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2BCAD-1D5A-4626-A1D4-867EE88465CA}" type="doc">
      <dgm:prSet loTypeId="urn:microsoft.com/office/officeart/2005/8/layout/hierarchy1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BE4DA6C6-233C-4D49-B51F-B5A77DCC89A9}">
      <dgm:prSet phldrT="[Text]"/>
      <dgm:spPr/>
      <dgm:t>
        <a:bodyPr/>
        <a:lstStyle/>
        <a:p>
          <a:r>
            <a:rPr lang="en-US" dirty="0"/>
            <a:t>Statewide Homelessness Council</a:t>
          </a:r>
        </a:p>
      </dgm:t>
    </dgm:pt>
    <dgm:pt modelId="{82FA5355-AF58-4F96-AD82-10909B09A89D}" type="parTrans" cxnId="{0C7EA47F-5C29-48D9-99DD-407596FE5D6E}">
      <dgm:prSet/>
      <dgm:spPr/>
      <dgm:t>
        <a:bodyPr/>
        <a:lstStyle/>
        <a:p>
          <a:endParaRPr lang="en-US"/>
        </a:p>
      </dgm:t>
    </dgm:pt>
    <dgm:pt modelId="{EA3FF481-0BC6-47D4-84E1-F55F27D3C677}" type="sibTrans" cxnId="{0C7EA47F-5C29-48D9-99DD-407596FE5D6E}">
      <dgm:prSet/>
      <dgm:spPr/>
      <dgm:t>
        <a:bodyPr/>
        <a:lstStyle/>
        <a:p>
          <a:endParaRPr lang="en-US"/>
        </a:p>
      </dgm:t>
    </dgm:pt>
    <dgm:pt modelId="{1F7B67FC-E922-4B61-985C-F9F6F0793346}" type="asst">
      <dgm:prSet phldrT="[Text]"/>
      <dgm:spPr/>
      <dgm:t>
        <a:bodyPr/>
        <a:lstStyle/>
        <a:p>
          <a:r>
            <a:rPr lang="en-US" dirty="0"/>
            <a:t>Region 1 Homelessness Council</a:t>
          </a:r>
        </a:p>
      </dgm:t>
    </dgm:pt>
    <dgm:pt modelId="{13183E77-BD05-467E-BC0A-8D87174FD5A6}" type="parTrans" cxnId="{BFACDD3C-225A-4C2F-B433-2E6CC2D16DCB}">
      <dgm:prSet/>
      <dgm:spPr/>
      <dgm:t>
        <a:bodyPr/>
        <a:lstStyle/>
        <a:p>
          <a:endParaRPr lang="en-US"/>
        </a:p>
      </dgm:t>
    </dgm:pt>
    <dgm:pt modelId="{27677A62-A5DD-4428-8C42-67E2BA90E58E}" type="sibTrans" cxnId="{BFACDD3C-225A-4C2F-B433-2E6CC2D16DCB}">
      <dgm:prSet/>
      <dgm:spPr/>
      <dgm:t>
        <a:bodyPr/>
        <a:lstStyle/>
        <a:p>
          <a:endParaRPr lang="en-US"/>
        </a:p>
      </dgm:t>
    </dgm:pt>
    <dgm:pt modelId="{9B30C22E-D7CE-41FC-9441-C43CA0CC329B}">
      <dgm:prSet phldrT="[Text]"/>
      <dgm:spPr/>
      <dgm:t>
        <a:bodyPr/>
        <a:lstStyle/>
        <a:p>
          <a:r>
            <a:rPr lang="en-US" dirty="0"/>
            <a:t>Hub 7</a:t>
          </a:r>
        </a:p>
      </dgm:t>
    </dgm:pt>
    <dgm:pt modelId="{B87FA29B-315C-445F-8FDC-DBA029D3E980}" type="parTrans" cxnId="{D96C1958-3E12-4C25-A250-BECBCE729053}">
      <dgm:prSet/>
      <dgm:spPr/>
      <dgm:t>
        <a:bodyPr/>
        <a:lstStyle/>
        <a:p>
          <a:endParaRPr lang="en-US"/>
        </a:p>
      </dgm:t>
    </dgm:pt>
    <dgm:pt modelId="{EAF112B4-D2F2-4376-8EE9-A07649838D79}" type="sibTrans" cxnId="{D96C1958-3E12-4C25-A250-BECBCE729053}">
      <dgm:prSet/>
      <dgm:spPr/>
      <dgm:t>
        <a:bodyPr/>
        <a:lstStyle/>
        <a:p>
          <a:endParaRPr lang="en-US"/>
        </a:p>
      </dgm:t>
    </dgm:pt>
    <dgm:pt modelId="{D0A1FC99-CB84-4BF3-B9F2-1AFAD1B377E0}">
      <dgm:prSet phldrT="[Text]"/>
      <dgm:spPr/>
      <dgm:t>
        <a:bodyPr/>
        <a:lstStyle/>
        <a:p>
          <a:r>
            <a:rPr lang="en-US" dirty="0"/>
            <a:t>Hub 8</a:t>
          </a:r>
        </a:p>
      </dgm:t>
    </dgm:pt>
    <dgm:pt modelId="{968DC140-C6B8-4DAB-9407-A4EC0219F809}" type="parTrans" cxnId="{EAFFF110-FE9D-4B16-B562-D4160EA73FAF}">
      <dgm:prSet/>
      <dgm:spPr/>
      <dgm:t>
        <a:bodyPr/>
        <a:lstStyle/>
        <a:p>
          <a:endParaRPr lang="en-US"/>
        </a:p>
      </dgm:t>
    </dgm:pt>
    <dgm:pt modelId="{7EB30871-581C-47ED-B139-7695DBDA744B}" type="sibTrans" cxnId="{EAFFF110-FE9D-4B16-B562-D4160EA73FAF}">
      <dgm:prSet/>
      <dgm:spPr/>
      <dgm:t>
        <a:bodyPr/>
        <a:lstStyle/>
        <a:p>
          <a:endParaRPr lang="en-US"/>
        </a:p>
      </dgm:t>
    </dgm:pt>
    <dgm:pt modelId="{61C3E771-26D4-4688-A66A-AB0086B53CAD}" type="asst">
      <dgm:prSet phldrT="[Text]"/>
      <dgm:spPr/>
      <dgm:t>
        <a:bodyPr/>
        <a:lstStyle/>
        <a:p>
          <a:r>
            <a:rPr lang="en-US" dirty="0"/>
            <a:t>Region 2 Homelessness Council</a:t>
          </a:r>
        </a:p>
      </dgm:t>
    </dgm:pt>
    <dgm:pt modelId="{D8CEECE7-7E9A-4892-9F23-B4CD2861227D}" type="parTrans" cxnId="{0D50CD0E-29D1-4393-8373-F1BF496DF03A}">
      <dgm:prSet/>
      <dgm:spPr/>
      <dgm:t>
        <a:bodyPr/>
        <a:lstStyle/>
        <a:p>
          <a:endParaRPr lang="en-US"/>
        </a:p>
      </dgm:t>
    </dgm:pt>
    <dgm:pt modelId="{CF5186CE-D085-433E-9711-64F5EC8E887C}" type="sibTrans" cxnId="{0D50CD0E-29D1-4393-8373-F1BF496DF03A}">
      <dgm:prSet/>
      <dgm:spPr/>
      <dgm:t>
        <a:bodyPr/>
        <a:lstStyle/>
        <a:p>
          <a:endParaRPr lang="en-US"/>
        </a:p>
      </dgm:t>
    </dgm:pt>
    <dgm:pt modelId="{6885BC89-CC18-41CD-882A-85FA6D71FE95}" type="asst">
      <dgm:prSet phldrT="[Text]"/>
      <dgm:spPr/>
      <dgm:t>
        <a:bodyPr/>
        <a:lstStyle/>
        <a:p>
          <a:r>
            <a:rPr lang="en-US" dirty="0"/>
            <a:t>Region 3 Homelessness Council</a:t>
          </a:r>
        </a:p>
      </dgm:t>
    </dgm:pt>
    <dgm:pt modelId="{BBDC5D34-449B-46BA-8E5F-AA95EF3FC16D}" type="parTrans" cxnId="{124F9CC6-A20D-42CA-B44E-BB4A2F4ACB24}">
      <dgm:prSet/>
      <dgm:spPr/>
      <dgm:t>
        <a:bodyPr/>
        <a:lstStyle/>
        <a:p>
          <a:endParaRPr lang="en-US"/>
        </a:p>
      </dgm:t>
    </dgm:pt>
    <dgm:pt modelId="{BCD90325-3985-4D86-9204-C56FE5FDE6DB}" type="sibTrans" cxnId="{124F9CC6-A20D-42CA-B44E-BB4A2F4ACB24}">
      <dgm:prSet/>
      <dgm:spPr/>
      <dgm:t>
        <a:bodyPr/>
        <a:lstStyle/>
        <a:p>
          <a:endParaRPr lang="en-US"/>
        </a:p>
      </dgm:t>
    </dgm:pt>
    <dgm:pt modelId="{FB8EECB0-9AD7-4EF8-9414-84FDD05027EA}" type="asst">
      <dgm:prSet phldrT="[Text]"/>
      <dgm:spPr/>
      <dgm:t>
        <a:bodyPr/>
        <a:lstStyle/>
        <a:p>
          <a:r>
            <a:rPr lang="en-US" dirty="0"/>
            <a:t>Hub 4</a:t>
          </a:r>
        </a:p>
      </dgm:t>
    </dgm:pt>
    <dgm:pt modelId="{55786652-CDA1-40E5-9538-A8EC370F802F}" type="parTrans" cxnId="{17CCB3A9-51C5-4780-8A0B-4CE9D9343798}">
      <dgm:prSet/>
      <dgm:spPr/>
      <dgm:t>
        <a:bodyPr/>
        <a:lstStyle/>
        <a:p>
          <a:endParaRPr lang="en-US"/>
        </a:p>
      </dgm:t>
    </dgm:pt>
    <dgm:pt modelId="{D8D796CD-B0C1-4CFA-AFD0-3F33B0823FF4}" type="sibTrans" cxnId="{17CCB3A9-51C5-4780-8A0B-4CE9D9343798}">
      <dgm:prSet/>
      <dgm:spPr/>
      <dgm:t>
        <a:bodyPr/>
        <a:lstStyle/>
        <a:p>
          <a:endParaRPr lang="en-US"/>
        </a:p>
      </dgm:t>
    </dgm:pt>
    <dgm:pt modelId="{4C029282-4C15-4EA8-A3F5-04700965C146}" type="asst">
      <dgm:prSet phldrT="[Text]"/>
      <dgm:spPr/>
      <dgm:t>
        <a:bodyPr/>
        <a:lstStyle/>
        <a:p>
          <a:r>
            <a:rPr lang="en-US" dirty="0"/>
            <a:t>Hub 1</a:t>
          </a:r>
        </a:p>
      </dgm:t>
    </dgm:pt>
    <dgm:pt modelId="{0A76117C-3930-48E0-B4A8-64F6C7E9B147}" type="sibTrans" cxnId="{835B48EE-AE97-4578-8931-B3991B00FC0B}">
      <dgm:prSet/>
      <dgm:spPr/>
      <dgm:t>
        <a:bodyPr/>
        <a:lstStyle/>
        <a:p>
          <a:endParaRPr lang="en-US"/>
        </a:p>
      </dgm:t>
    </dgm:pt>
    <dgm:pt modelId="{44185D18-C99B-4D5C-B313-B1AEEE35E310}" type="parTrans" cxnId="{835B48EE-AE97-4578-8931-B3991B00FC0B}">
      <dgm:prSet/>
      <dgm:spPr/>
      <dgm:t>
        <a:bodyPr/>
        <a:lstStyle/>
        <a:p>
          <a:endParaRPr lang="en-US"/>
        </a:p>
      </dgm:t>
    </dgm:pt>
    <dgm:pt modelId="{24B73B92-D512-456D-A054-9F2707A62FE1}" type="asst">
      <dgm:prSet phldrT="[Text]"/>
      <dgm:spPr/>
      <dgm:t>
        <a:bodyPr/>
        <a:lstStyle/>
        <a:p>
          <a:r>
            <a:rPr lang="en-US" dirty="0"/>
            <a:t>Hub 2</a:t>
          </a:r>
        </a:p>
      </dgm:t>
    </dgm:pt>
    <dgm:pt modelId="{C8435DA5-F809-4BC8-8A33-5C9EC8F3071D}" type="parTrans" cxnId="{DC4A9F37-D8B4-4D0C-820C-BF1BA15A5AA0}">
      <dgm:prSet/>
      <dgm:spPr/>
      <dgm:t>
        <a:bodyPr/>
        <a:lstStyle/>
        <a:p>
          <a:endParaRPr lang="en-US"/>
        </a:p>
      </dgm:t>
    </dgm:pt>
    <dgm:pt modelId="{0F88EC87-0FFF-4735-88B8-C1BC297978F8}" type="sibTrans" cxnId="{DC4A9F37-D8B4-4D0C-820C-BF1BA15A5AA0}">
      <dgm:prSet/>
      <dgm:spPr/>
      <dgm:t>
        <a:bodyPr/>
        <a:lstStyle/>
        <a:p>
          <a:endParaRPr lang="en-US"/>
        </a:p>
      </dgm:t>
    </dgm:pt>
    <dgm:pt modelId="{D0F98DA5-F645-48A2-9D86-77A1E04BB8FA}" type="asst">
      <dgm:prSet phldrT="[Text]"/>
      <dgm:spPr/>
      <dgm:t>
        <a:bodyPr/>
        <a:lstStyle/>
        <a:p>
          <a:r>
            <a:rPr lang="en-US" dirty="0"/>
            <a:t>Hub 6</a:t>
          </a:r>
        </a:p>
      </dgm:t>
    </dgm:pt>
    <dgm:pt modelId="{F618B34D-AAFE-41E0-A63B-326F3D39BA3C}" type="parTrans" cxnId="{A5E9EDD5-2F45-40DC-825A-8C2AF75D4FC6}">
      <dgm:prSet/>
      <dgm:spPr/>
      <dgm:t>
        <a:bodyPr/>
        <a:lstStyle/>
        <a:p>
          <a:endParaRPr lang="en-US"/>
        </a:p>
      </dgm:t>
    </dgm:pt>
    <dgm:pt modelId="{0D2269BC-F062-4F65-88FA-618FC2994E3B}" type="sibTrans" cxnId="{A5E9EDD5-2F45-40DC-825A-8C2AF75D4FC6}">
      <dgm:prSet/>
      <dgm:spPr/>
      <dgm:t>
        <a:bodyPr/>
        <a:lstStyle/>
        <a:p>
          <a:endParaRPr lang="en-US"/>
        </a:p>
      </dgm:t>
    </dgm:pt>
    <dgm:pt modelId="{F66F8487-DE5D-458D-9375-1C70CBB3A427}" type="asst">
      <dgm:prSet phldrT="[Text]"/>
      <dgm:spPr/>
      <dgm:t>
        <a:bodyPr/>
        <a:lstStyle/>
        <a:p>
          <a:r>
            <a:rPr lang="en-US" dirty="0"/>
            <a:t>Hub 3</a:t>
          </a:r>
        </a:p>
      </dgm:t>
    </dgm:pt>
    <dgm:pt modelId="{C70AF215-4674-465A-929F-8848026A6C9F}" type="parTrans" cxnId="{0D5B982D-B807-4B4E-BF23-C5817F5D5ACA}">
      <dgm:prSet/>
      <dgm:spPr/>
      <dgm:t>
        <a:bodyPr/>
        <a:lstStyle/>
        <a:p>
          <a:endParaRPr lang="en-US"/>
        </a:p>
      </dgm:t>
    </dgm:pt>
    <dgm:pt modelId="{4CF80976-406B-4108-8C26-852C90F40779}" type="sibTrans" cxnId="{0D5B982D-B807-4B4E-BF23-C5817F5D5ACA}">
      <dgm:prSet/>
      <dgm:spPr/>
      <dgm:t>
        <a:bodyPr/>
        <a:lstStyle/>
        <a:p>
          <a:endParaRPr lang="en-US"/>
        </a:p>
      </dgm:t>
    </dgm:pt>
    <dgm:pt modelId="{D3B321F5-B870-4E64-9261-5CCB960B7A1C}" type="asst">
      <dgm:prSet phldrT="[Text]"/>
      <dgm:spPr/>
      <dgm:t>
        <a:bodyPr/>
        <a:lstStyle/>
        <a:p>
          <a:r>
            <a:rPr lang="en-US" dirty="0"/>
            <a:t>Hub 5</a:t>
          </a:r>
        </a:p>
      </dgm:t>
    </dgm:pt>
    <dgm:pt modelId="{39503AE2-72D2-4B1D-B4C5-2B20C84A5A0C}" type="parTrans" cxnId="{869EE95D-65A1-4D7D-B099-EBFF70AD09EF}">
      <dgm:prSet/>
      <dgm:spPr/>
      <dgm:t>
        <a:bodyPr/>
        <a:lstStyle/>
        <a:p>
          <a:endParaRPr lang="en-US"/>
        </a:p>
      </dgm:t>
    </dgm:pt>
    <dgm:pt modelId="{3B579243-0F7C-4569-95ED-A4042ABE6586}" type="sibTrans" cxnId="{869EE95D-65A1-4D7D-B099-EBFF70AD09EF}">
      <dgm:prSet/>
      <dgm:spPr/>
      <dgm:t>
        <a:bodyPr/>
        <a:lstStyle/>
        <a:p>
          <a:endParaRPr lang="en-US"/>
        </a:p>
      </dgm:t>
    </dgm:pt>
    <dgm:pt modelId="{EB53E5B5-DFB1-45FF-BD78-D695EDEEDF94}" type="pres">
      <dgm:prSet presAssocID="{3422BCAD-1D5A-4626-A1D4-867EE88465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30AFCA5-E064-4726-A57D-20FE4F794B78}" type="pres">
      <dgm:prSet presAssocID="{BE4DA6C6-233C-4D49-B51F-B5A77DCC89A9}" presName="hierRoot1" presStyleCnt="0"/>
      <dgm:spPr/>
    </dgm:pt>
    <dgm:pt modelId="{11E19769-2B25-410B-8609-D9AC7AFB9663}" type="pres">
      <dgm:prSet presAssocID="{BE4DA6C6-233C-4D49-B51F-B5A77DCC89A9}" presName="composite" presStyleCnt="0"/>
      <dgm:spPr/>
    </dgm:pt>
    <dgm:pt modelId="{4E261BFC-1BF3-4562-BEC9-5EDB589C40C8}" type="pres">
      <dgm:prSet presAssocID="{BE4DA6C6-233C-4D49-B51F-B5A77DCC89A9}" presName="background" presStyleLbl="node0" presStyleIdx="0" presStyleCnt="1"/>
      <dgm:spPr/>
    </dgm:pt>
    <dgm:pt modelId="{C2061A29-0056-43DE-8E13-DD9AA9728D85}" type="pres">
      <dgm:prSet presAssocID="{BE4DA6C6-233C-4D49-B51F-B5A77DCC89A9}" presName="text" presStyleLbl="fgAcc0" presStyleIdx="0" presStyleCnt="1">
        <dgm:presLayoutVars>
          <dgm:chPref val="3"/>
        </dgm:presLayoutVars>
      </dgm:prSet>
      <dgm:spPr/>
    </dgm:pt>
    <dgm:pt modelId="{98026C94-1094-437B-8815-DD94EE4F48B1}" type="pres">
      <dgm:prSet presAssocID="{BE4DA6C6-233C-4D49-B51F-B5A77DCC89A9}" presName="hierChild2" presStyleCnt="0"/>
      <dgm:spPr/>
    </dgm:pt>
    <dgm:pt modelId="{4C313978-DF30-4E12-8676-4B454425ED3B}" type="pres">
      <dgm:prSet presAssocID="{13183E77-BD05-467E-BC0A-8D87174FD5A6}" presName="Name10" presStyleLbl="parChTrans1D2" presStyleIdx="0" presStyleCnt="3"/>
      <dgm:spPr/>
    </dgm:pt>
    <dgm:pt modelId="{544862D0-0954-46AC-AB51-63BC757B8C85}" type="pres">
      <dgm:prSet presAssocID="{1F7B67FC-E922-4B61-985C-F9F6F0793346}" presName="hierRoot2" presStyleCnt="0"/>
      <dgm:spPr/>
    </dgm:pt>
    <dgm:pt modelId="{524848C4-98C5-4D7B-82F3-2075EF4930DF}" type="pres">
      <dgm:prSet presAssocID="{1F7B67FC-E922-4B61-985C-F9F6F0793346}" presName="composite2" presStyleCnt="0"/>
      <dgm:spPr/>
    </dgm:pt>
    <dgm:pt modelId="{877D9DD5-CAB6-4C6E-803D-AE0C6BF1B9F6}" type="pres">
      <dgm:prSet presAssocID="{1F7B67FC-E922-4B61-985C-F9F6F0793346}" presName="background2" presStyleLbl="asst1" presStyleIdx="0" presStyleCnt="9"/>
      <dgm:spPr/>
    </dgm:pt>
    <dgm:pt modelId="{6882AF86-3829-434B-B418-358859FA1E80}" type="pres">
      <dgm:prSet presAssocID="{1F7B67FC-E922-4B61-985C-F9F6F0793346}" presName="text2" presStyleLbl="fgAcc2" presStyleIdx="0" presStyleCnt="3">
        <dgm:presLayoutVars>
          <dgm:chPref val="3"/>
        </dgm:presLayoutVars>
      </dgm:prSet>
      <dgm:spPr/>
    </dgm:pt>
    <dgm:pt modelId="{1FABE6D8-DF0B-449F-91A0-C5F6FEF60038}" type="pres">
      <dgm:prSet presAssocID="{1F7B67FC-E922-4B61-985C-F9F6F0793346}" presName="hierChild3" presStyleCnt="0"/>
      <dgm:spPr/>
    </dgm:pt>
    <dgm:pt modelId="{130384E3-004E-48AB-B383-4FF83A53106F}" type="pres">
      <dgm:prSet presAssocID="{44185D18-C99B-4D5C-B313-B1AEEE35E310}" presName="Name17" presStyleLbl="parChTrans1D3" presStyleIdx="0" presStyleCnt="8"/>
      <dgm:spPr/>
    </dgm:pt>
    <dgm:pt modelId="{4682063C-86F1-438D-A4E2-7FC0E7BAEE98}" type="pres">
      <dgm:prSet presAssocID="{4C029282-4C15-4EA8-A3F5-04700965C146}" presName="hierRoot3" presStyleCnt="0"/>
      <dgm:spPr/>
    </dgm:pt>
    <dgm:pt modelId="{E916D469-D135-4200-B566-3AC678562DE2}" type="pres">
      <dgm:prSet presAssocID="{4C029282-4C15-4EA8-A3F5-04700965C146}" presName="composite3" presStyleCnt="0"/>
      <dgm:spPr/>
    </dgm:pt>
    <dgm:pt modelId="{3A8F9474-F6E6-4BF4-9F9B-173CD9EF6A27}" type="pres">
      <dgm:prSet presAssocID="{4C029282-4C15-4EA8-A3F5-04700965C146}" presName="background3" presStyleLbl="asst1" presStyleIdx="1" presStyleCnt="9"/>
      <dgm:spPr/>
    </dgm:pt>
    <dgm:pt modelId="{ECF2420F-F7E7-48AC-8DFB-4A1C0366808B}" type="pres">
      <dgm:prSet presAssocID="{4C029282-4C15-4EA8-A3F5-04700965C146}" presName="text3" presStyleLbl="fgAcc3" presStyleIdx="0" presStyleCnt="8">
        <dgm:presLayoutVars>
          <dgm:chPref val="3"/>
        </dgm:presLayoutVars>
      </dgm:prSet>
      <dgm:spPr/>
    </dgm:pt>
    <dgm:pt modelId="{7C54C847-5B49-4C73-8AFF-34C129CBC0B6}" type="pres">
      <dgm:prSet presAssocID="{4C029282-4C15-4EA8-A3F5-04700965C146}" presName="hierChild4" presStyleCnt="0"/>
      <dgm:spPr/>
    </dgm:pt>
    <dgm:pt modelId="{8FCFC913-CF95-4B81-8467-FFA573C2315C}" type="pres">
      <dgm:prSet presAssocID="{C8435DA5-F809-4BC8-8A33-5C9EC8F3071D}" presName="Name17" presStyleLbl="parChTrans1D3" presStyleIdx="1" presStyleCnt="8"/>
      <dgm:spPr/>
    </dgm:pt>
    <dgm:pt modelId="{E09E189B-326B-46E3-8C41-302FAFF35444}" type="pres">
      <dgm:prSet presAssocID="{24B73B92-D512-456D-A054-9F2707A62FE1}" presName="hierRoot3" presStyleCnt="0"/>
      <dgm:spPr/>
    </dgm:pt>
    <dgm:pt modelId="{C3AB8BF1-5FCC-4E98-B7A6-EAD11BC84632}" type="pres">
      <dgm:prSet presAssocID="{24B73B92-D512-456D-A054-9F2707A62FE1}" presName="composite3" presStyleCnt="0"/>
      <dgm:spPr/>
    </dgm:pt>
    <dgm:pt modelId="{957AF45E-2805-4F7E-951F-93678170B5F7}" type="pres">
      <dgm:prSet presAssocID="{24B73B92-D512-456D-A054-9F2707A62FE1}" presName="background3" presStyleLbl="asst1" presStyleIdx="2" presStyleCnt="9"/>
      <dgm:spPr/>
    </dgm:pt>
    <dgm:pt modelId="{EE829FAE-8948-43E5-8769-14A28CCE4B72}" type="pres">
      <dgm:prSet presAssocID="{24B73B92-D512-456D-A054-9F2707A62FE1}" presName="text3" presStyleLbl="fgAcc3" presStyleIdx="1" presStyleCnt="8">
        <dgm:presLayoutVars>
          <dgm:chPref val="3"/>
        </dgm:presLayoutVars>
      </dgm:prSet>
      <dgm:spPr/>
    </dgm:pt>
    <dgm:pt modelId="{3526D3A9-49C3-4864-BC0B-E886224470E8}" type="pres">
      <dgm:prSet presAssocID="{24B73B92-D512-456D-A054-9F2707A62FE1}" presName="hierChild4" presStyleCnt="0"/>
      <dgm:spPr/>
    </dgm:pt>
    <dgm:pt modelId="{8BFA8037-EE0F-4EAA-9D8B-875EA1C429EE}" type="pres">
      <dgm:prSet presAssocID="{C70AF215-4674-465A-929F-8848026A6C9F}" presName="Name17" presStyleLbl="parChTrans1D3" presStyleIdx="2" presStyleCnt="8"/>
      <dgm:spPr/>
    </dgm:pt>
    <dgm:pt modelId="{46E13E03-7B41-4DBC-AC16-FF1CD9E6FD06}" type="pres">
      <dgm:prSet presAssocID="{F66F8487-DE5D-458D-9375-1C70CBB3A427}" presName="hierRoot3" presStyleCnt="0"/>
      <dgm:spPr/>
    </dgm:pt>
    <dgm:pt modelId="{9D4FA92D-BDAA-4270-B0B6-4B162ED30F66}" type="pres">
      <dgm:prSet presAssocID="{F66F8487-DE5D-458D-9375-1C70CBB3A427}" presName="composite3" presStyleCnt="0"/>
      <dgm:spPr/>
    </dgm:pt>
    <dgm:pt modelId="{3A943320-6176-41D6-BD10-57A28D5A24D4}" type="pres">
      <dgm:prSet presAssocID="{F66F8487-DE5D-458D-9375-1C70CBB3A427}" presName="background3" presStyleLbl="asst1" presStyleIdx="3" presStyleCnt="9"/>
      <dgm:spPr/>
    </dgm:pt>
    <dgm:pt modelId="{B029678F-9E8F-48B3-AD32-103C9D319238}" type="pres">
      <dgm:prSet presAssocID="{F66F8487-DE5D-458D-9375-1C70CBB3A427}" presName="text3" presStyleLbl="fgAcc3" presStyleIdx="2" presStyleCnt="8">
        <dgm:presLayoutVars>
          <dgm:chPref val="3"/>
        </dgm:presLayoutVars>
      </dgm:prSet>
      <dgm:spPr/>
    </dgm:pt>
    <dgm:pt modelId="{C52B0996-89EA-477E-AF08-F98AEB3569C3}" type="pres">
      <dgm:prSet presAssocID="{F66F8487-DE5D-458D-9375-1C70CBB3A427}" presName="hierChild4" presStyleCnt="0"/>
      <dgm:spPr/>
    </dgm:pt>
    <dgm:pt modelId="{E4606C41-176D-4C8E-A3C3-8F09AA5847AD}" type="pres">
      <dgm:prSet presAssocID="{D8CEECE7-7E9A-4892-9F23-B4CD2861227D}" presName="Name10" presStyleLbl="parChTrans1D2" presStyleIdx="1" presStyleCnt="3"/>
      <dgm:spPr/>
    </dgm:pt>
    <dgm:pt modelId="{535C0715-2D0F-47C6-A61C-EFFDE8977990}" type="pres">
      <dgm:prSet presAssocID="{61C3E771-26D4-4688-A66A-AB0086B53CAD}" presName="hierRoot2" presStyleCnt="0"/>
      <dgm:spPr/>
    </dgm:pt>
    <dgm:pt modelId="{3285F767-66B0-4A36-A886-C1AD35B13D23}" type="pres">
      <dgm:prSet presAssocID="{61C3E771-26D4-4688-A66A-AB0086B53CAD}" presName="composite2" presStyleCnt="0"/>
      <dgm:spPr/>
    </dgm:pt>
    <dgm:pt modelId="{0EA052BD-07E4-4DDD-A0DA-076B41C7C1B1}" type="pres">
      <dgm:prSet presAssocID="{61C3E771-26D4-4688-A66A-AB0086B53CAD}" presName="background2" presStyleLbl="asst1" presStyleIdx="4" presStyleCnt="9"/>
      <dgm:spPr/>
    </dgm:pt>
    <dgm:pt modelId="{6A894415-E1C1-495A-8D42-BF8B6AE7E5F3}" type="pres">
      <dgm:prSet presAssocID="{61C3E771-26D4-4688-A66A-AB0086B53CAD}" presName="text2" presStyleLbl="fgAcc2" presStyleIdx="1" presStyleCnt="3">
        <dgm:presLayoutVars>
          <dgm:chPref val="3"/>
        </dgm:presLayoutVars>
      </dgm:prSet>
      <dgm:spPr/>
    </dgm:pt>
    <dgm:pt modelId="{A49BF61C-248F-41E7-87BC-B4F0E1C39F93}" type="pres">
      <dgm:prSet presAssocID="{61C3E771-26D4-4688-A66A-AB0086B53CAD}" presName="hierChild3" presStyleCnt="0"/>
      <dgm:spPr/>
    </dgm:pt>
    <dgm:pt modelId="{B43ADAED-7DF2-49A1-A4F5-5982741EBFD4}" type="pres">
      <dgm:prSet presAssocID="{55786652-CDA1-40E5-9538-A8EC370F802F}" presName="Name17" presStyleLbl="parChTrans1D3" presStyleIdx="3" presStyleCnt="8"/>
      <dgm:spPr/>
    </dgm:pt>
    <dgm:pt modelId="{F1D38700-5FF2-48AA-AD1F-240DFEF54694}" type="pres">
      <dgm:prSet presAssocID="{FB8EECB0-9AD7-4EF8-9414-84FDD05027EA}" presName="hierRoot3" presStyleCnt="0"/>
      <dgm:spPr/>
    </dgm:pt>
    <dgm:pt modelId="{FF3B36F8-CE4A-4F88-A050-4A0A9D535092}" type="pres">
      <dgm:prSet presAssocID="{FB8EECB0-9AD7-4EF8-9414-84FDD05027EA}" presName="composite3" presStyleCnt="0"/>
      <dgm:spPr/>
    </dgm:pt>
    <dgm:pt modelId="{D2D9F00C-E1AE-4018-B5A5-1C4BC848BF2D}" type="pres">
      <dgm:prSet presAssocID="{FB8EECB0-9AD7-4EF8-9414-84FDD05027EA}" presName="background3" presStyleLbl="asst1" presStyleIdx="5" presStyleCnt="9"/>
      <dgm:spPr/>
    </dgm:pt>
    <dgm:pt modelId="{B92DDF1B-5384-4546-A532-6E2E63ABFD01}" type="pres">
      <dgm:prSet presAssocID="{FB8EECB0-9AD7-4EF8-9414-84FDD05027EA}" presName="text3" presStyleLbl="fgAcc3" presStyleIdx="3" presStyleCnt="8">
        <dgm:presLayoutVars>
          <dgm:chPref val="3"/>
        </dgm:presLayoutVars>
      </dgm:prSet>
      <dgm:spPr/>
    </dgm:pt>
    <dgm:pt modelId="{24C21D20-E958-48B9-BADE-61644611602C}" type="pres">
      <dgm:prSet presAssocID="{FB8EECB0-9AD7-4EF8-9414-84FDD05027EA}" presName="hierChild4" presStyleCnt="0"/>
      <dgm:spPr/>
    </dgm:pt>
    <dgm:pt modelId="{F1F61456-6276-4C74-B239-05632B70869B}" type="pres">
      <dgm:prSet presAssocID="{39503AE2-72D2-4B1D-B4C5-2B20C84A5A0C}" presName="Name17" presStyleLbl="parChTrans1D3" presStyleIdx="4" presStyleCnt="8"/>
      <dgm:spPr/>
    </dgm:pt>
    <dgm:pt modelId="{6ED3399B-1CE0-438C-A51F-3712F2140E21}" type="pres">
      <dgm:prSet presAssocID="{D3B321F5-B870-4E64-9261-5CCB960B7A1C}" presName="hierRoot3" presStyleCnt="0"/>
      <dgm:spPr/>
    </dgm:pt>
    <dgm:pt modelId="{FBDD1E49-C743-4979-B7E8-36E0C9C37DB8}" type="pres">
      <dgm:prSet presAssocID="{D3B321F5-B870-4E64-9261-5CCB960B7A1C}" presName="composite3" presStyleCnt="0"/>
      <dgm:spPr/>
    </dgm:pt>
    <dgm:pt modelId="{6006C50B-C9D1-4CD1-8807-B20442E5D5B0}" type="pres">
      <dgm:prSet presAssocID="{D3B321F5-B870-4E64-9261-5CCB960B7A1C}" presName="background3" presStyleLbl="asst1" presStyleIdx="6" presStyleCnt="9"/>
      <dgm:spPr/>
    </dgm:pt>
    <dgm:pt modelId="{B502BDA3-C71E-4CF4-ABB6-2B0E13339028}" type="pres">
      <dgm:prSet presAssocID="{D3B321F5-B870-4E64-9261-5CCB960B7A1C}" presName="text3" presStyleLbl="fgAcc3" presStyleIdx="4" presStyleCnt="8">
        <dgm:presLayoutVars>
          <dgm:chPref val="3"/>
        </dgm:presLayoutVars>
      </dgm:prSet>
      <dgm:spPr/>
    </dgm:pt>
    <dgm:pt modelId="{063E65D8-1E91-4C3E-BB01-75A88CA4C769}" type="pres">
      <dgm:prSet presAssocID="{D3B321F5-B870-4E64-9261-5CCB960B7A1C}" presName="hierChild4" presStyleCnt="0"/>
      <dgm:spPr/>
    </dgm:pt>
    <dgm:pt modelId="{67B0326B-DC47-46EA-9A5B-ABE7CB8B2810}" type="pres">
      <dgm:prSet presAssocID="{F618B34D-AAFE-41E0-A63B-326F3D39BA3C}" presName="Name17" presStyleLbl="parChTrans1D3" presStyleIdx="5" presStyleCnt="8"/>
      <dgm:spPr/>
    </dgm:pt>
    <dgm:pt modelId="{C0589A65-B5DD-4E6C-9069-458709320E12}" type="pres">
      <dgm:prSet presAssocID="{D0F98DA5-F645-48A2-9D86-77A1E04BB8FA}" presName="hierRoot3" presStyleCnt="0"/>
      <dgm:spPr/>
    </dgm:pt>
    <dgm:pt modelId="{481B0E61-C9A2-4B5C-8421-306D3886D1F6}" type="pres">
      <dgm:prSet presAssocID="{D0F98DA5-F645-48A2-9D86-77A1E04BB8FA}" presName="composite3" presStyleCnt="0"/>
      <dgm:spPr/>
    </dgm:pt>
    <dgm:pt modelId="{F327E6C7-8972-4079-AB72-51AC1BDDAF52}" type="pres">
      <dgm:prSet presAssocID="{D0F98DA5-F645-48A2-9D86-77A1E04BB8FA}" presName="background3" presStyleLbl="asst1" presStyleIdx="7" presStyleCnt="9"/>
      <dgm:spPr/>
    </dgm:pt>
    <dgm:pt modelId="{66215283-C6A7-4CAD-AD02-311CDABDC578}" type="pres">
      <dgm:prSet presAssocID="{D0F98DA5-F645-48A2-9D86-77A1E04BB8FA}" presName="text3" presStyleLbl="fgAcc3" presStyleIdx="5" presStyleCnt="8">
        <dgm:presLayoutVars>
          <dgm:chPref val="3"/>
        </dgm:presLayoutVars>
      </dgm:prSet>
      <dgm:spPr/>
    </dgm:pt>
    <dgm:pt modelId="{33520948-32A5-4B2E-8312-3DAD985AE3D4}" type="pres">
      <dgm:prSet presAssocID="{D0F98DA5-F645-48A2-9D86-77A1E04BB8FA}" presName="hierChild4" presStyleCnt="0"/>
      <dgm:spPr/>
    </dgm:pt>
    <dgm:pt modelId="{39FB8956-C03C-4396-96E8-1D3F93E2EE0A}" type="pres">
      <dgm:prSet presAssocID="{BBDC5D34-449B-46BA-8E5F-AA95EF3FC16D}" presName="Name10" presStyleLbl="parChTrans1D2" presStyleIdx="2" presStyleCnt="3"/>
      <dgm:spPr/>
    </dgm:pt>
    <dgm:pt modelId="{97CAD2F4-0824-4D4D-B37B-2C9A9B8860AE}" type="pres">
      <dgm:prSet presAssocID="{6885BC89-CC18-41CD-882A-85FA6D71FE95}" presName="hierRoot2" presStyleCnt="0"/>
      <dgm:spPr/>
    </dgm:pt>
    <dgm:pt modelId="{EFB1A0A3-450C-42A2-B800-F9B9683A3177}" type="pres">
      <dgm:prSet presAssocID="{6885BC89-CC18-41CD-882A-85FA6D71FE95}" presName="composite2" presStyleCnt="0"/>
      <dgm:spPr/>
    </dgm:pt>
    <dgm:pt modelId="{13741597-C8AD-46E8-9826-D409F6FF253E}" type="pres">
      <dgm:prSet presAssocID="{6885BC89-CC18-41CD-882A-85FA6D71FE95}" presName="background2" presStyleLbl="asst1" presStyleIdx="8" presStyleCnt="9"/>
      <dgm:spPr/>
    </dgm:pt>
    <dgm:pt modelId="{D2981298-86DB-4C75-9764-F4D8F74D145D}" type="pres">
      <dgm:prSet presAssocID="{6885BC89-CC18-41CD-882A-85FA6D71FE95}" presName="text2" presStyleLbl="fgAcc2" presStyleIdx="2" presStyleCnt="3">
        <dgm:presLayoutVars>
          <dgm:chPref val="3"/>
        </dgm:presLayoutVars>
      </dgm:prSet>
      <dgm:spPr/>
    </dgm:pt>
    <dgm:pt modelId="{D1090972-E38D-4766-913F-AA1E6024B8EB}" type="pres">
      <dgm:prSet presAssocID="{6885BC89-CC18-41CD-882A-85FA6D71FE95}" presName="hierChild3" presStyleCnt="0"/>
      <dgm:spPr/>
    </dgm:pt>
    <dgm:pt modelId="{75890E29-E29C-407E-9E30-6E3B0CC38410}" type="pres">
      <dgm:prSet presAssocID="{B87FA29B-315C-445F-8FDC-DBA029D3E980}" presName="Name17" presStyleLbl="parChTrans1D3" presStyleIdx="6" presStyleCnt="8"/>
      <dgm:spPr/>
    </dgm:pt>
    <dgm:pt modelId="{3F6AE625-BAF7-4106-9F4F-DA5A2D3B7F0D}" type="pres">
      <dgm:prSet presAssocID="{9B30C22E-D7CE-41FC-9441-C43CA0CC329B}" presName="hierRoot3" presStyleCnt="0"/>
      <dgm:spPr/>
    </dgm:pt>
    <dgm:pt modelId="{8E3FA216-0AC0-4E42-AF75-0C029953FF5A}" type="pres">
      <dgm:prSet presAssocID="{9B30C22E-D7CE-41FC-9441-C43CA0CC329B}" presName="composite3" presStyleCnt="0"/>
      <dgm:spPr/>
    </dgm:pt>
    <dgm:pt modelId="{D913777B-06A8-460C-934C-E238E8311E68}" type="pres">
      <dgm:prSet presAssocID="{9B30C22E-D7CE-41FC-9441-C43CA0CC329B}" presName="background3" presStyleLbl="node3" presStyleIdx="0" presStyleCnt="2"/>
      <dgm:spPr/>
    </dgm:pt>
    <dgm:pt modelId="{1EF44975-88C9-4578-808C-B3D2531D567D}" type="pres">
      <dgm:prSet presAssocID="{9B30C22E-D7CE-41FC-9441-C43CA0CC329B}" presName="text3" presStyleLbl="fgAcc3" presStyleIdx="6" presStyleCnt="8">
        <dgm:presLayoutVars>
          <dgm:chPref val="3"/>
        </dgm:presLayoutVars>
      </dgm:prSet>
      <dgm:spPr/>
    </dgm:pt>
    <dgm:pt modelId="{BD7F25BB-B20E-465A-9052-39FAD7DB9831}" type="pres">
      <dgm:prSet presAssocID="{9B30C22E-D7CE-41FC-9441-C43CA0CC329B}" presName="hierChild4" presStyleCnt="0"/>
      <dgm:spPr/>
    </dgm:pt>
    <dgm:pt modelId="{FA35AE7A-1D3B-4CFD-BC40-3C731543B350}" type="pres">
      <dgm:prSet presAssocID="{968DC140-C6B8-4DAB-9407-A4EC0219F809}" presName="Name17" presStyleLbl="parChTrans1D3" presStyleIdx="7" presStyleCnt="8"/>
      <dgm:spPr/>
    </dgm:pt>
    <dgm:pt modelId="{BF4FD8CE-B718-41AF-9A2A-D5EA9F114493}" type="pres">
      <dgm:prSet presAssocID="{D0A1FC99-CB84-4BF3-B9F2-1AFAD1B377E0}" presName="hierRoot3" presStyleCnt="0"/>
      <dgm:spPr/>
    </dgm:pt>
    <dgm:pt modelId="{3BFDBC14-422B-4C9B-9E02-81F378F23F95}" type="pres">
      <dgm:prSet presAssocID="{D0A1FC99-CB84-4BF3-B9F2-1AFAD1B377E0}" presName="composite3" presStyleCnt="0"/>
      <dgm:spPr/>
    </dgm:pt>
    <dgm:pt modelId="{FA6D549B-00B8-4D12-83F0-A240865CCE80}" type="pres">
      <dgm:prSet presAssocID="{D0A1FC99-CB84-4BF3-B9F2-1AFAD1B377E0}" presName="background3" presStyleLbl="node3" presStyleIdx="1" presStyleCnt="2"/>
      <dgm:spPr/>
    </dgm:pt>
    <dgm:pt modelId="{30DAFB3E-EC5D-42F6-B423-40105487FD3E}" type="pres">
      <dgm:prSet presAssocID="{D0A1FC99-CB84-4BF3-B9F2-1AFAD1B377E0}" presName="text3" presStyleLbl="fgAcc3" presStyleIdx="7" presStyleCnt="8">
        <dgm:presLayoutVars>
          <dgm:chPref val="3"/>
        </dgm:presLayoutVars>
      </dgm:prSet>
      <dgm:spPr/>
    </dgm:pt>
    <dgm:pt modelId="{2B4D540F-A30B-4DCB-B98E-A3312F21EDF1}" type="pres">
      <dgm:prSet presAssocID="{D0A1FC99-CB84-4BF3-B9F2-1AFAD1B377E0}" presName="hierChild4" presStyleCnt="0"/>
      <dgm:spPr/>
    </dgm:pt>
  </dgm:ptLst>
  <dgm:cxnLst>
    <dgm:cxn modelId="{D84DF205-B4B3-4D38-B785-3802CFD9290E}" type="presOf" srcId="{C8435DA5-F809-4BC8-8A33-5C9EC8F3071D}" destId="{8FCFC913-CF95-4B81-8467-FFA573C2315C}" srcOrd="0" destOrd="0" presId="urn:microsoft.com/office/officeart/2005/8/layout/hierarchy1"/>
    <dgm:cxn modelId="{99C1ED0C-E622-4114-946A-FCBE5A6D3642}" type="presOf" srcId="{FB8EECB0-9AD7-4EF8-9414-84FDD05027EA}" destId="{B92DDF1B-5384-4546-A532-6E2E63ABFD01}" srcOrd="0" destOrd="0" presId="urn:microsoft.com/office/officeart/2005/8/layout/hierarchy1"/>
    <dgm:cxn modelId="{0D50CD0E-29D1-4393-8373-F1BF496DF03A}" srcId="{BE4DA6C6-233C-4D49-B51F-B5A77DCC89A9}" destId="{61C3E771-26D4-4688-A66A-AB0086B53CAD}" srcOrd="1" destOrd="0" parTransId="{D8CEECE7-7E9A-4892-9F23-B4CD2861227D}" sibTransId="{CF5186CE-D085-433E-9711-64F5EC8E887C}"/>
    <dgm:cxn modelId="{1A4A1E10-0560-4A34-90E2-4EA7D906FAD0}" type="presOf" srcId="{F618B34D-AAFE-41E0-A63B-326F3D39BA3C}" destId="{67B0326B-DC47-46EA-9A5B-ABE7CB8B2810}" srcOrd="0" destOrd="0" presId="urn:microsoft.com/office/officeart/2005/8/layout/hierarchy1"/>
    <dgm:cxn modelId="{0622ED10-C138-4267-8583-9D8C478275C1}" type="presOf" srcId="{968DC140-C6B8-4DAB-9407-A4EC0219F809}" destId="{FA35AE7A-1D3B-4CFD-BC40-3C731543B350}" srcOrd="0" destOrd="0" presId="urn:microsoft.com/office/officeart/2005/8/layout/hierarchy1"/>
    <dgm:cxn modelId="{EAFFF110-FE9D-4B16-B562-D4160EA73FAF}" srcId="{6885BC89-CC18-41CD-882A-85FA6D71FE95}" destId="{D0A1FC99-CB84-4BF3-B9F2-1AFAD1B377E0}" srcOrd="1" destOrd="0" parTransId="{968DC140-C6B8-4DAB-9407-A4EC0219F809}" sibTransId="{7EB30871-581C-47ED-B139-7695DBDA744B}"/>
    <dgm:cxn modelId="{B4255116-347C-4BCA-82F0-462E1A931201}" type="presOf" srcId="{D0A1FC99-CB84-4BF3-B9F2-1AFAD1B377E0}" destId="{30DAFB3E-EC5D-42F6-B423-40105487FD3E}" srcOrd="0" destOrd="0" presId="urn:microsoft.com/office/officeart/2005/8/layout/hierarchy1"/>
    <dgm:cxn modelId="{F275ED23-98DA-4D91-B082-AC561105E061}" type="presOf" srcId="{D0F98DA5-F645-48A2-9D86-77A1E04BB8FA}" destId="{66215283-C6A7-4CAD-AD02-311CDABDC578}" srcOrd="0" destOrd="0" presId="urn:microsoft.com/office/officeart/2005/8/layout/hierarchy1"/>
    <dgm:cxn modelId="{4F73962C-5AC4-46D1-B772-832B4B9BDC06}" type="presOf" srcId="{D8CEECE7-7E9A-4892-9F23-B4CD2861227D}" destId="{E4606C41-176D-4C8E-A3C3-8F09AA5847AD}" srcOrd="0" destOrd="0" presId="urn:microsoft.com/office/officeart/2005/8/layout/hierarchy1"/>
    <dgm:cxn modelId="{0D5B982D-B807-4B4E-BF23-C5817F5D5ACA}" srcId="{1F7B67FC-E922-4B61-985C-F9F6F0793346}" destId="{F66F8487-DE5D-458D-9375-1C70CBB3A427}" srcOrd="2" destOrd="0" parTransId="{C70AF215-4674-465A-929F-8848026A6C9F}" sibTransId="{4CF80976-406B-4108-8C26-852C90F40779}"/>
    <dgm:cxn modelId="{DC4A9F37-D8B4-4D0C-820C-BF1BA15A5AA0}" srcId="{1F7B67FC-E922-4B61-985C-F9F6F0793346}" destId="{24B73B92-D512-456D-A054-9F2707A62FE1}" srcOrd="1" destOrd="0" parTransId="{C8435DA5-F809-4BC8-8A33-5C9EC8F3071D}" sibTransId="{0F88EC87-0FFF-4735-88B8-C1BC297978F8}"/>
    <dgm:cxn modelId="{BFACDD3C-225A-4C2F-B433-2E6CC2D16DCB}" srcId="{BE4DA6C6-233C-4D49-B51F-B5A77DCC89A9}" destId="{1F7B67FC-E922-4B61-985C-F9F6F0793346}" srcOrd="0" destOrd="0" parTransId="{13183E77-BD05-467E-BC0A-8D87174FD5A6}" sibTransId="{27677A62-A5DD-4428-8C42-67E2BA90E58E}"/>
    <dgm:cxn modelId="{869EE95D-65A1-4D7D-B099-EBFF70AD09EF}" srcId="{61C3E771-26D4-4688-A66A-AB0086B53CAD}" destId="{D3B321F5-B870-4E64-9261-5CCB960B7A1C}" srcOrd="1" destOrd="0" parTransId="{39503AE2-72D2-4B1D-B4C5-2B20C84A5A0C}" sibTransId="{3B579243-0F7C-4569-95ED-A4042ABE6586}"/>
    <dgm:cxn modelId="{D96C1958-3E12-4C25-A250-BECBCE729053}" srcId="{6885BC89-CC18-41CD-882A-85FA6D71FE95}" destId="{9B30C22E-D7CE-41FC-9441-C43CA0CC329B}" srcOrd="0" destOrd="0" parTransId="{B87FA29B-315C-445F-8FDC-DBA029D3E980}" sibTransId="{EAF112B4-D2F2-4376-8EE9-A07649838D79}"/>
    <dgm:cxn modelId="{8E96B859-F20A-4714-B29F-E22B9CC05E95}" type="presOf" srcId="{C70AF215-4674-465A-929F-8848026A6C9F}" destId="{8BFA8037-EE0F-4EAA-9D8B-875EA1C429EE}" srcOrd="0" destOrd="0" presId="urn:microsoft.com/office/officeart/2005/8/layout/hierarchy1"/>
    <dgm:cxn modelId="{2F5CAF5A-73BA-42A8-9C9F-7B2AEEA9D926}" type="presOf" srcId="{6885BC89-CC18-41CD-882A-85FA6D71FE95}" destId="{D2981298-86DB-4C75-9764-F4D8F74D145D}" srcOrd="0" destOrd="0" presId="urn:microsoft.com/office/officeart/2005/8/layout/hierarchy1"/>
    <dgm:cxn modelId="{6FA9BE7B-966F-4F01-B1B9-B9B94FC87598}" type="presOf" srcId="{3422BCAD-1D5A-4626-A1D4-867EE88465CA}" destId="{EB53E5B5-DFB1-45FF-BD78-D695EDEEDF94}" srcOrd="0" destOrd="0" presId="urn:microsoft.com/office/officeart/2005/8/layout/hierarchy1"/>
    <dgm:cxn modelId="{0C7EA47F-5C29-48D9-99DD-407596FE5D6E}" srcId="{3422BCAD-1D5A-4626-A1D4-867EE88465CA}" destId="{BE4DA6C6-233C-4D49-B51F-B5A77DCC89A9}" srcOrd="0" destOrd="0" parTransId="{82FA5355-AF58-4F96-AD82-10909B09A89D}" sibTransId="{EA3FF481-0BC6-47D4-84E1-F55F27D3C677}"/>
    <dgm:cxn modelId="{4C08B387-21CC-448A-9D36-103310C16707}" type="presOf" srcId="{13183E77-BD05-467E-BC0A-8D87174FD5A6}" destId="{4C313978-DF30-4E12-8676-4B454425ED3B}" srcOrd="0" destOrd="0" presId="urn:microsoft.com/office/officeart/2005/8/layout/hierarchy1"/>
    <dgm:cxn modelId="{E6727D8C-D525-4CB2-88E2-F623C8EB3F4A}" type="presOf" srcId="{D3B321F5-B870-4E64-9261-5CCB960B7A1C}" destId="{B502BDA3-C71E-4CF4-ABB6-2B0E13339028}" srcOrd="0" destOrd="0" presId="urn:microsoft.com/office/officeart/2005/8/layout/hierarchy1"/>
    <dgm:cxn modelId="{C09DE092-BE0F-4976-BBA1-F73189C92E21}" type="presOf" srcId="{BBDC5D34-449B-46BA-8E5F-AA95EF3FC16D}" destId="{39FB8956-C03C-4396-96E8-1D3F93E2EE0A}" srcOrd="0" destOrd="0" presId="urn:microsoft.com/office/officeart/2005/8/layout/hierarchy1"/>
    <dgm:cxn modelId="{460B8897-221E-4691-BFFA-2B9A4739FAFF}" type="presOf" srcId="{4C029282-4C15-4EA8-A3F5-04700965C146}" destId="{ECF2420F-F7E7-48AC-8DFB-4A1C0366808B}" srcOrd="0" destOrd="0" presId="urn:microsoft.com/office/officeart/2005/8/layout/hierarchy1"/>
    <dgm:cxn modelId="{A1160B9E-2209-40BF-A99E-72536E11F81B}" type="presOf" srcId="{44185D18-C99B-4D5C-B313-B1AEEE35E310}" destId="{130384E3-004E-48AB-B383-4FF83A53106F}" srcOrd="0" destOrd="0" presId="urn:microsoft.com/office/officeart/2005/8/layout/hierarchy1"/>
    <dgm:cxn modelId="{3A8A56A0-4034-4C1E-B384-29D09538B5E4}" type="presOf" srcId="{55786652-CDA1-40E5-9538-A8EC370F802F}" destId="{B43ADAED-7DF2-49A1-A4F5-5982741EBFD4}" srcOrd="0" destOrd="0" presId="urn:microsoft.com/office/officeart/2005/8/layout/hierarchy1"/>
    <dgm:cxn modelId="{CA195BA9-1310-4F41-A21A-25BF8DB66A1D}" type="presOf" srcId="{1F7B67FC-E922-4B61-985C-F9F6F0793346}" destId="{6882AF86-3829-434B-B418-358859FA1E80}" srcOrd="0" destOrd="0" presId="urn:microsoft.com/office/officeart/2005/8/layout/hierarchy1"/>
    <dgm:cxn modelId="{17CCB3A9-51C5-4780-8A0B-4CE9D9343798}" srcId="{61C3E771-26D4-4688-A66A-AB0086B53CAD}" destId="{FB8EECB0-9AD7-4EF8-9414-84FDD05027EA}" srcOrd="0" destOrd="0" parTransId="{55786652-CDA1-40E5-9538-A8EC370F802F}" sibTransId="{D8D796CD-B0C1-4CFA-AFD0-3F33B0823FF4}"/>
    <dgm:cxn modelId="{49014BB3-5983-4F19-BF56-E057A8439788}" type="presOf" srcId="{BE4DA6C6-233C-4D49-B51F-B5A77DCC89A9}" destId="{C2061A29-0056-43DE-8E13-DD9AA9728D85}" srcOrd="0" destOrd="0" presId="urn:microsoft.com/office/officeart/2005/8/layout/hierarchy1"/>
    <dgm:cxn modelId="{2F6359B9-3EE0-4439-AA14-7F81C2FBB0B2}" type="presOf" srcId="{F66F8487-DE5D-458D-9375-1C70CBB3A427}" destId="{B029678F-9E8F-48B3-AD32-103C9D319238}" srcOrd="0" destOrd="0" presId="urn:microsoft.com/office/officeart/2005/8/layout/hierarchy1"/>
    <dgm:cxn modelId="{DD0164C0-F406-4B8F-88CA-A8E842CBF775}" type="presOf" srcId="{61C3E771-26D4-4688-A66A-AB0086B53CAD}" destId="{6A894415-E1C1-495A-8D42-BF8B6AE7E5F3}" srcOrd="0" destOrd="0" presId="urn:microsoft.com/office/officeart/2005/8/layout/hierarchy1"/>
    <dgm:cxn modelId="{28D66FC3-B0C7-4AA2-B656-0D13489266C3}" type="presOf" srcId="{24B73B92-D512-456D-A054-9F2707A62FE1}" destId="{EE829FAE-8948-43E5-8769-14A28CCE4B72}" srcOrd="0" destOrd="0" presId="urn:microsoft.com/office/officeart/2005/8/layout/hierarchy1"/>
    <dgm:cxn modelId="{124F9CC6-A20D-42CA-B44E-BB4A2F4ACB24}" srcId="{BE4DA6C6-233C-4D49-B51F-B5A77DCC89A9}" destId="{6885BC89-CC18-41CD-882A-85FA6D71FE95}" srcOrd="2" destOrd="0" parTransId="{BBDC5D34-449B-46BA-8E5F-AA95EF3FC16D}" sibTransId="{BCD90325-3985-4D86-9204-C56FE5FDE6DB}"/>
    <dgm:cxn modelId="{A5E9EDD5-2F45-40DC-825A-8C2AF75D4FC6}" srcId="{61C3E771-26D4-4688-A66A-AB0086B53CAD}" destId="{D0F98DA5-F645-48A2-9D86-77A1E04BB8FA}" srcOrd="2" destOrd="0" parTransId="{F618B34D-AAFE-41E0-A63B-326F3D39BA3C}" sibTransId="{0D2269BC-F062-4F65-88FA-618FC2994E3B}"/>
    <dgm:cxn modelId="{A678BFD8-BDA3-4C91-B8ED-2E10D0881112}" type="presOf" srcId="{B87FA29B-315C-445F-8FDC-DBA029D3E980}" destId="{75890E29-E29C-407E-9E30-6E3B0CC38410}" srcOrd="0" destOrd="0" presId="urn:microsoft.com/office/officeart/2005/8/layout/hierarchy1"/>
    <dgm:cxn modelId="{835B48EE-AE97-4578-8931-B3991B00FC0B}" srcId="{1F7B67FC-E922-4B61-985C-F9F6F0793346}" destId="{4C029282-4C15-4EA8-A3F5-04700965C146}" srcOrd="0" destOrd="0" parTransId="{44185D18-C99B-4D5C-B313-B1AEEE35E310}" sibTransId="{0A76117C-3930-48E0-B4A8-64F6C7E9B147}"/>
    <dgm:cxn modelId="{089750F4-EAF4-4828-BDC0-55DA48980F8B}" type="presOf" srcId="{39503AE2-72D2-4B1D-B4C5-2B20C84A5A0C}" destId="{F1F61456-6276-4C74-B239-05632B70869B}" srcOrd="0" destOrd="0" presId="urn:microsoft.com/office/officeart/2005/8/layout/hierarchy1"/>
    <dgm:cxn modelId="{F1A6EAFB-C928-4809-B24B-ED09BC4DFCE3}" type="presOf" srcId="{9B30C22E-D7CE-41FC-9441-C43CA0CC329B}" destId="{1EF44975-88C9-4578-808C-B3D2531D567D}" srcOrd="0" destOrd="0" presId="urn:microsoft.com/office/officeart/2005/8/layout/hierarchy1"/>
    <dgm:cxn modelId="{0158BBA1-8A84-490E-A766-5A74D2ACD25A}" type="presParOf" srcId="{EB53E5B5-DFB1-45FF-BD78-D695EDEEDF94}" destId="{030AFCA5-E064-4726-A57D-20FE4F794B78}" srcOrd="0" destOrd="0" presId="urn:microsoft.com/office/officeart/2005/8/layout/hierarchy1"/>
    <dgm:cxn modelId="{83C9C228-238C-438A-B3B3-6D804662A9DF}" type="presParOf" srcId="{030AFCA5-E064-4726-A57D-20FE4F794B78}" destId="{11E19769-2B25-410B-8609-D9AC7AFB9663}" srcOrd="0" destOrd="0" presId="urn:microsoft.com/office/officeart/2005/8/layout/hierarchy1"/>
    <dgm:cxn modelId="{2F2EFA35-FB9B-4372-A443-3AE412468683}" type="presParOf" srcId="{11E19769-2B25-410B-8609-D9AC7AFB9663}" destId="{4E261BFC-1BF3-4562-BEC9-5EDB589C40C8}" srcOrd="0" destOrd="0" presId="urn:microsoft.com/office/officeart/2005/8/layout/hierarchy1"/>
    <dgm:cxn modelId="{AD268E4F-9C22-43AA-9419-FD27FB97484C}" type="presParOf" srcId="{11E19769-2B25-410B-8609-D9AC7AFB9663}" destId="{C2061A29-0056-43DE-8E13-DD9AA9728D85}" srcOrd="1" destOrd="0" presId="urn:microsoft.com/office/officeart/2005/8/layout/hierarchy1"/>
    <dgm:cxn modelId="{B3C8B367-9EA7-472D-ABFB-6A4C3985C2BD}" type="presParOf" srcId="{030AFCA5-E064-4726-A57D-20FE4F794B78}" destId="{98026C94-1094-437B-8815-DD94EE4F48B1}" srcOrd="1" destOrd="0" presId="urn:microsoft.com/office/officeart/2005/8/layout/hierarchy1"/>
    <dgm:cxn modelId="{116224FF-C949-4506-B433-0AE1058D9744}" type="presParOf" srcId="{98026C94-1094-437B-8815-DD94EE4F48B1}" destId="{4C313978-DF30-4E12-8676-4B454425ED3B}" srcOrd="0" destOrd="0" presId="urn:microsoft.com/office/officeart/2005/8/layout/hierarchy1"/>
    <dgm:cxn modelId="{2C62E314-6F27-4077-BF31-066161B2D3AD}" type="presParOf" srcId="{98026C94-1094-437B-8815-DD94EE4F48B1}" destId="{544862D0-0954-46AC-AB51-63BC757B8C85}" srcOrd="1" destOrd="0" presId="urn:microsoft.com/office/officeart/2005/8/layout/hierarchy1"/>
    <dgm:cxn modelId="{A13E6AAF-E942-4C91-A280-64FF588D860F}" type="presParOf" srcId="{544862D0-0954-46AC-AB51-63BC757B8C85}" destId="{524848C4-98C5-4D7B-82F3-2075EF4930DF}" srcOrd="0" destOrd="0" presId="urn:microsoft.com/office/officeart/2005/8/layout/hierarchy1"/>
    <dgm:cxn modelId="{8B8BD70F-D183-497A-926F-3959803E8992}" type="presParOf" srcId="{524848C4-98C5-4D7B-82F3-2075EF4930DF}" destId="{877D9DD5-CAB6-4C6E-803D-AE0C6BF1B9F6}" srcOrd="0" destOrd="0" presId="urn:microsoft.com/office/officeart/2005/8/layout/hierarchy1"/>
    <dgm:cxn modelId="{7D93DBA4-B6A3-4F19-ADC8-303D519EC0ED}" type="presParOf" srcId="{524848C4-98C5-4D7B-82F3-2075EF4930DF}" destId="{6882AF86-3829-434B-B418-358859FA1E80}" srcOrd="1" destOrd="0" presId="urn:microsoft.com/office/officeart/2005/8/layout/hierarchy1"/>
    <dgm:cxn modelId="{E20936C3-37C9-4691-96F1-A434EBC1669A}" type="presParOf" srcId="{544862D0-0954-46AC-AB51-63BC757B8C85}" destId="{1FABE6D8-DF0B-449F-91A0-C5F6FEF60038}" srcOrd="1" destOrd="0" presId="urn:microsoft.com/office/officeart/2005/8/layout/hierarchy1"/>
    <dgm:cxn modelId="{7A22805F-BBC6-4A73-8B40-FBE5CFD7A1A1}" type="presParOf" srcId="{1FABE6D8-DF0B-449F-91A0-C5F6FEF60038}" destId="{130384E3-004E-48AB-B383-4FF83A53106F}" srcOrd="0" destOrd="0" presId="urn:microsoft.com/office/officeart/2005/8/layout/hierarchy1"/>
    <dgm:cxn modelId="{D6D0B10C-BF82-442B-90BF-B2FC777CD4C8}" type="presParOf" srcId="{1FABE6D8-DF0B-449F-91A0-C5F6FEF60038}" destId="{4682063C-86F1-438D-A4E2-7FC0E7BAEE98}" srcOrd="1" destOrd="0" presId="urn:microsoft.com/office/officeart/2005/8/layout/hierarchy1"/>
    <dgm:cxn modelId="{527FECFD-6752-4E20-893E-F65F73D0FD39}" type="presParOf" srcId="{4682063C-86F1-438D-A4E2-7FC0E7BAEE98}" destId="{E916D469-D135-4200-B566-3AC678562DE2}" srcOrd="0" destOrd="0" presId="urn:microsoft.com/office/officeart/2005/8/layout/hierarchy1"/>
    <dgm:cxn modelId="{9923BEA8-AAB5-44B4-9C6F-377D74528A0B}" type="presParOf" srcId="{E916D469-D135-4200-B566-3AC678562DE2}" destId="{3A8F9474-F6E6-4BF4-9F9B-173CD9EF6A27}" srcOrd="0" destOrd="0" presId="urn:microsoft.com/office/officeart/2005/8/layout/hierarchy1"/>
    <dgm:cxn modelId="{64121612-9171-4165-845D-6F84AC04B005}" type="presParOf" srcId="{E916D469-D135-4200-B566-3AC678562DE2}" destId="{ECF2420F-F7E7-48AC-8DFB-4A1C0366808B}" srcOrd="1" destOrd="0" presId="urn:microsoft.com/office/officeart/2005/8/layout/hierarchy1"/>
    <dgm:cxn modelId="{034AE7B8-3AD4-4AB1-B8EE-D54384D897B1}" type="presParOf" srcId="{4682063C-86F1-438D-A4E2-7FC0E7BAEE98}" destId="{7C54C847-5B49-4C73-8AFF-34C129CBC0B6}" srcOrd="1" destOrd="0" presId="urn:microsoft.com/office/officeart/2005/8/layout/hierarchy1"/>
    <dgm:cxn modelId="{363F2828-F2F8-459D-A257-12C46A9EA40E}" type="presParOf" srcId="{1FABE6D8-DF0B-449F-91A0-C5F6FEF60038}" destId="{8FCFC913-CF95-4B81-8467-FFA573C2315C}" srcOrd="2" destOrd="0" presId="urn:microsoft.com/office/officeart/2005/8/layout/hierarchy1"/>
    <dgm:cxn modelId="{29178D0C-165E-4F2C-A24B-F82EE72E8D71}" type="presParOf" srcId="{1FABE6D8-DF0B-449F-91A0-C5F6FEF60038}" destId="{E09E189B-326B-46E3-8C41-302FAFF35444}" srcOrd="3" destOrd="0" presId="urn:microsoft.com/office/officeart/2005/8/layout/hierarchy1"/>
    <dgm:cxn modelId="{3DE7505E-D9EB-4C00-8C32-6A75ACE4BF4D}" type="presParOf" srcId="{E09E189B-326B-46E3-8C41-302FAFF35444}" destId="{C3AB8BF1-5FCC-4E98-B7A6-EAD11BC84632}" srcOrd="0" destOrd="0" presId="urn:microsoft.com/office/officeart/2005/8/layout/hierarchy1"/>
    <dgm:cxn modelId="{266519DD-E968-4BFB-AF25-16D41EEA90FB}" type="presParOf" srcId="{C3AB8BF1-5FCC-4E98-B7A6-EAD11BC84632}" destId="{957AF45E-2805-4F7E-951F-93678170B5F7}" srcOrd="0" destOrd="0" presId="urn:microsoft.com/office/officeart/2005/8/layout/hierarchy1"/>
    <dgm:cxn modelId="{E77CEC42-C6D9-4693-BE56-12EB540C1FDB}" type="presParOf" srcId="{C3AB8BF1-5FCC-4E98-B7A6-EAD11BC84632}" destId="{EE829FAE-8948-43E5-8769-14A28CCE4B72}" srcOrd="1" destOrd="0" presId="urn:microsoft.com/office/officeart/2005/8/layout/hierarchy1"/>
    <dgm:cxn modelId="{2136FCE6-AAC0-4BC4-9828-E5381E3DA97E}" type="presParOf" srcId="{E09E189B-326B-46E3-8C41-302FAFF35444}" destId="{3526D3A9-49C3-4864-BC0B-E886224470E8}" srcOrd="1" destOrd="0" presId="urn:microsoft.com/office/officeart/2005/8/layout/hierarchy1"/>
    <dgm:cxn modelId="{97A55686-0F59-4497-8BBA-4A6E1380E43E}" type="presParOf" srcId="{1FABE6D8-DF0B-449F-91A0-C5F6FEF60038}" destId="{8BFA8037-EE0F-4EAA-9D8B-875EA1C429EE}" srcOrd="4" destOrd="0" presId="urn:microsoft.com/office/officeart/2005/8/layout/hierarchy1"/>
    <dgm:cxn modelId="{B46AAD3B-08C7-4BBF-989E-A5BD0EBC528B}" type="presParOf" srcId="{1FABE6D8-DF0B-449F-91A0-C5F6FEF60038}" destId="{46E13E03-7B41-4DBC-AC16-FF1CD9E6FD06}" srcOrd="5" destOrd="0" presId="urn:microsoft.com/office/officeart/2005/8/layout/hierarchy1"/>
    <dgm:cxn modelId="{CCAE9456-C956-47A6-AC94-3C70E6D55F9B}" type="presParOf" srcId="{46E13E03-7B41-4DBC-AC16-FF1CD9E6FD06}" destId="{9D4FA92D-BDAA-4270-B0B6-4B162ED30F66}" srcOrd="0" destOrd="0" presId="urn:microsoft.com/office/officeart/2005/8/layout/hierarchy1"/>
    <dgm:cxn modelId="{2E235BBF-A26D-4754-8AE7-3C9CB38C7777}" type="presParOf" srcId="{9D4FA92D-BDAA-4270-B0B6-4B162ED30F66}" destId="{3A943320-6176-41D6-BD10-57A28D5A24D4}" srcOrd="0" destOrd="0" presId="urn:microsoft.com/office/officeart/2005/8/layout/hierarchy1"/>
    <dgm:cxn modelId="{B0A6A29A-21C7-4017-AAB6-F2C69F901976}" type="presParOf" srcId="{9D4FA92D-BDAA-4270-B0B6-4B162ED30F66}" destId="{B029678F-9E8F-48B3-AD32-103C9D319238}" srcOrd="1" destOrd="0" presId="urn:microsoft.com/office/officeart/2005/8/layout/hierarchy1"/>
    <dgm:cxn modelId="{D2972817-6F42-4FA4-98C0-F423FCE5C5F4}" type="presParOf" srcId="{46E13E03-7B41-4DBC-AC16-FF1CD9E6FD06}" destId="{C52B0996-89EA-477E-AF08-F98AEB3569C3}" srcOrd="1" destOrd="0" presId="urn:microsoft.com/office/officeart/2005/8/layout/hierarchy1"/>
    <dgm:cxn modelId="{DCEA7DDC-C50A-4BD8-AAE1-39CF6A406439}" type="presParOf" srcId="{98026C94-1094-437B-8815-DD94EE4F48B1}" destId="{E4606C41-176D-4C8E-A3C3-8F09AA5847AD}" srcOrd="2" destOrd="0" presId="urn:microsoft.com/office/officeart/2005/8/layout/hierarchy1"/>
    <dgm:cxn modelId="{45D64B7B-1EF4-4A91-9D4B-C07D22EE67A0}" type="presParOf" srcId="{98026C94-1094-437B-8815-DD94EE4F48B1}" destId="{535C0715-2D0F-47C6-A61C-EFFDE8977990}" srcOrd="3" destOrd="0" presId="urn:microsoft.com/office/officeart/2005/8/layout/hierarchy1"/>
    <dgm:cxn modelId="{AC107045-832F-4C97-8DA0-0C14BD7C6799}" type="presParOf" srcId="{535C0715-2D0F-47C6-A61C-EFFDE8977990}" destId="{3285F767-66B0-4A36-A886-C1AD35B13D23}" srcOrd="0" destOrd="0" presId="urn:microsoft.com/office/officeart/2005/8/layout/hierarchy1"/>
    <dgm:cxn modelId="{858F5A90-8E3A-4096-9A41-6CA1E7238020}" type="presParOf" srcId="{3285F767-66B0-4A36-A886-C1AD35B13D23}" destId="{0EA052BD-07E4-4DDD-A0DA-076B41C7C1B1}" srcOrd="0" destOrd="0" presId="urn:microsoft.com/office/officeart/2005/8/layout/hierarchy1"/>
    <dgm:cxn modelId="{F9D6D246-DF1E-4AC1-8043-FF0BC78FC236}" type="presParOf" srcId="{3285F767-66B0-4A36-A886-C1AD35B13D23}" destId="{6A894415-E1C1-495A-8D42-BF8B6AE7E5F3}" srcOrd="1" destOrd="0" presId="urn:microsoft.com/office/officeart/2005/8/layout/hierarchy1"/>
    <dgm:cxn modelId="{02E3F5D8-E18B-48A4-BF26-66890B9B61C5}" type="presParOf" srcId="{535C0715-2D0F-47C6-A61C-EFFDE8977990}" destId="{A49BF61C-248F-41E7-87BC-B4F0E1C39F93}" srcOrd="1" destOrd="0" presId="urn:microsoft.com/office/officeart/2005/8/layout/hierarchy1"/>
    <dgm:cxn modelId="{557EE852-340D-4B50-B267-9EB3F13BA042}" type="presParOf" srcId="{A49BF61C-248F-41E7-87BC-B4F0E1C39F93}" destId="{B43ADAED-7DF2-49A1-A4F5-5982741EBFD4}" srcOrd="0" destOrd="0" presId="urn:microsoft.com/office/officeart/2005/8/layout/hierarchy1"/>
    <dgm:cxn modelId="{EBC9F427-9C93-499B-82A8-1776744F3C7A}" type="presParOf" srcId="{A49BF61C-248F-41E7-87BC-B4F0E1C39F93}" destId="{F1D38700-5FF2-48AA-AD1F-240DFEF54694}" srcOrd="1" destOrd="0" presId="urn:microsoft.com/office/officeart/2005/8/layout/hierarchy1"/>
    <dgm:cxn modelId="{84B8FECC-555F-45EF-A3DC-60ADB025FEB7}" type="presParOf" srcId="{F1D38700-5FF2-48AA-AD1F-240DFEF54694}" destId="{FF3B36F8-CE4A-4F88-A050-4A0A9D535092}" srcOrd="0" destOrd="0" presId="urn:microsoft.com/office/officeart/2005/8/layout/hierarchy1"/>
    <dgm:cxn modelId="{2A577B4A-4D45-4A4D-BBFA-87961F6973E1}" type="presParOf" srcId="{FF3B36F8-CE4A-4F88-A050-4A0A9D535092}" destId="{D2D9F00C-E1AE-4018-B5A5-1C4BC848BF2D}" srcOrd="0" destOrd="0" presId="urn:microsoft.com/office/officeart/2005/8/layout/hierarchy1"/>
    <dgm:cxn modelId="{B30DF670-1926-4B73-9FD6-293178E34FF3}" type="presParOf" srcId="{FF3B36F8-CE4A-4F88-A050-4A0A9D535092}" destId="{B92DDF1B-5384-4546-A532-6E2E63ABFD01}" srcOrd="1" destOrd="0" presId="urn:microsoft.com/office/officeart/2005/8/layout/hierarchy1"/>
    <dgm:cxn modelId="{F3E07E9B-126E-4B26-83E2-E32A065D4D99}" type="presParOf" srcId="{F1D38700-5FF2-48AA-AD1F-240DFEF54694}" destId="{24C21D20-E958-48B9-BADE-61644611602C}" srcOrd="1" destOrd="0" presId="urn:microsoft.com/office/officeart/2005/8/layout/hierarchy1"/>
    <dgm:cxn modelId="{0467B2D5-F6C3-4B29-AA16-098725A5E6F1}" type="presParOf" srcId="{A49BF61C-248F-41E7-87BC-B4F0E1C39F93}" destId="{F1F61456-6276-4C74-B239-05632B70869B}" srcOrd="2" destOrd="0" presId="urn:microsoft.com/office/officeart/2005/8/layout/hierarchy1"/>
    <dgm:cxn modelId="{86A4DF10-2D05-410A-8484-2020384D91AD}" type="presParOf" srcId="{A49BF61C-248F-41E7-87BC-B4F0E1C39F93}" destId="{6ED3399B-1CE0-438C-A51F-3712F2140E21}" srcOrd="3" destOrd="0" presId="urn:microsoft.com/office/officeart/2005/8/layout/hierarchy1"/>
    <dgm:cxn modelId="{340E33AE-F4BA-4C53-9E9B-66820DA3F330}" type="presParOf" srcId="{6ED3399B-1CE0-438C-A51F-3712F2140E21}" destId="{FBDD1E49-C743-4979-B7E8-36E0C9C37DB8}" srcOrd="0" destOrd="0" presId="urn:microsoft.com/office/officeart/2005/8/layout/hierarchy1"/>
    <dgm:cxn modelId="{C7E8A6AD-7456-4474-908F-3A188BFF8433}" type="presParOf" srcId="{FBDD1E49-C743-4979-B7E8-36E0C9C37DB8}" destId="{6006C50B-C9D1-4CD1-8807-B20442E5D5B0}" srcOrd="0" destOrd="0" presId="urn:microsoft.com/office/officeart/2005/8/layout/hierarchy1"/>
    <dgm:cxn modelId="{31A78948-3D74-4EAC-8BCD-35A688335E58}" type="presParOf" srcId="{FBDD1E49-C743-4979-B7E8-36E0C9C37DB8}" destId="{B502BDA3-C71E-4CF4-ABB6-2B0E13339028}" srcOrd="1" destOrd="0" presId="urn:microsoft.com/office/officeart/2005/8/layout/hierarchy1"/>
    <dgm:cxn modelId="{9F1A8412-FEA2-4490-8404-5D5C852643C7}" type="presParOf" srcId="{6ED3399B-1CE0-438C-A51F-3712F2140E21}" destId="{063E65D8-1E91-4C3E-BB01-75A88CA4C769}" srcOrd="1" destOrd="0" presId="urn:microsoft.com/office/officeart/2005/8/layout/hierarchy1"/>
    <dgm:cxn modelId="{7F6D5EC9-1965-4964-B42B-591574BAE7FF}" type="presParOf" srcId="{A49BF61C-248F-41E7-87BC-B4F0E1C39F93}" destId="{67B0326B-DC47-46EA-9A5B-ABE7CB8B2810}" srcOrd="4" destOrd="0" presId="urn:microsoft.com/office/officeart/2005/8/layout/hierarchy1"/>
    <dgm:cxn modelId="{E8C3FA2F-183E-4368-8B3A-77D1FDD73FBE}" type="presParOf" srcId="{A49BF61C-248F-41E7-87BC-B4F0E1C39F93}" destId="{C0589A65-B5DD-4E6C-9069-458709320E12}" srcOrd="5" destOrd="0" presId="urn:microsoft.com/office/officeart/2005/8/layout/hierarchy1"/>
    <dgm:cxn modelId="{39BCE316-2E11-49AA-B5B7-F1C5F0D02816}" type="presParOf" srcId="{C0589A65-B5DD-4E6C-9069-458709320E12}" destId="{481B0E61-C9A2-4B5C-8421-306D3886D1F6}" srcOrd="0" destOrd="0" presId="urn:microsoft.com/office/officeart/2005/8/layout/hierarchy1"/>
    <dgm:cxn modelId="{33725C6C-D751-44BF-92C5-4FC2E8D321DF}" type="presParOf" srcId="{481B0E61-C9A2-4B5C-8421-306D3886D1F6}" destId="{F327E6C7-8972-4079-AB72-51AC1BDDAF52}" srcOrd="0" destOrd="0" presId="urn:microsoft.com/office/officeart/2005/8/layout/hierarchy1"/>
    <dgm:cxn modelId="{CAFC096A-2F6E-463C-9603-9DFE33113872}" type="presParOf" srcId="{481B0E61-C9A2-4B5C-8421-306D3886D1F6}" destId="{66215283-C6A7-4CAD-AD02-311CDABDC578}" srcOrd="1" destOrd="0" presId="urn:microsoft.com/office/officeart/2005/8/layout/hierarchy1"/>
    <dgm:cxn modelId="{98302E86-9F82-43C7-900B-D7CFA9B2C612}" type="presParOf" srcId="{C0589A65-B5DD-4E6C-9069-458709320E12}" destId="{33520948-32A5-4B2E-8312-3DAD985AE3D4}" srcOrd="1" destOrd="0" presId="urn:microsoft.com/office/officeart/2005/8/layout/hierarchy1"/>
    <dgm:cxn modelId="{FA23CD70-0B71-4579-9208-5BE8D41D946C}" type="presParOf" srcId="{98026C94-1094-437B-8815-DD94EE4F48B1}" destId="{39FB8956-C03C-4396-96E8-1D3F93E2EE0A}" srcOrd="4" destOrd="0" presId="urn:microsoft.com/office/officeart/2005/8/layout/hierarchy1"/>
    <dgm:cxn modelId="{9B654CDD-5519-4A54-9743-47869E2AD4AF}" type="presParOf" srcId="{98026C94-1094-437B-8815-DD94EE4F48B1}" destId="{97CAD2F4-0824-4D4D-B37B-2C9A9B8860AE}" srcOrd="5" destOrd="0" presId="urn:microsoft.com/office/officeart/2005/8/layout/hierarchy1"/>
    <dgm:cxn modelId="{0DBCE02D-2602-4B6B-A15E-AB4C2A304B22}" type="presParOf" srcId="{97CAD2F4-0824-4D4D-B37B-2C9A9B8860AE}" destId="{EFB1A0A3-450C-42A2-B800-F9B9683A3177}" srcOrd="0" destOrd="0" presId="urn:microsoft.com/office/officeart/2005/8/layout/hierarchy1"/>
    <dgm:cxn modelId="{48D4583D-AA3C-489F-94E5-4D17222D637E}" type="presParOf" srcId="{EFB1A0A3-450C-42A2-B800-F9B9683A3177}" destId="{13741597-C8AD-46E8-9826-D409F6FF253E}" srcOrd="0" destOrd="0" presId="urn:microsoft.com/office/officeart/2005/8/layout/hierarchy1"/>
    <dgm:cxn modelId="{A50D0300-5E13-4889-976F-6287BD65C038}" type="presParOf" srcId="{EFB1A0A3-450C-42A2-B800-F9B9683A3177}" destId="{D2981298-86DB-4C75-9764-F4D8F74D145D}" srcOrd="1" destOrd="0" presId="urn:microsoft.com/office/officeart/2005/8/layout/hierarchy1"/>
    <dgm:cxn modelId="{74B69521-4D78-41DE-A0AF-7A5C466F2D5D}" type="presParOf" srcId="{97CAD2F4-0824-4D4D-B37B-2C9A9B8860AE}" destId="{D1090972-E38D-4766-913F-AA1E6024B8EB}" srcOrd="1" destOrd="0" presId="urn:microsoft.com/office/officeart/2005/8/layout/hierarchy1"/>
    <dgm:cxn modelId="{89B820D2-E4C4-49AD-9462-9A92C4045108}" type="presParOf" srcId="{D1090972-E38D-4766-913F-AA1E6024B8EB}" destId="{75890E29-E29C-407E-9E30-6E3B0CC38410}" srcOrd="0" destOrd="0" presId="urn:microsoft.com/office/officeart/2005/8/layout/hierarchy1"/>
    <dgm:cxn modelId="{7CB100C1-DFEE-4119-8E6D-97AC7601F1DD}" type="presParOf" srcId="{D1090972-E38D-4766-913F-AA1E6024B8EB}" destId="{3F6AE625-BAF7-4106-9F4F-DA5A2D3B7F0D}" srcOrd="1" destOrd="0" presId="urn:microsoft.com/office/officeart/2005/8/layout/hierarchy1"/>
    <dgm:cxn modelId="{767D8AF4-8184-4AFD-9C44-ED7A85EC51C1}" type="presParOf" srcId="{3F6AE625-BAF7-4106-9F4F-DA5A2D3B7F0D}" destId="{8E3FA216-0AC0-4E42-AF75-0C029953FF5A}" srcOrd="0" destOrd="0" presId="urn:microsoft.com/office/officeart/2005/8/layout/hierarchy1"/>
    <dgm:cxn modelId="{A98BCDA5-682B-4F9C-8D85-70B3742EF63C}" type="presParOf" srcId="{8E3FA216-0AC0-4E42-AF75-0C029953FF5A}" destId="{D913777B-06A8-460C-934C-E238E8311E68}" srcOrd="0" destOrd="0" presId="urn:microsoft.com/office/officeart/2005/8/layout/hierarchy1"/>
    <dgm:cxn modelId="{0578E59B-9C4E-4BAF-9E7F-B57A1B9C9CDF}" type="presParOf" srcId="{8E3FA216-0AC0-4E42-AF75-0C029953FF5A}" destId="{1EF44975-88C9-4578-808C-B3D2531D567D}" srcOrd="1" destOrd="0" presId="urn:microsoft.com/office/officeart/2005/8/layout/hierarchy1"/>
    <dgm:cxn modelId="{96BE54EF-98B7-4F2A-B904-E350D119327A}" type="presParOf" srcId="{3F6AE625-BAF7-4106-9F4F-DA5A2D3B7F0D}" destId="{BD7F25BB-B20E-465A-9052-39FAD7DB9831}" srcOrd="1" destOrd="0" presId="urn:microsoft.com/office/officeart/2005/8/layout/hierarchy1"/>
    <dgm:cxn modelId="{74317514-4F4D-452C-AB92-6A680AA9529E}" type="presParOf" srcId="{D1090972-E38D-4766-913F-AA1E6024B8EB}" destId="{FA35AE7A-1D3B-4CFD-BC40-3C731543B350}" srcOrd="2" destOrd="0" presId="urn:microsoft.com/office/officeart/2005/8/layout/hierarchy1"/>
    <dgm:cxn modelId="{CE5D5E5B-FF2F-4D1C-9CA6-84CE42E87DB2}" type="presParOf" srcId="{D1090972-E38D-4766-913F-AA1E6024B8EB}" destId="{BF4FD8CE-B718-41AF-9A2A-D5EA9F114493}" srcOrd="3" destOrd="0" presId="urn:microsoft.com/office/officeart/2005/8/layout/hierarchy1"/>
    <dgm:cxn modelId="{7883C105-98A5-4A4A-877F-9EA1C3A3A8E7}" type="presParOf" srcId="{BF4FD8CE-B718-41AF-9A2A-D5EA9F114493}" destId="{3BFDBC14-422B-4C9B-9E02-81F378F23F95}" srcOrd="0" destOrd="0" presId="urn:microsoft.com/office/officeart/2005/8/layout/hierarchy1"/>
    <dgm:cxn modelId="{4935ACA9-BA98-472A-B2DC-6F15534E4BA0}" type="presParOf" srcId="{3BFDBC14-422B-4C9B-9E02-81F378F23F95}" destId="{FA6D549B-00B8-4D12-83F0-A240865CCE80}" srcOrd="0" destOrd="0" presId="urn:microsoft.com/office/officeart/2005/8/layout/hierarchy1"/>
    <dgm:cxn modelId="{FA1D44BE-73A1-4CE3-B896-D39DF011E297}" type="presParOf" srcId="{3BFDBC14-422B-4C9B-9E02-81F378F23F95}" destId="{30DAFB3E-EC5D-42F6-B423-40105487FD3E}" srcOrd="1" destOrd="0" presId="urn:microsoft.com/office/officeart/2005/8/layout/hierarchy1"/>
    <dgm:cxn modelId="{9CF89B7D-4B21-4CFD-8ACE-64C6996F37B6}" type="presParOf" srcId="{BF4FD8CE-B718-41AF-9A2A-D5EA9F114493}" destId="{2B4D540F-A30B-4DCB-B98E-A3312F21ED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5AE7A-1D3B-4CFD-BC40-3C731543B350}">
      <dsp:nvSpPr>
        <dsp:cNvPr id="0" name=""/>
        <dsp:cNvSpPr/>
      </dsp:nvSpPr>
      <dsp:spPr>
        <a:xfrm>
          <a:off x="9183499" y="2463453"/>
          <a:ext cx="664349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664349" y="215460"/>
              </a:lnTo>
              <a:lnTo>
                <a:pt x="664349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90E29-E29C-407E-9E30-6E3B0CC38410}">
      <dsp:nvSpPr>
        <dsp:cNvPr id="0" name=""/>
        <dsp:cNvSpPr/>
      </dsp:nvSpPr>
      <dsp:spPr>
        <a:xfrm>
          <a:off x="8519150" y="2463453"/>
          <a:ext cx="664349" cy="316169"/>
        </a:xfrm>
        <a:custGeom>
          <a:avLst/>
          <a:gdLst/>
          <a:ahLst/>
          <a:cxnLst/>
          <a:rect l="0" t="0" r="0" b="0"/>
          <a:pathLst>
            <a:path>
              <a:moveTo>
                <a:pt x="664349" y="0"/>
              </a:moveTo>
              <a:lnTo>
                <a:pt x="664349" y="215460"/>
              </a:lnTo>
              <a:lnTo>
                <a:pt x="0" y="215460"/>
              </a:lnTo>
              <a:lnTo>
                <a:pt x="0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B8956-C03C-4396-96E8-1D3F93E2EE0A}">
      <dsp:nvSpPr>
        <dsp:cNvPr id="0" name=""/>
        <dsp:cNvSpPr/>
      </dsp:nvSpPr>
      <dsp:spPr>
        <a:xfrm>
          <a:off x="5529579" y="1456963"/>
          <a:ext cx="3653920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3653920" y="215460"/>
              </a:lnTo>
              <a:lnTo>
                <a:pt x="3653920" y="316169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0326B-DC47-46EA-9A5B-ABE7CB8B2810}">
      <dsp:nvSpPr>
        <dsp:cNvPr id="0" name=""/>
        <dsp:cNvSpPr/>
      </dsp:nvSpPr>
      <dsp:spPr>
        <a:xfrm>
          <a:off x="5861753" y="2463453"/>
          <a:ext cx="1328698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1328698" y="215460"/>
              </a:lnTo>
              <a:lnTo>
                <a:pt x="1328698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61456-6276-4C74-B239-05632B70869B}">
      <dsp:nvSpPr>
        <dsp:cNvPr id="0" name=""/>
        <dsp:cNvSpPr/>
      </dsp:nvSpPr>
      <dsp:spPr>
        <a:xfrm>
          <a:off x="5816033" y="2463453"/>
          <a:ext cx="91440" cy="316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ADAED-7DF2-49A1-A4F5-5982741EBFD4}">
      <dsp:nvSpPr>
        <dsp:cNvPr id="0" name=""/>
        <dsp:cNvSpPr/>
      </dsp:nvSpPr>
      <dsp:spPr>
        <a:xfrm>
          <a:off x="4533055" y="2463453"/>
          <a:ext cx="1328698" cy="316169"/>
        </a:xfrm>
        <a:custGeom>
          <a:avLst/>
          <a:gdLst/>
          <a:ahLst/>
          <a:cxnLst/>
          <a:rect l="0" t="0" r="0" b="0"/>
          <a:pathLst>
            <a:path>
              <a:moveTo>
                <a:pt x="1328698" y="0"/>
              </a:moveTo>
              <a:lnTo>
                <a:pt x="1328698" y="215460"/>
              </a:lnTo>
              <a:lnTo>
                <a:pt x="0" y="215460"/>
              </a:lnTo>
              <a:lnTo>
                <a:pt x="0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06C41-176D-4C8E-A3C3-8F09AA5847AD}">
      <dsp:nvSpPr>
        <dsp:cNvPr id="0" name=""/>
        <dsp:cNvSpPr/>
      </dsp:nvSpPr>
      <dsp:spPr>
        <a:xfrm>
          <a:off x="5529579" y="1456963"/>
          <a:ext cx="332174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332174" y="215460"/>
              </a:lnTo>
              <a:lnTo>
                <a:pt x="332174" y="316169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A8037-EE0F-4EAA-9D8B-875EA1C429EE}">
      <dsp:nvSpPr>
        <dsp:cNvPr id="0" name=""/>
        <dsp:cNvSpPr/>
      </dsp:nvSpPr>
      <dsp:spPr>
        <a:xfrm>
          <a:off x="1875658" y="2463453"/>
          <a:ext cx="1328698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1328698" y="215460"/>
              </a:lnTo>
              <a:lnTo>
                <a:pt x="1328698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FC913-CF95-4B81-8467-FFA573C2315C}">
      <dsp:nvSpPr>
        <dsp:cNvPr id="0" name=""/>
        <dsp:cNvSpPr/>
      </dsp:nvSpPr>
      <dsp:spPr>
        <a:xfrm>
          <a:off x="1829938" y="2463453"/>
          <a:ext cx="91440" cy="316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384E3-004E-48AB-B383-4FF83A53106F}">
      <dsp:nvSpPr>
        <dsp:cNvPr id="0" name=""/>
        <dsp:cNvSpPr/>
      </dsp:nvSpPr>
      <dsp:spPr>
        <a:xfrm>
          <a:off x="546960" y="2463453"/>
          <a:ext cx="1328698" cy="316169"/>
        </a:xfrm>
        <a:custGeom>
          <a:avLst/>
          <a:gdLst/>
          <a:ahLst/>
          <a:cxnLst/>
          <a:rect l="0" t="0" r="0" b="0"/>
          <a:pathLst>
            <a:path>
              <a:moveTo>
                <a:pt x="1328698" y="0"/>
              </a:moveTo>
              <a:lnTo>
                <a:pt x="1328698" y="215460"/>
              </a:lnTo>
              <a:lnTo>
                <a:pt x="0" y="215460"/>
              </a:lnTo>
              <a:lnTo>
                <a:pt x="0" y="3161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13978-DF30-4E12-8676-4B454425ED3B}">
      <dsp:nvSpPr>
        <dsp:cNvPr id="0" name=""/>
        <dsp:cNvSpPr/>
      </dsp:nvSpPr>
      <dsp:spPr>
        <a:xfrm>
          <a:off x="1875658" y="1456963"/>
          <a:ext cx="3653920" cy="316169"/>
        </a:xfrm>
        <a:custGeom>
          <a:avLst/>
          <a:gdLst/>
          <a:ahLst/>
          <a:cxnLst/>
          <a:rect l="0" t="0" r="0" b="0"/>
          <a:pathLst>
            <a:path>
              <a:moveTo>
                <a:pt x="3653920" y="0"/>
              </a:moveTo>
              <a:lnTo>
                <a:pt x="3653920" y="215460"/>
              </a:lnTo>
              <a:lnTo>
                <a:pt x="0" y="215460"/>
              </a:lnTo>
              <a:lnTo>
                <a:pt x="0" y="316169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61BFC-1BF3-4562-BEC9-5EDB589C40C8}">
      <dsp:nvSpPr>
        <dsp:cNvPr id="0" name=""/>
        <dsp:cNvSpPr/>
      </dsp:nvSpPr>
      <dsp:spPr>
        <a:xfrm>
          <a:off x="4986020" y="766644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61A29-0056-43DE-8E13-DD9AA9728D85}">
      <dsp:nvSpPr>
        <dsp:cNvPr id="0" name=""/>
        <dsp:cNvSpPr/>
      </dsp:nvSpPr>
      <dsp:spPr>
        <a:xfrm>
          <a:off x="5106811" y="881395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Statewide Homelessness Council</a:t>
          </a:r>
        </a:p>
      </dsp:txBody>
      <dsp:txXfrm>
        <a:off x="5127030" y="901614"/>
        <a:ext cx="1046678" cy="649881"/>
      </dsp:txXfrm>
    </dsp:sp>
    <dsp:sp modelId="{877D9DD5-CAB6-4C6E-803D-AE0C6BF1B9F6}">
      <dsp:nvSpPr>
        <dsp:cNvPr id="0" name=""/>
        <dsp:cNvSpPr/>
      </dsp:nvSpPr>
      <dsp:spPr>
        <a:xfrm>
          <a:off x="1332100" y="1773133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2AF86-3829-434B-B418-358859FA1E80}">
      <dsp:nvSpPr>
        <dsp:cNvPr id="0" name=""/>
        <dsp:cNvSpPr/>
      </dsp:nvSpPr>
      <dsp:spPr>
        <a:xfrm>
          <a:off x="1452890" y="188788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Region 1 Homelessness Council</a:t>
          </a:r>
        </a:p>
      </dsp:txBody>
      <dsp:txXfrm>
        <a:off x="1473109" y="1908103"/>
        <a:ext cx="1046678" cy="649881"/>
      </dsp:txXfrm>
    </dsp:sp>
    <dsp:sp modelId="{3A8F9474-F6E6-4BF4-9F9B-173CD9EF6A27}">
      <dsp:nvSpPr>
        <dsp:cNvPr id="0" name=""/>
        <dsp:cNvSpPr/>
      </dsp:nvSpPr>
      <dsp:spPr>
        <a:xfrm>
          <a:off x="3401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2420F-F7E7-48AC-8DFB-4A1C0366808B}">
      <dsp:nvSpPr>
        <dsp:cNvPr id="0" name=""/>
        <dsp:cNvSpPr/>
      </dsp:nvSpPr>
      <dsp:spPr>
        <a:xfrm>
          <a:off x="124192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1</a:t>
          </a:r>
        </a:p>
      </dsp:txBody>
      <dsp:txXfrm>
        <a:off x="144411" y="2914593"/>
        <a:ext cx="1046678" cy="649881"/>
      </dsp:txXfrm>
    </dsp:sp>
    <dsp:sp modelId="{957AF45E-2805-4F7E-951F-93678170B5F7}">
      <dsp:nvSpPr>
        <dsp:cNvPr id="0" name=""/>
        <dsp:cNvSpPr/>
      </dsp:nvSpPr>
      <dsp:spPr>
        <a:xfrm>
          <a:off x="1332100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29FAE-8948-43E5-8769-14A28CCE4B72}">
      <dsp:nvSpPr>
        <dsp:cNvPr id="0" name=""/>
        <dsp:cNvSpPr/>
      </dsp:nvSpPr>
      <dsp:spPr>
        <a:xfrm>
          <a:off x="1452890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2</a:t>
          </a:r>
        </a:p>
      </dsp:txBody>
      <dsp:txXfrm>
        <a:off x="1473109" y="2914593"/>
        <a:ext cx="1046678" cy="649881"/>
      </dsp:txXfrm>
    </dsp:sp>
    <dsp:sp modelId="{3A943320-6176-41D6-BD10-57A28D5A24D4}">
      <dsp:nvSpPr>
        <dsp:cNvPr id="0" name=""/>
        <dsp:cNvSpPr/>
      </dsp:nvSpPr>
      <dsp:spPr>
        <a:xfrm>
          <a:off x="2660798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9678F-9E8F-48B3-AD32-103C9D319238}">
      <dsp:nvSpPr>
        <dsp:cNvPr id="0" name=""/>
        <dsp:cNvSpPr/>
      </dsp:nvSpPr>
      <dsp:spPr>
        <a:xfrm>
          <a:off x="2781589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3</a:t>
          </a:r>
        </a:p>
      </dsp:txBody>
      <dsp:txXfrm>
        <a:off x="2801808" y="2914593"/>
        <a:ext cx="1046678" cy="649881"/>
      </dsp:txXfrm>
    </dsp:sp>
    <dsp:sp modelId="{0EA052BD-07E4-4DDD-A0DA-076B41C7C1B1}">
      <dsp:nvSpPr>
        <dsp:cNvPr id="0" name=""/>
        <dsp:cNvSpPr/>
      </dsp:nvSpPr>
      <dsp:spPr>
        <a:xfrm>
          <a:off x="5318195" y="1773133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94415-E1C1-495A-8D42-BF8B6AE7E5F3}">
      <dsp:nvSpPr>
        <dsp:cNvPr id="0" name=""/>
        <dsp:cNvSpPr/>
      </dsp:nvSpPr>
      <dsp:spPr>
        <a:xfrm>
          <a:off x="5438986" y="188788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Region 2 Homelessness Council</a:t>
          </a:r>
        </a:p>
      </dsp:txBody>
      <dsp:txXfrm>
        <a:off x="5459205" y="1908103"/>
        <a:ext cx="1046678" cy="649881"/>
      </dsp:txXfrm>
    </dsp:sp>
    <dsp:sp modelId="{D2D9F00C-E1AE-4018-B5A5-1C4BC848BF2D}">
      <dsp:nvSpPr>
        <dsp:cNvPr id="0" name=""/>
        <dsp:cNvSpPr/>
      </dsp:nvSpPr>
      <dsp:spPr>
        <a:xfrm>
          <a:off x="3989496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DDF1B-5384-4546-A532-6E2E63ABFD01}">
      <dsp:nvSpPr>
        <dsp:cNvPr id="0" name=""/>
        <dsp:cNvSpPr/>
      </dsp:nvSpPr>
      <dsp:spPr>
        <a:xfrm>
          <a:off x="4110287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4</a:t>
          </a:r>
        </a:p>
      </dsp:txBody>
      <dsp:txXfrm>
        <a:off x="4130506" y="2914593"/>
        <a:ext cx="1046678" cy="649881"/>
      </dsp:txXfrm>
    </dsp:sp>
    <dsp:sp modelId="{6006C50B-C9D1-4CD1-8807-B20442E5D5B0}">
      <dsp:nvSpPr>
        <dsp:cNvPr id="0" name=""/>
        <dsp:cNvSpPr/>
      </dsp:nvSpPr>
      <dsp:spPr>
        <a:xfrm>
          <a:off x="5318195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2BDA3-C71E-4CF4-ABB6-2B0E13339028}">
      <dsp:nvSpPr>
        <dsp:cNvPr id="0" name=""/>
        <dsp:cNvSpPr/>
      </dsp:nvSpPr>
      <dsp:spPr>
        <a:xfrm>
          <a:off x="5438986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5</a:t>
          </a:r>
        </a:p>
      </dsp:txBody>
      <dsp:txXfrm>
        <a:off x="5459205" y="2914593"/>
        <a:ext cx="1046678" cy="649881"/>
      </dsp:txXfrm>
    </dsp:sp>
    <dsp:sp modelId="{F327E6C7-8972-4079-AB72-51AC1BDDAF52}">
      <dsp:nvSpPr>
        <dsp:cNvPr id="0" name=""/>
        <dsp:cNvSpPr/>
      </dsp:nvSpPr>
      <dsp:spPr>
        <a:xfrm>
          <a:off x="6646893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15283-C6A7-4CAD-AD02-311CDABDC578}">
      <dsp:nvSpPr>
        <dsp:cNvPr id="0" name=""/>
        <dsp:cNvSpPr/>
      </dsp:nvSpPr>
      <dsp:spPr>
        <a:xfrm>
          <a:off x="6767684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6</a:t>
          </a:r>
        </a:p>
      </dsp:txBody>
      <dsp:txXfrm>
        <a:off x="6787903" y="2914593"/>
        <a:ext cx="1046678" cy="649881"/>
      </dsp:txXfrm>
    </dsp:sp>
    <dsp:sp modelId="{13741597-C8AD-46E8-9826-D409F6FF253E}">
      <dsp:nvSpPr>
        <dsp:cNvPr id="0" name=""/>
        <dsp:cNvSpPr/>
      </dsp:nvSpPr>
      <dsp:spPr>
        <a:xfrm>
          <a:off x="8639941" y="1773133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81298-86DB-4C75-9764-F4D8F74D145D}">
      <dsp:nvSpPr>
        <dsp:cNvPr id="0" name=""/>
        <dsp:cNvSpPr/>
      </dsp:nvSpPr>
      <dsp:spPr>
        <a:xfrm>
          <a:off x="8760732" y="188788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Region 3 Homelessness Council</a:t>
          </a:r>
        </a:p>
      </dsp:txBody>
      <dsp:txXfrm>
        <a:off x="8780951" y="1908103"/>
        <a:ext cx="1046678" cy="649881"/>
      </dsp:txXfrm>
    </dsp:sp>
    <dsp:sp modelId="{D913777B-06A8-460C-934C-E238E8311E68}">
      <dsp:nvSpPr>
        <dsp:cNvPr id="0" name=""/>
        <dsp:cNvSpPr/>
      </dsp:nvSpPr>
      <dsp:spPr>
        <a:xfrm>
          <a:off x="7975592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44975-88C9-4578-808C-B3D2531D567D}">
      <dsp:nvSpPr>
        <dsp:cNvPr id="0" name=""/>
        <dsp:cNvSpPr/>
      </dsp:nvSpPr>
      <dsp:spPr>
        <a:xfrm>
          <a:off x="8096383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7</a:t>
          </a:r>
        </a:p>
      </dsp:txBody>
      <dsp:txXfrm>
        <a:off x="8116602" y="2914593"/>
        <a:ext cx="1046678" cy="649881"/>
      </dsp:txXfrm>
    </dsp:sp>
    <dsp:sp modelId="{FA6D549B-00B8-4D12-83F0-A240865CCE80}">
      <dsp:nvSpPr>
        <dsp:cNvPr id="0" name=""/>
        <dsp:cNvSpPr/>
      </dsp:nvSpPr>
      <dsp:spPr>
        <a:xfrm>
          <a:off x="9304290" y="2779622"/>
          <a:ext cx="1087116" cy="690319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AFB3E-EC5D-42F6-B423-40105487FD3E}">
      <dsp:nvSpPr>
        <dsp:cNvPr id="0" name=""/>
        <dsp:cNvSpPr/>
      </dsp:nvSpPr>
      <dsp:spPr>
        <a:xfrm>
          <a:off x="9425081" y="28943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Hub 8</a:t>
          </a:r>
        </a:p>
      </dsp:txBody>
      <dsp:txXfrm>
        <a:off x="9445300" y="2914593"/>
        <a:ext cx="1046678" cy="649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FA0A-FCE6-4638-AF35-9994225DD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D9A72-80E1-4DC0-BE48-B72639C1E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A5588-4CB5-4F1F-BC73-5B884FD2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DFEBD-7AF0-4FE5-BE86-9A6A29FA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91CE7-32DA-497B-852A-2DD890244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9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C56C-B0FE-47E2-9D37-F1178A607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D14C8-2098-496B-AC44-C98EA9B7C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392A5-46E9-4E6A-AFBC-CED57D82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06E7B-604D-4218-BD9B-C60E6159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E261-7553-4430-B3B1-A7CC4CF7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9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6088B-ACD5-4E81-8702-595F29475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3B1F7-01D2-4ACA-8721-7FE2A7614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B546D-2E02-4151-B5DC-A4B249A5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925A5-AC13-42F6-A709-45847D7D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A3DD8-08C3-468B-B6A1-F752A326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EE7-6571-4D4F-B65B-E00B68AE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E035-CAF2-4B3C-9B0D-4A4980584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F1342-E7B2-4CD0-9ED3-9632029E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1035B-C216-4CB9-B117-E6B4F22F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EB6D8-8713-471F-9B96-6BE395C5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3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D3A9-D3FE-4C09-AADD-73837B6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8420F-7333-4BC1-9B4D-27CDDD23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0194-1867-4BBD-BFC3-7DCAD102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077B1-E730-4B62-BEF6-F6EC1A3E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859DA-68A6-4771-B88E-68C65A8D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5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44CD-D470-4C0C-BEB9-A75DE4B1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10EBF-BF81-488F-B841-0AE33F222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928F4-3FAA-4484-90C8-613C3B747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D39E5-047D-4A38-8FD9-87C2280C1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18EA2-65DE-4FC4-92D9-04063E4A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6C41E-EEE4-4107-8E13-6325A768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7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7A2A2-A96F-41AE-8F1D-E720296E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443D9-38D5-4522-971F-AF651665C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FF92C-1CB8-4EE2-9C4F-6F8F1BC5B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53300E-FE84-418F-A2A2-97255EBA8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6C667-AC4F-42BF-9CE4-8D65E0D46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E58B1-2768-4518-900F-8E6CB456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FFA1E3-A2F2-4077-9EA5-9B846B89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44FD85-DFAF-4D4A-A770-15A27C07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4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D770-4385-4878-8837-29F6A239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AA4DD-6A18-4DB9-8D64-18DE9F64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038F1-CF47-48CA-BD3F-BD6B5B84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AC3D4-33B8-4244-97E7-5EA1BDB5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3C0334-4B30-49E6-A1B6-BAF5C239D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C73FD6-9292-463F-BB60-FFAF3D481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F6771-A605-4B21-9C33-F009248B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DA2E-6826-4035-AEBC-61474E2B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3F4FB-8D27-4181-882E-4C061C05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D4001-C433-4911-9BB1-9C991B0F1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75016-FC34-4791-8DBD-49A193CA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7E4D9-6511-41DD-B964-127377E2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882EB-6139-40C7-82A0-50F1FCB7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7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2506-5A9B-4B11-A0B9-F45B81AF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7C797-175E-4A4C-BAB2-D69193B7B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3925A-D2AB-4595-85A4-60FAF34AA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AAA26-FC48-4B7E-8642-788BD284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4C82E-E489-4724-AB5F-719AA3EF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E4F1-E07E-44B6-AC8B-DDA0818A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1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11290-B628-44DF-88C8-B9D5F8FB1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2573A-6BDC-4379-8652-3CC543F03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6284D-A9AB-4777-A8B8-9329FAAB9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7D85-281A-4DCB-92AA-7D9B4E7D6AC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6A871-AD20-462D-B743-EE8014C24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1066C-C327-4E06-B8CC-8B80AC650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0C9E-D9EE-4D40-BEDB-2D7D750F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AA43-6A26-431C-940B-E5775C7F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unique roles of the Regional Councils and the Service Hubs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AD522-DDF4-42EB-B86B-2DFAC56089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Service Hubs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Develop and maintain guides to local diversion/prevention options and resources.</a:t>
            </a:r>
            <a:endParaRPr lang="en-US" sz="40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Serve as a point of contact for referrals originating in, or potentially relocating to the area.</a:t>
            </a:r>
            <a:endParaRPr lang="en-US" sz="40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Conduct/coordinate triage/intake assessments for referrals not connected to shelter/outreach.</a:t>
            </a:r>
            <a:endParaRPr lang="en-US" sz="40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Coordinate regular meetings of local outreach, shelter, and housing providers.</a:t>
            </a:r>
            <a:endParaRPr lang="en-US" sz="40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Review CE participants (including by-name/LTS lists) and available housing options. </a:t>
            </a:r>
            <a:endParaRPr lang="en-US" sz="40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Work to facilitate housing placements using CES prioritization and matching protocols.</a:t>
            </a:r>
            <a:endParaRPr lang="en-US" sz="40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Ensure all relevant and required data is being tracked in order to monitor the efficiency and effectiveness of the CES and make recommendations for continuous improvement. </a:t>
            </a:r>
            <a:endParaRPr lang="en-US" sz="40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4D31C-5794-4088-ACDA-6F54B673EE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marR="0" lvl="0" indent="0">
              <a:lnSpc>
                <a:spcPct val="100000"/>
              </a:lnSpc>
              <a:buNone/>
            </a:pPr>
            <a:r>
              <a:rPr lang="en-US" sz="1300" b="1" dirty="0">
                <a:ea typeface="Times New Roman" panose="02020603050405020304" pitchFamily="18" charset="0"/>
              </a:rPr>
              <a:t>Regional Homelessness Councils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Provide leadership and coordination among homeless service providers and other stakeholders at the Regional level. 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Build trust and working relationships among providers.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Nominate Representatives to the SHC.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Ensure that information shared and decisions made by SHC are conveyed to RHC members.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Assess needs, gaps, and resources within the Region and share this information with SHC for resource asks.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Identify opportunities and formulate position papers to impact policy and legislative actions.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Educate providers and public on homelessness and related topics.</a:t>
            </a:r>
          </a:p>
          <a:p>
            <a:pPr marL="342900" marR="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300" dirty="0">
                <a:ea typeface="Times New Roman" panose="02020603050405020304" pitchFamily="18" charset="0"/>
              </a:rPr>
              <a:t>Implement</a:t>
            </a:r>
            <a:r>
              <a:rPr lang="en-US" sz="1300" b="1" dirty="0">
                <a:ea typeface="Times New Roman" panose="02020603050405020304" pitchFamily="18" charset="0"/>
              </a:rPr>
              <a:t> </a:t>
            </a:r>
            <a:r>
              <a:rPr lang="en-US" sz="1300" dirty="0">
                <a:ea typeface="Times New Roman" panose="02020603050405020304" pitchFamily="18" charset="0"/>
              </a:rPr>
              <a:t>the Statewide Plan to End and Prevent Homelessness through regional development of goals, objectives and strategies and by reviewing, monitoring and providing input to the SHC regarding the Statewide Plan.</a:t>
            </a:r>
          </a:p>
        </p:txBody>
      </p:sp>
    </p:spTree>
    <p:extLst>
      <p:ext uri="{BB962C8B-B14F-4D97-AF65-F5344CB8AC3E}">
        <p14:creationId xmlns:p14="http://schemas.microsoft.com/office/powerpoint/2010/main" val="229610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39A5-1630-453C-8AD9-2968EA57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3D2F73-7CFC-4F36-8984-63B7AC6E322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22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Times New Roman</vt:lpstr>
      <vt:lpstr>Office Theme</vt:lpstr>
      <vt:lpstr>The unique roles of the Regional Councils and the Service Hubs</vt:lpstr>
      <vt:lpstr>System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unique roles of the Regional Councils and the Service Hubs</dc:title>
  <dc:creator>Sarah Gallagher</dc:creator>
  <cp:lastModifiedBy>Sarah Gallagher</cp:lastModifiedBy>
  <cp:revision>3</cp:revision>
  <dcterms:created xsi:type="dcterms:W3CDTF">2020-11-09T23:24:21Z</dcterms:created>
  <dcterms:modified xsi:type="dcterms:W3CDTF">2020-11-09T23:27:16Z</dcterms:modified>
</cp:coreProperties>
</file>