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 id="2147483660" r:id="rId5"/>
    <p:sldMasterId id="2147483695" r:id="rId6"/>
    <p:sldMasterId id="2147483700" r:id="rId7"/>
  </p:sldMasterIdLst>
  <p:notesMasterIdLst>
    <p:notesMasterId r:id="rId26"/>
  </p:notesMasterIdLst>
  <p:sldIdLst>
    <p:sldId id="283" r:id="rId8"/>
    <p:sldId id="329" r:id="rId9"/>
    <p:sldId id="328" r:id="rId10"/>
    <p:sldId id="323" r:id="rId11"/>
    <p:sldId id="330" r:id="rId12"/>
    <p:sldId id="327" r:id="rId13"/>
    <p:sldId id="338" r:id="rId14"/>
    <p:sldId id="339" r:id="rId15"/>
    <p:sldId id="340" r:id="rId16"/>
    <p:sldId id="341" r:id="rId17"/>
    <p:sldId id="332" r:id="rId18"/>
    <p:sldId id="324" r:id="rId19"/>
    <p:sldId id="333" r:id="rId20"/>
    <p:sldId id="343" r:id="rId21"/>
    <p:sldId id="342" r:id="rId22"/>
    <p:sldId id="334" r:id="rId23"/>
    <p:sldId id="326" r:id="rId24"/>
    <p:sldId id="322" r:id="rId25"/>
  </p:sldIdLst>
  <p:sldSz cx="18288000" cy="10287000"/>
  <p:notesSz cx="6858000" cy="9144000"/>
  <p:embeddedFontLst>
    <p:embeddedFont>
      <p:font typeface="Calibri" panose="020F0502020204030204" pitchFamily="34" charset="0"/>
      <p:regular r:id="rId27"/>
      <p:bold r:id="rId28"/>
      <p:italic r:id="rId29"/>
      <p:boldItalic r:id="rId30"/>
    </p:embeddedFont>
    <p:embeddedFont>
      <p:font typeface="Century Gothic" panose="020B0502020202020204" pitchFamily="34" charset="0"/>
      <p:regular r:id="rId31"/>
      <p:bold r:id="rId32"/>
      <p:italic r:id="rId33"/>
      <p:boldItalic r:id="rId34"/>
    </p:embeddedFont>
    <p:embeddedFont>
      <p:font typeface="Century" panose="02040604050505020304" pitchFamily="18" charset="0"/>
      <p:regular r:id="rId35"/>
    </p:embeddedFont>
    <p:embeddedFont>
      <p:font typeface="Wingdings 2" panose="05020102010507070707" pitchFamily="18" charset="2"/>
      <p:regular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2254F3-92B5-A5B2-B64D-2525F04A8EC6}" v="4" dt="2019-10-03T17:38:19.050"/>
    <p1510:client id="{D56AA19D-F03A-C31C-EC94-F1CC65E27A87}" v="13" dt="2019-10-03T17:37:41.43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3979" autoAdjust="0"/>
  </p:normalViewPr>
  <p:slideViewPr>
    <p:cSldViewPr snapToGrid="0">
      <p:cViewPr varScale="1">
        <p:scale>
          <a:sx n="46" d="100"/>
          <a:sy n="46" d="100"/>
        </p:scale>
        <p:origin x="540" y="44"/>
      </p:cViewPr>
      <p:guideLst>
        <p:guide orient="horz" pos="2160"/>
        <p:guide pos="2880"/>
      </p:guideLst>
    </p:cSldViewPr>
  </p:slideViewPr>
  <p:notesTextViewPr>
    <p:cViewPr>
      <p:scale>
        <a:sx n="1" d="1"/>
        <a:sy n="1" d="1"/>
      </p:scale>
      <p:origin x="0" y="0"/>
    </p:cViewPr>
  </p:notesTextViewPr>
  <p:sorterViewPr>
    <p:cViewPr>
      <p:scale>
        <a:sx n="100" d="100"/>
        <a:sy n="100" d="100"/>
      </p:scale>
      <p:origin x="0" y="-1228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notesMaster" Target="notesMasters/notesMaster1.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font" Target="fonts/font8.fntdata"/><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font" Target="fonts/font7.fntdata"/><Relationship Id="rId38" Type="http://schemas.openxmlformats.org/officeDocument/2006/relationships/viewProps" Target="viewProps.xml"/><Relationship Id="rId46"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font" Target="fonts/font6.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D89B21-24EC-4BD1-A5DA-647E9368C55E}" type="datetimeFigureOut">
              <a:rPr lang="en-US" smtClean="0"/>
              <a:t>7/14/2020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9462D4-BCAB-4473-AAC6-0878CEB591B5}" type="slidenum">
              <a:rPr lang="en-US" smtClean="0"/>
              <a:t>‹#›</a:t>
            </a:fld>
            <a:endParaRPr lang="en-US"/>
          </a:p>
        </p:txBody>
      </p:sp>
    </p:spTree>
    <p:extLst>
      <p:ext uri="{BB962C8B-B14F-4D97-AF65-F5344CB8AC3E}">
        <p14:creationId xmlns:p14="http://schemas.microsoft.com/office/powerpoint/2010/main" val="9263453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9462D4-BCAB-4473-AAC6-0878CEB591B5}" type="slidenum">
              <a:rPr lang="en-US" smtClean="0"/>
              <a:t>5</a:t>
            </a:fld>
            <a:endParaRPr lang="en-US"/>
          </a:p>
        </p:txBody>
      </p:sp>
    </p:spTree>
    <p:extLst>
      <p:ext uri="{BB962C8B-B14F-4D97-AF65-F5344CB8AC3E}">
        <p14:creationId xmlns:p14="http://schemas.microsoft.com/office/powerpoint/2010/main" val="39716341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Providers of service to people experiencing homelessness are coordinating their efforts to end homelessness in communities across Connecticut by developing Coordinated Access Networks (CANs).</a:t>
            </a:r>
          </a:p>
          <a:p>
            <a:endParaRPr lang="en-US" dirty="0" smtClean="0"/>
          </a:p>
          <a:p>
            <a:r>
              <a:rPr lang="en-US" dirty="0" smtClean="0"/>
              <a:t>Through these CANs, service providers work together to streamline and standardize the process for individuals and families to access assistance. Coordinated Access is required by the Federal HEARTH Act, which governs most of the federal funding communities receive to address homelessness, and supported by the State of Connecticut Department of Housing.</a:t>
            </a:r>
          </a:p>
          <a:p>
            <a:endParaRPr lang="en-US" dirty="0" smtClean="0"/>
          </a:p>
          <a:p>
            <a:r>
              <a:rPr lang="en-US" dirty="0" smtClean="0"/>
              <a:t>The primary goal is to help communities focus on rapidly ending each person’s homelessness by connecting them with appropriate housing and resources as quickly as possible.</a:t>
            </a:r>
          </a:p>
          <a:p>
            <a:endParaRPr lang="en-US" dirty="0" smtClean="0"/>
          </a:p>
          <a:p>
            <a:r>
              <a:rPr lang="en-US" b="1" dirty="0" smtClean="0"/>
              <a:t>What</a:t>
            </a:r>
            <a:r>
              <a:rPr lang="en-US" b="1" baseline="0" dirty="0" smtClean="0"/>
              <a:t> is Coordinated Access?</a:t>
            </a:r>
            <a:endParaRPr lang="en-US" b="1" dirty="0" smtClean="0"/>
          </a:p>
          <a:p>
            <a:pPr marL="171450" indent="-171450">
              <a:buFont typeface="Arial" panose="020B0604020202020204" pitchFamily="34" charset="0"/>
              <a:buChar char="•"/>
            </a:pPr>
            <a:r>
              <a:rPr lang="en-US" dirty="0" smtClean="0"/>
              <a:t>A standardized, assessment and referral process to access community resources within a geographic region for people experiencing a housing crisis or homelessness.</a:t>
            </a:r>
          </a:p>
          <a:p>
            <a:pPr marL="171450" indent="-171450">
              <a:buFont typeface="Arial" panose="020B0604020202020204" pitchFamily="34" charset="0"/>
              <a:buChar char="•"/>
            </a:pPr>
            <a:r>
              <a:rPr lang="en-US" dirty="0" smtClean="0"/>
              <a:t>Individuals and Families call 2-1-1 from anywhere in the state to start the process.</a:t>
            </a:r>
          </a:p>
          <a:p>
            <a:pPr marL="171450" indent="-171450">
              <a:buFont typeface="Arial" panose="020B0604020202020204" pitchFamily="34" charset="0"/>
              <a:buChar char="•"/>
            </a:pPr>
            <a:r>
              <a:rPr lang="en-US" dirty="0" smtClean="0"/>
              <a:t>2-1-1 refers anyone experiencing a housing crisis to the CAN in the caller’s community. The CAN accesses available resources to address the client’s needs.</a:t>
            </a:r>
          </a:p>
          <a:p>
            <a:endParaRPr lang="en-US" dirty="0" smtClean="0"/>
          </a:p>
          <a:p>
            <a:r>
              <a:rPr lang="en-US" b="1" dirty="0" smtClean="0"/>
              <a:t>Why implement Coordinated Access? </a:t>
            </a:r>
            <a:endParaRPr lang="en-US" dirty="0" smtClean="0"/>
          </a:p>
          <a:p>
            <a:pPr marL="171450" indent="-171450">
              <a:buFont typeface="Arial" panose="020B0604020202020204" pitchFamily="34" charset="0"/>
              <a:buChar char="•"/>
            </a:pPr>
            <a:r>
              <a:rPr lang="en-US" dirty="0" smtClean="0"/>
              <a:t>Create a streamlined way for people in need to access assistance.</a:t>
            </a:r>
          </a:p>
          <a:p>
            <a:pPr marL="171450" indent="-171450">
              <a:buFont typeface="Arial" panose="020B0604020202020204" pitchFamily="34" charset="0"/>
              <a:buChar char="•"/>
            </a:pPr>
            <a:r>
              <a:rPr lang="en-US" dirty="0" smtClean="0"/>
              <a:t>Improve collaboration, communication, efficiency, and transparency between service providers.</a:t>
            </a:r>
          </a:p>
          <a:p>
            <a:pPr marL="171450" indent="-171450">
              <a:buFont typeface="Arial" panose="020B0604020202020204" pitchFamily="34" charset="0"/>
              <a:buChar char="•"/>
            </a:pPr>
            <a:r>
              <a:rPr lang="en-US" dirty="0" smtClean="0"/>
              <a:t>Improve service to consumers through a client-focused, coordinated system. Characteristics of Coordinated Access</a:t>
            </a:r>
          </a:p>
          <a:p>
            <a:pPr marL="171450" indent="-171450">
              <a:buFont typeface="Arial" panose="020B0604020202020204" pitchFamily="34" charset="0"/>
              <a:buChar char="•"/>
            </a:pPr>
            <a:r>
              <a:rPr lang="en-US" dirty="0" smtClean="0"/>
              <a:t>Accessible: easy to use and well-publicized to the homeless individuals and families who need it.</a:t>
            </a:r>
          </a:p>
          <a:p>
            <a:pPr marL="171450" indent="-171450">
              <a:buFont typeface="Arial" panose="020B0604020202020204" pitchFamily="34" charset="0"/>
              <a:buChar char="•"/>
            </a:pPr>
            <a:r>
              <a:rPr lang="en-US" dirty="0" smtClean="0"/>
              <a:t>Standardized: same process to access resources across communities, one shared assessment process across communities to understand client need and eligibility.</a:t>
            </a:r>
          </a:p>
          <a:p>
            <a:pPr marL="171450" indent="-171450">
              <a:buFont typeface="Arial" panose="020B0604020202020204" pitchFamily="34" charset="0"/>
              <a:buChar char="•"/>
            </a:pPr>
            <a:r>
              <a:rPr lang="en-US" dirty="0" smtClean="0"/>
              <a:t>Accountable: communities develop shared oversight mechanisms including policies, monitoring and improvement processes</a:t>
            </a:r>
          </a:p>
          <a:p>
            <a:endParaRPr lang="en-US" dirty="0"/>
          </a:p>
        </p:txBody>
      </p:sp>
      <p:sp>
        <p:nvSpPr>
          <p:cNvPr id="4" name="Slide Number Placeholder 3"/>
          <p:cNvSpPr>
            <a:spLocks noGrp="1"/>
          </p:cNvSpPr>
          <p:nvPr>
            <p:ph type="sldNum" sz="quarter" idx="10"/>
          </p:nvPr>
        </p:nvSpPr>
        <p:spPr/>
        <p:txBody>
          <a:bodyPr/>
          <a:lstStyle/>
          <a:p>
            <a:fld id="{1A9462D4-BCAB-4473-AAC6-0878CEB591B5}" type="slidenum">
              <a:rPr lang="en-US" smtClean="0"/>
              <a:t>7</a:t>
            </a:fld>
            <a:endParaRPr lang="en-US"/>
          </a:p>
        </p:txBody>
      </p:sp>
    </p:spTree>
    <p:extLst>
      <p:ext uri="{BB962C8B-B14F-4D97-AF65-F5344CB8AC3E}">
        <p14:creationId xmlns:p14="http://schemas.microsoft.com/office/powerpoint/2010/main" val="2888430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9462D4-BCAB-4473-AAC6-0878CEB591B5}" type="slidenum">
              <a:rPr lang="en-US" smtClean="0"/>
              <a:t>8</a:t>
            </a:fld>
            <a:endParaRPr lang="en-US"/>
          </a:p>
        </p:txBody>
      </p:sp>
    </p:spTree>
    <p:extLst>
      <p:ext uri="{BB962C8B-B14F-4D97-AF65-F5344CB8AC3E}">
        <p14:creationId xmlns:p14="http://schemas.microsoft.com/office/powerpoint/2010/main" val="14038632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NEED TO ADD DATA ON</a:t>
            </a:r>
            <a:r>
              <a:rPr lang="en-US" baseline="0" smtClean="0"/>
              <a:t> THIS SLIDE</a:t>
            </a:r>
            <a:endParaRPr lang="en-US"/>
          </a:p>
        </p:txBody>
      </p:sp>
      <p:sp>
        <p:nvSpPr>
          <p:cNvPr id="4" name="Slide Number Placeholder 3"/>
          <p:cNvSpPr>
            <a:spLocks noGrp="1"/>
          </p:cNvSpPr>
          <p:nvPr>
            <p:ph type="sldNum" sz="quarter" idx="10"/>
          </p:nvPr>
        </p:nvSpPr>
        <p:spPr/>
        <p:txBody>
          <a:bodyPr/>
          <a:lstStyle/>
          <a:p>
            <a:fld id="{1A9462D4-BCAB-4473-AAC6-0878CEB591B5}" type="slidenum">
              <a:rPr lang="en-US" smtClean="0"/>
              <a:t>9</a:t>
            </a:fld>
            <a:endParaRPr lang="en-US"/>
          </a:p>
        </p:txBody>
      </p:sp>
    </p:spTree>
    <p:extLst>
      <p:ext uri="{BB962C8B-B14F-4D97-AF65-F5344CB8AC3E}">
        <p14:creationId xmlns:p14="http://schemas.microsoft.com/office/powerpoint/2010/main" val="22091380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NEED TO ADD DATA ON</a:t>
            </a:r>
            <a:r>
              <a:rPr lang="en-US" baseline="0" smtClean="0"/>
              <a:t> THIS SLIDE</a:t>
            </a:r>
            <a:endParaRPr lang="en-US"/>
          </a:p>
        </p:txBody>
      </p:sp>
      <p:sp>
        <p:nvSpPr>
          <p:cNvPr id="4" name="Slide Number Placeholder 3"/>
          <p:cNvSpPr>
            <a:spLocks noGrp="1"/>
          </p:cNvSpPr>
          <p:nvPr>
            <p:ph type="sldNum" sz="quarter" idx="10"/>
          </p:nvPr>
        </p:nvSpPr>
        <p:spPr/>
        <p:txBody>
          <a:bodyPr/>
          <a:lstStyle/>
          <a:p>
            <a:fld id="{1A9462D4-BCAB-4473-AAC6-0878CEB591B5}" type="slidenum">
              <a:rPr lang="en-US" smtClean="0"/>
              <a:t>10</a:t>
            </a:fld>
            <a:endParaRPr lang="en-US"/>
          </a:p>
        </p:txBody>
      </p:sp>
    </p:spTree>
    <p:extLst>
      <p:ext uri="{BB962C8B-B14F-4D97-AF65-F5344CB8AC3E}">
        <p14:creationId xmlns:p14="http://schemas.microsoft.com/office/powerpoint/2010/main" val="37903041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Lead a process to identify resources for supportive housing (SH) development across the state. </a:t>
            </a:r>
            <a:endParaRPr lang="en-US" dirty="0">
              <a:latin typeface="Century" panose="02040604050505020304" pitchFamily="18" charset="0"/>
            </a:endParaRPr>
          </a:p>
          <a:p>
            <a:pPr marL="0" indent="0">
              <a:buNone/>
            </a:pPr>
            <a:endParaRPr lang="en-US" dirty="0">
              <a:latin typeface="Century" panose="02040604050505020304" pitchFamily="18" charset="0"/>
            </a:endParaRPr>
          </a:p>
          <a:p>
            <a:pPr marL="0" indent="0">
              <a:buNone/>
            </a:pPr>
            <a:r>
              <a:rPr lang="en-US" dirty="0">
                <a:latin typeface="Century" panose="02040604050505020304" pitchFamily="18" charset="0"/>
              </a:rPr>
              <a:t>Harness data and applying the use of CSH resources such as the One Mod Projection Tool to create innovative, flexible housing options.</a:t>
            </a:r>
          </a:p>
          <a:p>
            <a:pPr marL="0" indent="0">
              <a:buNone/>
            </a:pPr>
            <a:endParaRPr lang="en-US" dirty="0">
              <a:latin typeface="Century" panose="02040604050505020304" pitchFamily="18" charset="0"/>
            </a:endParaRPr>
          </a:p>
          <a:p>
            <a:pPr marL="0" indent="0">
              <a:buNone/>
            </a:pPr>
            <a:r>
              <a:rPr lang="en-US" dirty="0">
                <a:latin typeface="Century" panose="02040604050505020304" pitchFamily="18" charset="0"/>
              </a:rPr>
              <a:t>Create a holistic approach to triage and assessment, strategic planning and policy recommendations, grounded in best practices, to end and prevent homelessness.</a:t>
            </a:r>
          </a:p>
          <a:p>
            <a:endParaRPr lang="en-US" dirty="0"/>
          </a:p>
        </p:txBody>
      </p:sp>
      <p:sp>
        <p:nvSpPr>
          <p:cNvPr id="4" name="Slide Number Placeholder 3"/>
          <p:cNvSpPr>
            <a:spLocks noGrp="1"/>
          </p:cNvSpPr>
          <p:nvPr>
            <p:ph type="sldNum" sz="quarter" idx="10"/>
          </p:nvPr>
        </p:nvSpPr>
        <p:spPr/>
        <p:txBody>
          <a:bodyPr/>
          <a:lstStyle/>
          <a:p>
            <a:fld id="{1A9462D4-BCAB-4473-AAC6-0878CEB591B5}" type="slidenum">
              <a:rPr lang="en-US" smtClean="0"/>
              <a:t>12</a:t>
            </a:fld>
            <a:endParaRPr lang="en-US"/>
          </a:p>
        </p:txBody>
      </p:sp>
    </p:spTree>
    <p:extLst>
      <p:ext uri="{BB962C8B-B14F-4D97-AF65-F5344CB8AC3E}">
        <p14:creationId xmlns:p14="http://schemas.microsoft.com/office/powerpoint/2010/main" val="10593516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Lead a process to identify resources for supportive housing (SH) development across the state. </a:t>
            </a:r>
            <a:endParaRPr lang="en-US" dirty="0">
              <a:latin typeface="Century" panose="02040604050505020304" pitchFamily="18" charset="0"/>
            </a:endParaRPr>
          </a:p>
          <a:p>
            <a:pPr marL="0" indent="0">
              <a:buNone/>
            </a:pPr>
            <a:endParaRPr lang="en-US" dirty="0">
              <a:latin typeface="Century" panose="02040604050505020304" pitchFamily="18" charset="0"/>
            </a:endParaRPr>
          </a:p>
          <a:p>
            <a:pPr marL="0" indent="0">
              <a:buNone/>
            </a:pPr>
            <a:r>
              <a:rPr lang="en-US" dirty="0">
                <a:latin typeface="Century" panose="02040604050505020304" pitchFamily="18" charset="0"/>
              </a:rPr>
              <a:t>Harness data and applying the use of CSH resources such as the One Mod Projection Tool to create innovative, flexible housing options.</a:t>
            </a:r>
          </a:p>
          <a:p>
            <a:pPr marL="0" indent="0">
              <a:buNone/>
            </a:pPr>
            <a:endParaRPr lang="en-US" dirty="0">
              <a:latin typeface="Century" panose="02040604050505020304" pitchFamily="18" charset="0"/>
            </a:endParaRPr>
          </a:p>
          <a:p>
            <a:pPr marL="0" indent="0">
              <a:buNone/>
            </a:pPr>
            <a:r>
              <a:rPr lang="en-US" dirty="0">
                <a:latin typeface="Century" panose="02040604050505020304" pitchFamily="18" charset="0"/>
              </a:rPr>
              <a:t>Create a holistic approach to triage and assessment, strategic planning and policy recommendations, grounded in best practices, to end and prevent homelessness.</a:t>
            </a:r>
          </a:p>
          <a:p>
            <a:endParaRPr lang="en-US" dirty="0"/>
          </a:p>
        </p:txBody>
      </p:sp>
      <p:sp>
        <p:nvSpPr>
          <p:cNvPr id="4" name="Slide Number Placeholder 3"/>
          <p:cNvSpPr>
            <a:spLocks noGrp="1"/>
          </p:cNvSpPr>
          <p:nvPr>
            <p:ph type="sldNum" sz="quarter" idx="10"/>
          </p:nvPr>
        </p:nvSpPr>
        <p:spPr/>
        <p:txBody>
          <a:bodyPr/>
          <a:lstStyle/>
          <a:p>
            <a:fld id="{1A9462D4-BCAB-4473-AAC6-0878CEB591B5}" type="slidenum">
              <a:rPr lang="en-US" smtClean="0"/>
              <a:t>13</a:t>
            </a:fld>
            <a:endParaRPr lang="en-US"/>
          </a:p>
        </p:txBody>
      </p:sp>
    </p:spTree>
    <p:extLst>
      <p:ext uri="{BB962C8B-B14F-4D97-AF65-F5344CB8AC3E}">
        <p14:creationId xmlns:p14="http://schemas.microsoft.com/office/powerpoint/2010/main" val="17319945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Lead a process to identify resources for supportive housing (SH) development across the state. </a:t>
            </a:r>
            <a:endParaRPr lang="en-US" dirty="0">
              <a:latin typeface="Century" panose="02040604050505020304" pitchFamily="18" charset="0"/>
            </a:endParaRPr>
          </a:p>
          <a:p>
            <a:pPr marL="0" indent="0">
              <a:buNone/>
            </a:pPr>
            <a:endParaRPr lang="en-US" dirty="0">
              <a:latin typeface="Century" panose="02040604050505020304" pitchFamily="18" charset="0"/>
            </a:endParaRPr>
          </a:p>
          <a:p>
            <a:pPr marL="0" indent="0">
              <a:buNone/>
            </a:pPr>
            <a:r>
              <a:rPr lang="en-US" dirty="0">
                <a:latin typeface="Century" panose="02040604050505020304" pitchFamily="18" charset="0"/>
              </a:rPr>
              <a:t>Harness data and applying the use of CSH resources such as the One Mod Projection Tool to create innovative, flexible housing options.</a:t>
            </a:r>
          </a:p>
          <a:p>
            <a:pPr marL="0" indent="0">
              <a:buNone/>
            </a:pPr>
            <a:endParaRPr lang="en-US" dirty="0">
              <a:latin typeface="Century" panose="02040604050505020304" pitchFamily="18" charset="0"/>
            </a:endParaRPr>
          </a:p>
          <a:p>
            <a:pPr marL="0" indent="0">
              <a:buNone/>
            </a:pPr>
            <a:r>
              <a:rPr lang="en-US" dirty="0">
                <a:latin typeface="Century" panose="02040604050505020304" pitchFamily="18" charset="0"/>
              </a:rPr>
              <a:t>Create a holistic approach to triage and assessment, strategic planning and policy recommendations, grounded in best practices, to end and prevent homelessness.</a:t>
            </a:r>
          </a:p>
          <a:p>
            <a:endParaRPr lang="en-US" dirty="0"/>
          </a:p>
        </p:txBody>
      </p:sp>
      <p:sp>
        <p:nvSpPr>
          <p:cNvPr id="4" name="Slide Number Placeholder 3"/>
          <p:cNvSpPr>
            <a:spLocks noGrp="1"/>
          </p:cNvSpPr>
          <p:nvPr>
            <p:ph type="sldNum" sz="quarter" idx="10"/>
          </p:nvPr>
        </p:nvSpPr>
        <p:spPr/>
        <p:txBody>
          <a:bodyPr/>
          <a:lstStyle/>
          <a:p>
            <a:fld id="{1A9462D4-BCAB-4473-AAC6-0878CEB591B5}" type="slidenum">
              <a:rPr lang="en-US" smtClean="0"/>
              <a:t>16</a:t>
            </a:fld>
            <a:endParaRPr lang="en-US"/>
          </a:p>
        </p:txBody>
      </p:sp>
    </p:spTree>
    <p:extLst>
      <p:ext uri="{BB962C8B-B14F-4D97-AF65-F5344CB8AC3E}">
        <p14:creationId xmlns:p14="http://schemas.microsoft.com/office/powerpoint/2010/main" val="5370130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BF76276-394B-47C1-953F-D62EB20AC9BB}" type="datetime1">
              <a:rPr lang="en-US" smtClean="0"/>
              <a:t>7/14/2020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354922C-E4D5-4534-B0F4-9DE91FD1B768}" type="datetime1">
              <a:rPr lang="en-US" smtClean="0"/>
              <a:t>7/14/2020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FFB5DA-0BBD-4A09-8365-436045907613}" type="datetime1">
              <a:rPr lang="en-US" smtClean="0"/>
              <a:t>7/14/2020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FFFFFF"/>
        </a:solidFill>
        <a:effectLst/>
      </p:bgPr>
    </p:bg>
    <p:spTree>
      <p:nvGrpSpPr>
        <p:cNvPr id="1" name=""/>
        <p:cNvGrpSpPr/>
        <p:nvPr/>
      </p:nvGrpSpPr>
      <p:grpSpPr>
        <a:xfrm>
          <a:off x="0" y="0"/>
          <a:ext cx="0" cy="0"/>
          <a:chOff x="0" y="0"/>
          <a:chExt cx="0" cy="0"/>
        </a:xfrm>
      </p:grpSpPr>
      <p:sp>
        <p:nvSpPr>
          <p:cNvPr id="10" name="Rectangle 9"/>
          <p:cNvSpPr/>
          <p:nvPr userDrawn="1"/>
        </p:nvSpPr>
        <p:spPr>
          <a:xfrm>
            <a:off x="0" y="2176614"/>
            <a:ext cx="18288000" cy="6281586"/>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srgbClr val="F2F2F2"/>
              </a:solidFill>
              <a:effectLst/>
              <a:uLnTx/>
              <a:uFillTx/>
              <a:latin typeface="Calibri"/>
              <a:ea typeface="+mn-ea"/>
              <a:cs typeface="+mn-cs"/>
            </a:endParaRPr>
          </a:p>
        </p:txBody>
      </p:sp>
      <p:sp>
        <p:nvSpPr>
          <p:cNvPr id="8" name="Rectangle 7"/>
          <p:cNvSpPr/>
          <p:nvPr userDrawn="1"/>
        </p:nvSpPr>
        <p:spPr>
          <a:xfrm>
            <a:off x="-20097" y="1"/>
            <a:ext cx="18288000" cy="711124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srgbClr val="F2F2F2"/>
              </a:solidFill>
              <a:effectLst/>
              <a:uLnTx/>
              <a:uFillTx/>
              <a:latin typeface="Calibri"/>
              <a:ea typeface="+mn-ea"/>
              <a:cs typeface="+mn-cs"/>
            </a:endParaRPr>
          </a:p>
        </p:txBody>
      </p:sp>
      <p:sp>
        <p:nvSpPr>
          <p:cNvPr id="2" name="Title 1"/>
          <p:cNvSpPr>
            <a:spLocks noGrp="1"/>
          </p:cNvSpPr>
          <p:nvPr>
            <p:ph type="ctrTitle"/>
          </p:nvPr>
        </p:nvSpPr>
        <p:spPr>
          <a:xfrm>
            <a:off x="221227" y="1637802"/>
            <a:ext cx="16670054" cy="1790700"/>
          </a:xfrm>
        </p:spPr>
        <p:txBody>
          <a:bodyPr anchor="b"/>
          <a:lstStyle>
            <a:lvl1pPr algn="l">
              <a:defRPr sz="9000">
                <a:solidFill>
                  <a:schemeClr val="bg1"/>
                </a:solidFill>
              </a:defRPr>
            </a:lvl1pPr>
          </a:lstStyle>
          <a:p>
            <a:r>
              <a:rPr lang="en-US"/>
              <a:t>Click to edit Master title style</a:t>
            </a:r>
          </a:p>
        </p:txBody>
      </p:sp>
      <p:sp>
        <p:nvSpPr>
          <p:cNvPr id="3" name="Subtitle 2"/>
          <p:cNvSpPr>
            <a:spLocks noGrp="1"/>
          </p:cNvSpPr>
          <p:nvPr>
            <p:ph type="subTitle" idx="1"/>
          </p:nvPr>
        </p:nvSpPr>
        <p:spPr>
          <a:xfrm>
            <a:off x="353956" y="3390881"/>
            <a:ext cx="12196268" cy="984704"/>
          </a:xfrm>
          <a:prstGeom prst="rect">
            <a:avLst/>
          </a:prstGeom>
        </p:spPr>
        <p:txBody>
          <a:bodyPr/>
          <a:lstStyle>
            <a:lvl1pPr marL="0" indent="0" algn="l">
              <a:buNone/>
              <a:defRPr sz="3600">
                <a:solidFill>
                  <a:schemeClr val="bg1"/>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7" name="Footer Placeholder 4"/>
          <p:cNvSpPr>
            <a:spLocks noGrp="1"/>
          </p:cNvSpPr>
          <p:nvPr>
            <p:ph type="ftr" sz="quarter" idx="3"/>
          </p:nvPr>
        </p:nvSpPr>
        <p:spPr>
          <a:xfrm>
            <a:off x="353956" y="9441655"/>
            <a:ext cx="12689693" cy="547688"/>
          </a:xfrm>
          <a:prstGeom prst="rect">
            <a:avLst/>
          </a:prstGeom>
        </p:spPr>
        <p:txBody>
          <a:bodyPr vert="horz" lIns="91440" tIns="45720" rIns="91440" bIns="45720" rtlCol="0" anchor="ctr"/>
          <a:lstStyle>
            <a:lvl1pPr algn="l">
              <a:defRPr sz="1800">
                <a:solidFill>
                  <a:schemeClr val="tx1">
                    <a:tint val="75000"/>
                  </a:schemeClr>
                </a:solidFill>
              </a:defRPr>
            </a:lvl1pPr>
          </a:lstStyle>
          <a:p>
            <a:pPr defTabSz="1371600"/>
            <a:r>
              <a:rPr lang="en-US">
                <a:solidFill>
                  <a:srgbClr val="4F5053"/>
                </a:solidFill>
                <a:latin typeface="Arial"/>
              </a:rPr>
              <a:t>© All rights reserved. No utilization or reproduction of this material is allowed without the written permission of CSH.</a:t>
            </a:r>
          </a:p>
          <a:p>
            <a:endParaRPr lang="en-US">
              <a:solidFill>
                <a:prstClr val="black">
                  <a:tint val="75000"/>
                </a:prstClr>
              </a:solidFill>
            </a:endParaRPr>
          </a:p>
        </p:txBody>
      </p:sp>
    </p:spTree>
    <p:extLst>
      <p:ext uri="{BB962C8B-B14F-4D97-AF65-F5344CB8AC3E}">
        <p14:creationId xmlns:p14="http://schemas.microsoft.com/office/powerpoint/2010/main" val="40480790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Title Slide Option 2">
    <p:bg>
      <p:bgPr>
        <a:solidFill>
          <a:srgbClr val="FFFFFF"/>
        </a:solidFill>
        <a:effectLst/>
      </p:bgPr>
    </p:bg>
    <p:spTree>
      <p:nvGrpSpPr>
        <p:cNvPr id="1" name=""/>
        <p:cNvGrpSpPr/>
        <p:nvPr/>
      </p:nvGrpSpPr>
      <p:grpSpPr>
        <a:xfrm>
          <a:off x="0" y="0"/>
          <a:ext cx="0" cy="0"/>
          <a:chOff x="0" y="0"/>
          <a:chExt cx="0" cy="0"/>
        </a:xfrm>
      </p:grpSpPr>
      <p:sp>
        <p:nvSpPr>
          <p:cNvPr id="10" name="Rectangle 9"/>
          <p:cNvSpPr/>
          <p:nvPr userDrawn="1"/>
        </p:nvSpPr>
        <p:spPr>
          <a:xfrm>
            <a:off x="0" y="2176614"/>
            <a:ext cx="18288000" cy="6281586"/>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srgbClr val="F2F2F2"/>
              </a:solidFill>
              <a:effectLst/>
              <a:uLnTx/>
              <a:uFillTx/>
              <a:latin typeface="Calibri"/>
              <a:ea typeface="+mn-ea"/>
              <a:cs typeface="+mn-cs"/>
            </a:endParaRPr>
          </a:p>
        </p:txBody>
      </p:sp>
      <p:sp>
        <p:nvSpPr>
          <p:cNvPr id="8" name="Rectangle 7"/>
          <p:cNvSpPr/>
          <p:nvPr userDrawn="1"/>
        </p:nvSpPr>
        <p:spPr>
          <a:xfrm>
            <a:off x="-20097" y="1"/>
            <a:ext cx="18288000" cy="7111247"/>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srgbClr val="F2F2F2"/>
              </a:solidFill>
              <a:effectLst/>
              <a:uLnTx/>
              <a:uFillTx/>
              <a:latin typeface="Calibri"/>
              <a:ea typeface="+mn-ea"/>
              <a:cs typeface="+mn-cs"/>
            </a:endParaRPr>
          </a:p>
        </p:txBody>
      </p:sp>
      <p:sp>
        <p:nvSpPr>
          <p:cNvPr id="2" name="Title 1"/>
          <p:cNvSpPr>
            <a:spLocks noGrp="1"/>
          </p:cNvSpPr>
          <p:nvPr>
            <p:ph type="ctrTitle"/>
          </p:nvPr>
        </p:nvSpPr>
        <p:spPr>
          <a:xfrm>
            <a:off x="221227" y="1637802"/>
            <a:ext cx="16670054" cy="1790700"/>
          </a:xfrm>
        </p:spPr>
        <p:txBody>
          <a:bodyPr anchor="b"/>
          <a:lstStyle>
            <a:lvl1pPr algn="l">
              <a:defRPr sz="9000">
                <a:solidFill>
                  <a:schemeClr val="bg1"/>
                </a:solidFill>
              </a:defRPr>
            </a:lvl1pPr>
          </a:lstStyle>
          <a:p>
            <a:r>
              <a:rPr lang="en-US"/>
              <a:t>Click to edit Master title style</a:t>
            </a:r>
          </a:p>
        </p:txBody>
      </p:sp>
      <p:sp>
        <p:nvSpPr>
          <p:cNvPr id="3" name="Subtitle 2"/>
          <p:cNvSpPr>
            <a:spLocks noGrp="1"/>
          </p:cNvSpPr>
          <p:nvPr>
            <p:ph type="subTitle" idx="1"/>
          </p:nvPr>
        </p:nvSpPr>
        <p:spPr>
          <a:xfrm>
            <a:off x="353956" y="3390881"/>
            <a:ext cx="12196268" cy="984704"/>
          </a:xfrm>
          <a:prstGeom prst="rect">
            <a:avLst/>
          </a:prstGeom>
        </p:spPr>
        <p:txBody>
          <a:bodyPr/>
          <a:lstStyle>
            <a:lvl1pPr marL="0" indent="0" algn="l">
              <a:buNone/>
              <a:defRPr sz="3600">
                <a:solidFill>
                  <a:schemeClr val="bg1"/>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7" name="Footer Placeholder 4"/>
          <p:cNvSpPr>
            <a:spLocks noGrp="1"/>
          </p:cNvSpPr>
          <p:nvPr>
            <p:ph type="ftr" sz="quarter" idx="3"/>
          </p:nvPr>
        </p:nvSpPr>
        <p:spPr>
          <a:xfrm>
            <a:off x="353956" y="9441655"/>
            <a:ext cx="12689693" cy="547688"/>
          </a:xfrm>
          <a:prstGeom prst="rect">
            <a:avLst/>
          </a:prstGeom>
        </p:spPr>
        <p:txBody>
          <a:bodyPr vert="horz" lIns="91440" tIns="45720" rIns="91440" bIns="45720" rtlCol="0" anchor="ctr"/>
          <a:lstStyle>
            <a:lvl1pPr algn="l">
              <a:defRPr sz="1800">
                <a:solidFill>
                  <a:schemeClr val="tx1">
                    <a:tint val="75000"/>
                  </a:schemeClr>
                </a:solidFill>
              </a:defRPr>
            </a:lvl1pPr>
          </a:lstStyle>
          <a:p>
            <a:pPr defTabSz="1371600"/>
            <a:r>
              <a:rPr lang="en-US">
                <a:solidFill>
                  <a:srgbClr val="4F5053"/>
                </a:solidFill>
                <a:latin typeface="Arial"/>
              </a:rPr>
              <a:t>© All rights reserved. No utilization or reproduction of this material is allowed without the written permission of CSH.</a:t>
            </a:r>
          </a:p>
          <a:p>
            <a:endParaRPr lang="en-US">
              <a:solidFill>
                <a:prstClr val="black">
                  <a:tint val="75000"/>
                </a:prstClr>
              </a:solidFill>
            </a:endParaRPr>
          </a:p>
        </p:txBody>
      </p:sp>
    </p:spTree>
    <p:extLst>
      <p:ext uri="{BB962C8B-B14F-4D97-AF65-F5344CB8AC3E}">
        <p14:creationId xmlns:p14="http://schemas.microsoft.com/office/powerpoint/2010/main" val="32637923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Footer Placeholder 4"/>
          <p:cNvSpPr>
            <a:spLocks noGrp="1"/>
          </p:cNvSpPr>
          <p:nvPr>
            <p:ph type="ftr" sz="quarter" idx="3"/>
          </p:nvPr>
        </p:nvSpPr>
        <p:spPr>
          <a:xfrm>
            <a:off x="840659" y="9534526"/>
            <a:ext cx="12993329"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pPr defTabSz="1371600"/>
            <a:r>
              <a:rPr lang="en-US">
                <a:solidFill>
                  <a:srgbClr val="4F5053"/>
                </a:solidFill>
                <a:latin typeface="Arial"/>
              </a:rPr>
              <a:t>© All rights reserved. No utilization or reproduction of this material is allowed without the written permission of CSH.</a:t>
            </a:r>
          </a:p>
          <a:p>
            <a:endParaRPr lang="en-US">
              <a:solidFill>
                <a:prstClr val="black">
                  <a:tint val="75000"/>
                </a:prstClr>
              </a:solidFill>
            </a:endParaRPr>
          </a:p>
        </p:txBody>
      </p:sp>
      <p:sp>
        <p:nvSpPr>
          <p:cNvPr id="8" name="Content Placeholder 3"/>
          <p:cNvSpPr>
            <a:spLocks noGrp="1"/>
          </p:cNvSpPr>
          <p:nvPr>
            <p:ph sz="half" idx="10"/>
          </p:nvPr>
        </p:nvSpPr>
        <p:spPr>
          <a:xfrm>
            <a:off x="1257300" y="2536031"/>
            <a:ext cx="15773400" cy="6729413"/>
          </a:xfrm>
          <a:prstGeom prst="rect">
            <a:avLst/>
          </a:prstGeom>
        </p:spPr>
        <p:txBody>
          <a:bodyPr/>
          <a:lstStyle>
            <a:lvl1pPr marL="342900" indent="-342900">
              <a:buClr>
                <a:schemeClr val="accent1"/>
              </a:buClr>
              <a:buFont typeface="Calibri" panose="020F0502020204030204" pitchFamily="34" charset="0"/>
              <a:buChar char="●"/>
              <a:defRPr/>
            </a:lvl1pPr>
            <a:lvl2pPr marL="1028700" indent="-342900">
              <a:buClr>
                <a:schemeClr val="accent1"/>
              </a:buClr>
              <a:buFont typeface="Calibri" panose="020F0502020204030204" pitchFamily="34" charset="0"/>
              <a:buChar char="●"/>
              <a:defRPr/>
            </a:lvl2pPr>
            <a:lvl3pPr marL="1714500" indent="-342900">
              <a:buClr>
                <a:schemeClr val="accent1"/>
              </a:buClr>
              <a:buFont typeface="Calibri" panose="020F0502020204030204" pitchFamily="34" charset="0"/>
              <a:buChar char="●"/>
              <a:defRPr/>
            </a:lvl3pPr>
            <a:lvl4pPr marL="2400300" indent="-342900">
              <a:buClr>
                <a:schemeClr val="accent1"/>
              </a:buClr>
              <a:buFont typeface="Calibri" panose="020F0502020204030204" pitchFamily="34" charset="0"/>
              <a:buChar char="●"/>
              <a:defRPr/>
            </a:lvl4pPr>
            <a:lvl5pPr marL="3086100" indent="-342900">
              <a:buClr>
                <a:schemeClr val="accent1"/>
              </a:buClr>
              <a:buFont typeface="Calibri" panose="020F050202020403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163353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4" name="Rectangle 3"/>
          <p:cNvSpPr/>
          <p:nvPr userDrawn="1"/>
        </p:nvSpPr>
        <p:spPr>
          <a:xfrm>
            <a:off x="-28313" y="-7849"/>
            <a:ext cx="18288000" cy="584420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srgbClr val="F2F2F2"/>
              </a:solidFill>
              <a:effectLst/>
              <a:uLnTx/>
              <a:uFillTx/>
              <a:latin typeface="Calibri"/>
              <a:ea typeface="+mn-ea"/>
              <a:cs typeface="+mn-cs"/>
            </a:endParaRPr>
          </a:p>
        </p:txBody>
      </p:sp>
      <p:sp>
        <p:nvSpPr>
          <p:cNvPr id="3" name="Footer Placeholder 2"/>
          <p:cNvSpPr>
            <a:spLocks noGrp="1"/>
          </p:cNvSpPr>
          <p:nvPr>
            <p:ph type="ftr" sz="quarter" idx="10"/>
          </p:nvPr>
        </p:nvSpPr>
        <p:spPr/>
        <p:txBody>
          <a:bodyPr/>
          <a:lstStyle/>
          <a:p>
            <a:pPr defTabSz="1371600"/>
            <a:r>
              <a:rPr lang="en-US">
                <a:solidFill>
                  <a:srgbClr val="4F5053"/>
                </a:solidFill>
                <a:latin typeface="Arial"/>
              </a:rPr>
              <a:t>© All rights reserved. No utilization or reproduction of this material is allowed without the written permission of CSH.</a:t>
            </a:r>
          </a:p>
          <a:p>
            <a:endParaRPr lang="en-US">
              <a:solidFill>
                <a:prstClr val="black">
                  <a:tint val="75000"/>
                </a:prstClr>
              </a:solidFill>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148353" y="0"/>
            <a:ext cx="3314700" cy="3314700"/>
          </a:xfrm>
          <a:prstGeom prst="rect">
            <a:avLst/>
          </a:prstGeom>
        </p:spPr>
      </p:pic>
      <p:sp>
        <p:nvSpPr>
          <p:cNvPr id="9" name="Content Placeholder 8"/>
          <p:cNvSpPr>
            <a:spLocks noGrp="1"/>
          </p:cNvSpPr>
          <p:nvPr>
            <p:ph sz="quarter" idx="11" hasCustomPrompt="1"/>
          </p:nvPr>
        </p:nvSpPr>
        <p:spPr>
          <a:xfrm>
            <a:off x="399311" y="3867968"/>
            <a:ext cx="15835313" cy="1619250"/>
          </a:xfrm>
          <a:prstGeom prst="rect">
            <a:avLst/>
          </a:prstGeom>
        </p:spPr>
        <p:txBody>
          <a:bodyPr/>
          <a:lstStyle>
            <a:lvl1pPr marL="0" indent="0">
              <a:buNone/>
              <a:defRPr sz="6000">
                <a:solidFill>
                  <a:schemeClr val="bg1"/>
                </a:solidFill>
              </a:defRPr>
            </a:lvl1pPr>
          </a:lstStyle>
          <a:p>
            <a:pPr lvl="0"/>
            <a:r>
              <a:rPr lang="en-US"/>
              <a:t>Quote</a:t>
            </a:r>
          </a:p>
        </p:txBody>
      </p:sp>
      <p:sp>
        <p:nvSpPr>
          <p:cNvPr id="11" name="Text Placeholder 10"/>
          <p:cNvSpPr>
            <a:spLocks noGrp="1"/>
          </p:cNvSpPr>
          <p:nvPr>
            <p:ph type="body" sz="quarter" idx="12" hasCustomPrompt="1"/>
          </p:nvPr>
        </p:nvSpPr>
        <p:spPr>
          <a:xfrm>
            <a:off x="399311" y="6069379"/>
            <a:ext cx="16621125" cy="2728913"/>
          </a:xfrm>
          <a:prstGeom prst="rect">
            <a:avLst/>
          </a:prstGeom>
        </p:spPr>
        <p:txBody>
          <a:bodyPr/>
          <a:lstStyle>
            <a:lvl1pPr marL="0" indent="0">
              <a:buNone/>
              <a:defRPr sz="3000"/>
            </a:lvl1pPr>
          </a:lstStyle>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posuere</a:t>
            </a:r>
            <a:r>
              <a:rPr lang="en-US">
                <a:solidFill>
                  <a:schemeClr val="tx1">
                    <a:lumMod val="65000"/>
                    <a:lumOff val="35000"/>
                  </a:schemeClr>
                </a:solidFill>
              </a:rPr>
              <a:t> </a:t>
            </a:r>
            <a:r>
              <a:rPr lang="en-US" err="1">
                <a:solidFill>
                  <a:schemeClr val="tx1">
                    <a:lumMod val="65000"/>
                    <a:lumOff val="35000"/>
                  </a:schemeClr>
                </a:solidFill>
              </a:rPr>
              <a:t>fermentum</a:t>
            </a:r>
            <a:r>
              <a:rPr lang="en-US">
                <a:solidFill>
                  <a:schemeClr val="tx1">
                    <a:lumMod val="65000"/>
                    <a:lumOff val="35000"/>
                  </a:schemeClr>
                </a:solidFill>
              </a:rPr>
              <a:t> </a:t>
            </a:r>
            <a:r>
              <a:rPr lang="en-US" err="1">
                <a:solidFill>
                  <a:schemeClr val="tx1">
                    <a:lumMod val="65000"/>
                    <a:lumOff val="35000"/>
                  </a:schemeClr>
                </a:solidFill>
              </a:rPr>
              <a:t>purus</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facilisis</a:t>
            </a:r>
            <a:r>
              <a:rPr lang="en-US">
                <a:solidFill>
                  <a:schemeClr val="tx1">
                    <a:lumMod val="65000"/>
                    <a:lumOff val="35000"/>
                  </a:schemeClr>
                </a:solidFill>
              </a:rPr>
              <a:t>. </a:t>
            </a:r>
            <a:r>
              <a:rPr lang="en-US" err="1">
                <a:solidFill>
                  <a:schemeClr val="tx1">
                    <a:lumMod val="65000"/>
                    <a:lumOff val="35000"/>
                  </a:schemeClr>
                </a:solidFill>
              </a:rPr>
              <a:t>Nullam</a:t>
            </a:r>
            <a:r>
              <a:rPr lang="en-US">
                <a:solidFill>
                  <a:schemeClr val="tx1">
                    <a:lumMod val="65000"/>
                    <a:lumOff val="35000"/>
                  </a:schemeClr>
                </a:solidFill>
              </a:rPr>
              <a:t> semper, </a:t>
            </a:r>
            <a:r>
              <a:rPr lang="en-US" err="1">
                <a:solidFill>
                  <a:schemeClr val="tx1">
                    <a:lumMod val="65000"/>
                    <a:lumOff val="35000"/>
                  </a:schemeClr>
                </a:solidFill>
              </a:rPr>
              <a:t>sem</a:t>
            </a:r>
            <a:r>
              <a:rPr lang="en-US">
                <a:solidFill>
                  <a:schemeClr val="tx1">
                    <a:lumMod val="65000"/>
                    <a:lumOff val="35000"/>
                  </a:schemeClr>
                </a:solidFill>
              </a:rPr>
              <a:t> a dictum gravida, </a:t>
            </a:r>
            <a:r>
              <a:rPr lang="en-US" err="1">
                <a:solidFill>
                  <a:schemeClr val="tx1">
                    <a:lumMod val="65000"/>
                    <a:lumOff val="35000"/>
                  </a:schemeClr>
                </a:solidFill>
              </a:rPr>
              <a:t>purus</a:t>
            </a:r>
            <a:r>
              <a:rPr lang="en-US">
                <a:solidFill>
                  <a:schemeClr val="tx1">
                    <a:lumMod val="65000"/>
                    <a:lumOff val="35000"/>
                  </a:schemeClr>
                </a:solidFill>
              </a:rPr>
              <a:t> </a:t>
            </a:r>
            <a:r>
              <a:rPr lang="en-US" err="1">
                <a:solidFill>
                  <a:schemeClr val="tx1">
                    <a:lumMod val="65000"/>
                    <a:lumOff val="35000"/>
                  </a:schemeClr>
                </a:solidFill>
              </a:rPr>
              <a:t>mauris</a:t>
            </a:r>
            <a:r>
              <a:rPr lang="en-US">
                <a:solidFill>
                  <a:schemeClr val="tx1">
                    <a:lumMod val="65000"/>
                    <a:lumOff val="35000"/>
                  </a:schemeClr>
                </a:solidFill>
              </a:rPr>
              <a:t> </a:t>
            </a:r>
            <a:r>
              <a:rPr lang="en-US" err="1">
                <a:solidFill>
                  <a:schemeClr val="tx1">
                    <a:lumMod val="65000"/>
                    <a:lumOff val="35000"/>
                  </a:schemeClr>
                </a:solidFill>
              </a:rPr>
              <a:t>laoreet</a:t>
            </a:r>
            <a:r>
              <a:rPr lang="en-US">
                <a:solidFill>
                  <a:schemeClr val="tx1">
                    <a:lumMod val="65000"/>
                    <a:lumOff val="35000"/>
                  </a:schemeClr>
                </a:solidFill>
              </a:rPr>
              <a:t> </a:t>
            </a:r>
            <a:r>
              <a:rPr lang="en-US" err="1">
                <a:solidFill>
                  <a:schemeClr val="tx1">
                    <a:lumMod val="65000"/>
                    <a:lumOff val="35000"/>
                  </a:schemeClr>
                </a:solidFill>
              </a:rPr>
              <a:t>turpis</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luctus</a:t>
            </a:r>
            <a:r>
              <a:rPr lang="en-US">
                <a:solidFill>
                  <a:schemeClr val="tx1">
                    <a:lumMod val="65000"/>
                    <a:lumOff val="35000"/>
                  </a:schemeClr>
                </a:solidFill>
              </a:rPr>
              <a:t> </a:t>
            </a:r>
            <a:r>
              <a:rPr lang="en-US" err="1">
                <a:solidFill>
                  <a:schemeClr val="tx1">
                    <a:lumMod val="65000"/>
                    <a:lumOff val="35000"/>
                  </a:schemeClr>
                </a:solidFill>
              </a:rPr>
              <a:t>mauris</a:t>
            </a:r>
            <a:r>
              <a:rPr lang="en-US">
                <a:solidFill>
                  <a:schemeClr val="tx1">
                    <a:lumMod val="65000"/>
                    <a:lumOff val="35000"/>
                  </a:schemeClr>
                </a:solidFill>
              </a:rPr>
              <a:t> </a:t>
            </a:r>
            <a:r>
              <a:rPr lang="en-US" err="1">
                <a:solidFill>
                  <a:schemeClr val="tx1">
                    <a:lumMod val="65000"/>
                    <a:lumOff val="35000"/>
                  </a:schemeClr>
                </a:solidFill>
              </a:rPr>
              <a:t>massa</a:t>
            </a:r>
            <a:r>
              <a:rPr lang="en-US">
                <a:solidFill>
                  <a:schemeClr val="tx1">
                    <a:lumMod val="65000"/>
                    <a:lumOff val="35000"/>
                  </a:schemeClr>
                </a:solidFill>
              </a:rPr>
              <a:t> vitae diam. </a:t>
            </a:r>
            <a:r>
              <a:rPr lang="en-US" err="1">
                <a:solidFill>
                  <a:schemeClr val="tx1">
                    <a:lumMod val="65000"/>
                    <a:lumOff val="35000"/>
                  </a:schemeClr>
                </a:solidFill>
              </a:rPr>
              <a:t>Nullam</a:t>
            </a:r>
            <a:r>
              <a:rPr lang="en-US">
                <a:solidFill>
                  <a:schemeClr val="tx1">
                    <a:lumMod val="65000"/>
                    <a:lumOff val="35000"/>
                  </a:schemeClr>
                </a:solidFill>
              </a:rPr>
              <a:t> </a:t>
            </a:r>
            <a:r>
              <a:rPr lang="en-US" err="1">
                <a:solidFill>
                  <a:schemeClr val="tx1">
                    <a:lumMod val="65000"/>
                    <a:lumOff val="35000"/>
                  </a:schemeClr>
                </a:solidFill>
              </a:rPr>
              <a:t>vel</a:t>
            </a:r>
            <a:r>
              <a:rPr lang="en-US">
                <a:solidFill>
                  <a:schemeClr val="tx1">
                    <a:lumMod val="65000"/>
                    <a:lumOff val="35000"/>
                  </a:schemeClr>
                </a:solidFill>
              </a:rPr>
              <a:t> </a:t>
            </a:r>
            <a:r>
              <a:rPr lang="en-US" err="1">
                <a:solidFill>
                  <a:schemeClr val="tx1">
                    <a:lumMod val="65000"/>
                    <a:lumOff val="35000"/>
                  </a:schemeClr>
                </a:solidFill>
              </a:rPr>
              <a:t>purus</a:t>
            </a:r>
            <a:r>
              <a:rPr lang="en-US">
                <a:solidFill>
                  <a:schemeClr val="tx1">
                    <a:lumMod val="65000"/>
                    <a:lumOff val="35000"/>
                  </a:schemeClr>
                </a:solidFill>
              </a:rPr>
              <a:t> </a:t>
            </a:r>
            <a:r>
              <a:rPr lang="en-US" err="1">
                <a:solidFill>
                  <a:schemeClr val="tx1">
                    <a:lumMod val="65000"/>
                    <a:lumOff val="35000"/>
                  </a:schemeClr>
                </a:solidFill>
              </a:rPr>
              <a:t>auctor</a:t>
            </a:r>
            <a:r>
              <a:rPr lang="en-US">
                <a:solidFill>
                  <a:schemeClr val="tx1">
                    <a:lumMod val="65000"/>
                    <a:lumOff val="35000"/>
                  </a:schemeClr>
                </a:solidFill>
              </a:rPr>
              <a:t>, </a:t>
            </a:r>
            <a:r>
              <a:rPr lang="en-US" err="1">
                <a:solidFill>
                  <a:schemeClr val="tx1">
                    <a:lumMod val="65000"/>
                    <a:lumOff val="35000"/>
                  </a:schemeClr>
                </a:solidFill>
              </a:rPr>
              <a:t>auctor</a:t>
            </a:r>
            <a:r>
              <a:rPr lang="en-US">
                <a:solidFill>
                  <a:schemeClr val="tx1">
                    <a:lumMod val="65000"/>
                    <a:lumOff val="35000"/>
                  </a:schemeClr>
                </a:solidFill>
              </a:rPr>
              <a:t> ligula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mattis</a:t>
            </a:r>
            <a:r>
              <a:rPr lang="en-US">
                <a:solidFill>
                  <a:schemeClr val="tx1">
                    <a:lumMod val="65000"/>
                    <a:lumOff val="35000"/>
                  </a:schemeClr>
                </a:solidFill>
              </a:rPr>
              <a:t> </a:t>
            </a:r>
            <a:r>
              <a:rPr lang="en-US" err="1">
                <a:solidFill>
                  <a:schemeClr val="tx1">
                    <a:lumMod val="65000"/>
                    <a:lumOff val="35000"/>
                  </a:schemeClr>
                </a:solidFill>
              </a:rPr>
              <a:t>neque</a:t>
            </a:r>
            <a:r>
              <a:rPr lang="en-US">
                <a:solidFill>
                  <a:schemeClr val="tx1">
                    <a:lumMod val="65000"/>
                    <a:lumOff val="35000"/>
                  </a:schemeClr>
                </a:solidFill>
              </a:rPr>
              <a:t>.</a:t>
            </a:r>
          </a:p>
          <a:p>
            <a:r>
              <a:rPr lang="en-US" err="1">
                <a:solidFill>
                  <a:schemeClr val="tx1">
                    <a:lumMod val="65000"/>
                    <a:lumOff val="35000"/>
                  </a:schemeClr>
                </a:solidFill>
              </a:rPr>
              <a:t>Donec</a:t>
            </a:r>
            <a:r>
              <a:rPr lang="en-US">
                <a:solidFill>
                  <a:schemeClr val="tx1">
                    <a:lumMod val="65000"/>
                    <a:lumOff val="35000"/>
                  </a:schemeClr>
                </a:solidFill>
              </a:rPr>
              <a:t> </a:t>
            </a:r>
            <a:r>
              <a:rPr lang="en-US" err="1">
                <a:solidFill>
                  <a:schemeClr val="tx1">
                    <a:lumMod val="65000"/>
                    <a:lumOff val="35000"/>
                  </a:schemeClr>
                </a:solidFill>
              </a:rPr>
              <a:t>vestibulum</a:t>
            </a:r>
            <a:r>
              <a:rPr lang="en-US">
                <a:solidFill>
                  <a:schemeClr val="tx1">
                    <a:lumMod val="65000"/>
                    <a:lumOff val="35000"/>
                  </a:schemeClr>
                </a:solidFill>
              </a:rPr>
              <a:t> tempus </a:t>
            </a:r>
            <a:r>
              <a:rPr lang="en-US" err="1">
                <a:solidFill>
                  <a:schemeClr val="tx1">
                    <a:lumMod val="65000"/>
                    <a:lumOff val="35000"/>
                  </a:schemeClr>
                </a:solidFill>
              </a:rPr>
              <a:t>lectus</a:t>
            </a:r>
            <a:r>
              <a:rPr lang="en-US">
                <a:solidFill>
                  <a:schemeClr val="tx1">
                    <a:lumMod val="65000"/>
                    <a:lumOff val="35000"/>
                  </a:schemeClr>
                </a:solidFill>
              </a:rPr>
              <a:t>, </a:t>
            </a:r>
            <a:r>
              <a:rPr lang="en-US" err="1">
                <a:solidFill>
                  <a:schemeClr val="tx1">
                    <a:lumMod val="65000"/>
                    <a:lumOff val="35000"/>
                  </a:schemeClr>
                </a:solidFill>
              </a:rPr>
              <a:t>vel</a:t>
            </a:r>
            <a:r>
              <a:rPr lang="en-US">
                <a:solidFill>
                  <a:schemeClr val="tx1">
                    <a:lumMod val="65000"/>
                    <a:lumOff val="35000"/>
                  </a:schemeClr>
                </a:solidFill>
              </a:rPr>
              <a:t> </a:t>
            </a:r>
            <a:r>
              <a:rPr lang="en-US" err="1">
                <a:solidFill>
                  <a:schemeClr val="tx1">
                    <a:lumMod val="65000"/>
                    <a:lumOff val="35000"/>
                  </a:schemeClr>
                </a:solidFill>
              </a:rPr>
              <a:t>venenatis</a:t>
            </a:r>
            <a:r>
              <a:rPr lang="en-US">
                <a:solidFill>
                  <a:schemeClr val="tx1">
                    <a:lumMod val="65000"/>
                    <a:lumOff val="35000"/>
                  </a:schemeClr>
                </a:solidFill>
              </a:rPr>
              <a:t> nisi </a:t>
            </a:r>
            <a:r>
              <a:rPr lang="en-US" err="1">
                <a:solidFill>
                  <a:schemeClr val="tx1">
                    <a:lumMod val="65000"/>
                    <a:lumOff val="35000"/>
                  </a:schemeClr>
                </a:solidFill>
              </a:rPr>
              <a:t>scelerisque</a:t>
            </a:r>
            <a:r>
              <a:rPr lang="en-US">
                <a:solidFill>
                  <a:schemeClr val="tx1">
                    <a:lumMod val="65000"/>
                    <a:lumOff val="35000"/>
                  </a:schemeClr>
                </a:solidFill>
              </a:rPr>
              <a:t> </a:t>
            </a:r>
            <a:r>
              <a:rPr lang="en-US" err="1">
                <a:solidFill>
                  <a:schemeClr val="tx1">
                    <a:lumMod val="65000"/>
                    <a:lumOff val="35000"/>
                  </a:schemeClr>
                </a:solidFill>
              </a:rPr>
              <a:t>nec</a:t>
            </a:r>
            <a:r>
              <a:rPr lang="en-US">
                <a:solidFill>
                  <a:schemeClr val="tx1">
                    <a:lumMod val="65000"/>
                    <a:lumOff val="35000"/>
                  </a:schemeClr>
                </a:solidFill>
              </a:rPr>
              <a:t>. </a:t>
            </a:r>
            <a:r>
              <a:rPr lang="en-US" err="1">
                <a:solidFill>
                  <a:schemeClr val="tx1">
                    <a:lumMod val="65000"/>
                    <a:lumOff val="35000"/>
                  </a:schemeClr>
                </a:solidFill>
              </a:rPr>
              <a:t>Vivamus</a:t>
            </a:r>
            <a:r>
              <a:rPr lang="en-US">
                <a:solidFill>
                  <a:schemeClr val="tx1">
                    <a:lumMod val="65000"/>
                    <a:lumOff val="35000"/>
                  </a:schemeClr>
                </a:solidFill>
              </a:rPr>
              <a:t> </a:t>
            </a:r>
            <a:r>
              <a:rPr lang="en-US" err="1">
                <a:solidFill>
                  <a:schemeClr val="tx1">
                    <a:lumMod val="65000"/>
                    <a:lumOff val="35000"/>
                  </a:schemeClr>
                </a:solidFill>
              </a:rPr>
              <a:t>nec</a:t>
            </a:r>
            <a:r>
              <a:rPr lang="en-US">
                <a:solidFill>
                  <a:schemeClr val="tx1">
                    <a:lumMod val="65000"/>
                    <a:lumOff val="35000"/>
                  </a:schemeClr>
                </a:solidFill>
              </a:rPr>
              <a:t> </a:t>
            </a:r>
            <a:r>
              <a:rPr lang="en-US" err="1">
                <a:solidFill>
                  <a:schemeClr val="tx1">
                    <a:lumMod val="65000"/>
                    <a:lumOff val="35000"/>
                  </a:schemeClr>
                </a:solidFill>
              </a:rPr>
              <a:t>neque</a:t>
            </a:r>
            <a:r>
              <a:rPr lang="en-US">
                <a:solidFill>
                  <a:schemeClr val="tx1">
                    <a:lumMod val="65000"/>
                    <a:lumOff val="35000"/>
                  </a:schemeClr>
                </a:solidFill>
              </a:rPr>
              <a:t> </a:t>
            </a:r>
            <a:r>
              <a:rPr lang="en-US" err="1">
                <a:solidFill>
                  <a:schemeClr val="tx1">
                    <a:lumMod val="65000"/>
                    <a:lumOff val="35000"/>
                  </a:schemeClr>
                </a:solidFill>
              </a:rPr>
              <a:t>pulvinar</a:t>
            </a:r>
            <a:r>
              <a:rPr lang="en-US">
                <a:solidFill>
                  <a:schemeClr val="tx1">
                    <a:lumMod val="65000"/>
                    <a:lumOff val="35000"/>
                  </a:schemeClr>
                </a:solidFill>
              </a:rPr>
              <a:t>, </a:t>
            </a:r>
            <a:r>
              <a:rPr lang="en-US" err="1">
                <a:solidFill>
                  <a:schemeClr val="tx1">
                    <a:lumMod val="65000"/>
                    <a:lumOff val="35000"/>
                  </a:schemeClr>
                </a:solidFill>
              </a:rPr>
              <a:t>pretium</a:t>
            </a:r>
            <a:r>
              <a:rPr lang="en-US">
                <a:solidFill>
                  <a:schemeClr val="tx1">
                    <a:lumMod val="65000"/>
                    <a:lumOff val="35000"/>
                  </a:schemeClr>
                </a:solidFill>
              </a:rPr>
              <a:t> ligula </a:t>
            </a:r>
            <a:r>
              <a:rPr lang="en-US" err="1">
                <a:solidFill>
                  <a:schemeClr val="tx1">
                    <a:lumMod val="65000"/>
                    <a:lumOff val="35000"/>
                  </a:schemeClr>
                </a:solidFill>
              </a:rPr>
              <a:t>nec</a:t>
            </a:r>
            <a:r>
              <a:rPr lang="en-US">
                <a:solidFill>
                  <a:schemeClr val="tx1">
                    <a:lumMod val="65000"/>
                    <a:lumOff val="35000"/>
                  </a:schemeClr>
                </a:solidFill>
              </a:rPr>
              <a:t>, </a:t>
            </a:r>
            <a:r>
              <a:rPr lang="en-US" err="1">
                <a:solidFill>
                  <a:schemeClr val="tx1">
                    <a:lumMod val="65000"/>
                    <a:lumOff val="35000"/>
                  </a:schemeClr>
                </a:solidFill>
              </a:rPr>
              <a:t>imperdiet</a:t>
            </a:r>
            <a:r>
              <a:rPr lang="en-US">
                <a:solidFill>
                  <a:schemeClr val="tx1">
                    <a:lumMod val="65000"/>
                    <a:lumOff val="35000"/>
                  </a:schemeClr>
                </a:solidFill>
              </a:rPr>
              <a:t> lacus.</a:t>
            </a:r>
          </a:p>
        </p:txBody>
      </p:sp>
    </p:spTree>
    <p:extLst>
      <p:ext uri="{BB962C8B-B14F-4D97-AF65-F5344CB8AC3E}">
        <p14:creationId xmlns:p14="http://schemas.microsoft.com/office/powerpoint/2010/main" val="18653059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Footer Placeholder 4"/>
          <p:cNvSpPr>
            <a:spLocks noGrp="1"/>
          </p:cNvSpPr>
          <p:nvPr>
            <p:ph type="ftr" sz="quarter" idx="3"/>
          </p:nvPr>
        </p:nvSpPr>
        <p:spPr>
          <a:xfrm>
            <a:off x="840659" y="9534526"/>
            <a:ext cx="12993329"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pPr defTabSz="1371600"/>
            <a:r>
              <a:rPr lang="en-US">
                <a:solidFill>
                  <a:srgbClr val="4F5053"/>
                </a:solidFill>
                <a:latin typeface="Arial"/>
              </a:rPr>
              <a:t>© All rights reserved. No utilization or reproduction of this material is allowed without the written permission of CSH.</a:t>
            </a:r>
          </a:p>
          <a:p>
            <a:endParaRPr lang="en-US">
              <a:solidFill>
                <a:prstClr val="black">
                  <a:tint val="75000"/>
                </a:prstClr>
              </a:solidFill>
            </a:endParaRPr>
          </a:p>
        </p:txBody>
      </p:sp>
      <p:sp>
        <p:nvSpPr>
          <p:cNvPr id="9" name="Content Placeholder 3"/>
          <p:cNvSpPr>
            <a:spLocks noGrp="1"/>
          </p:cNvSpPr>
          <p:nvPr>
            <p:ph sz="half" idx="10"/>
          </p:nvPr>
        </p:nvSpPr>
        <p:spPr>
          <a:xfrm>
            <a:off x="1257301" y="2536031"/>
            <a:ext cx="7736681" cy="6729413"/>
          </a:xfrm>
          <a:prstGeom prst="rect">
            <a:avLst/>
          </a:prstGeom>
        </p:spPr>
        <p:txBody>
          <a:bodyPr/>
          <a:lstStyle>
            <a:lvl1pPr marL="342900" indent="-342900">
              <a:buClr>
                <a:schemeClr val="accent1"/>
              </a:buClr>
              <a:buFont typeface="Calibri" panose="020F0502020204030204" pitchFamily="34" charset="0"/>
              <a:buChar char="●"/>
              <a:defRPr/>
            </a:lvl1pPr>
            <a:lvl2pPr marL="1028700" indent="-342900">
              <a:buClr>
                <a:schemeClr val="accent1"/>
              </a:buClr>
              <a:buFont typeface="Calibri" panose="020F0502020204030204" pitchFamily="34" charset="0"/>
              <a:buChar char="●"/>
              <a:defRPr/>
            </a:lvl2pPr>
            <a:lvl3pPr marL="1714500" indent="-342900">
              <a:buClr>
                <a:schemeClr val="accent1"/>
              </a:buClr>
              <a:buFont typeface="Calibri" panose="020F0502020204030204" pitchFamily="34" charset="0"/>
              <a:buChar char="●"/>
              <a:defRPr/>
            </a:lvl3pPr>
            <a:lvl4pPr marL="2400300" indent="-342900">
              <a:buClr>
                <a:schemeClr val="accent1"/>
              </a:buClr>
              <a:buFont typeface="Calibri" panose="020F0502020204030204" pitchFamily="34" charset="0"/>
              <a:buChar char="●"/>
              <a:defRPr/>
            </a:lvl4pPr>
            <a:lvl5pPr marL="3086100" indent="-342900">
              <a:buClr>
                <a:schemeClr val="accent1"/>
              </a:buClr>
              <a:buFont typeface="Calibri" panose="020F050202020403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a:t>
            </a:r>
            <a:r>
              <a:rPr lang="en-US" err="1"/>
              <a:t>levelC</a:t>
            </a:r>
            <a:endParaRPr lang="en-US"/>
          </a:p>
        </p:txBody>
      </p:sp>
      <p:sp>
        <p:nvSpPr>
          <p:cNvPr id="10" name="Content Placeholder 3"/>
          <p:cNvSpPr>
            <a:spLocks noGrp="1"/>
          </p:cNvSpPr>
          <p:nvPr>
            <p:ph sz="half" idx="11"/>
          </p:nvPr>
        </p:nvSpPr>
        <p:spPr>
          <a:xfrm>
            <a:off x="9294020" y="2536031"/>
            <a:ext cx="7736681" cy="6729413"/>
          </a:xfrm>
          <a:prstGeom prst="rect">
            <a:avLst/>
          </a:prstGeom>
        </p:spPr>
        <p:txBody>
          <a:bodyPr/>
          <a:lstStyle>
            <a:lvl1pPr marL="342900" indent="-342900">
              <a:buClr>
                <a:schemeClr val="accent1"/>
              </a:buClr>
              <a:buFont typeface="Calibri" panose="020F0502020204030204" pitchFamily="34" charset="0"/>
              <a:buChar char="●"/>
              <a:defRPr/>
            </a:lvl1pPr>
            <a:lvl2pPr marL="1028700" indent="-342900">
              <a:buClr>
                <a:schemeClr val="accent1"/>
              </a:buClr>
              <a:buFont typeface="Calibri" panose="020F0502020204030204" pitchFamily="34" charset="0"/>
              <a:buChar char="●"/>
              <a:defRPr/>
            </a:lvl2pPr>
            <a:lvl3pPr marL="1714500" indent="-342900">
              <a:buClr>
                <a:schemeClr val="accent1"/>
              </a:buClr>
              <a:buFont typeface="Calibri" panose="020F0502020204030204" pitchFamily="34" charset="0"/>
              <a:buChar char="●"/>
              <a:defRPr/>
            </a:lvl3pPr>
            <a:lvl4pPr marL="2400300" indent="-342900">
              <a:buClr>
                <a:schemeClr val="accent1"/>
              </a:buClr>
              <a:buFont typeface="Calibri" panose="020F0502020204030204" pitchFamily="34" charset="0"/>
              <a:buChar char="●"/>
              <a:defRPr/>
            </a:lvl4pPr>
            <a:lvl5pPr marL="3086100" indent="-342900">
              <a:buClr>
                <a:schemeClr val="accent1"/>
              </a:buClr>
              <a:buFont typeface="Calibri" panose="020F050202020403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a:t>
            </a:r>
            <a:r>
              <a:rPr lang="en-US" err="1"/>
              <a:t>levelC</a:t>
            </a:r>
            <a:endParaRPr lang="en-US"/>
          </a:p>
        </p:txBody>
      </p:sp>
    </p:spTree>
    <p:extLst>
      <p:ext uri="{BB962C8B-B14F-4D97-AF65-F5344CB8AC3E}">
        <p14:creationId xmlns:p14="http://schemas.microsoft.com/office/powerpoint/2010/main" val="34517765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9682" y="547688"/>
            <a:ext cx="15773400" cy="1988345"/>
          </a:xfrm>
        </p:spPr>
        <p:txBody>
          <a:bodyPr/>
          <a:lstStyle/>
          <a:p>
            <a:r>
              <a:rPr lang="en-US"/>
              <a:t>Click to edit Master title style</a:t>
            </a:r>
          </a:p>
        </p:txBody>
      </p:sp>
      <p:sp>
        <p:nvSpPr>
          <p:cNvPr id="3" name="Text Placeholder 2"/>
          <p:cNvSpPr>
            <a:spLocks noGrp="1"/>
          </p:cNvSpPr>
          <p:nvPr>
            <p:ph type="body" idx="1"/>
          </p:nvPr>
        </p:nvSpPr>
        <p:spPr>
          <a:xfrm>
            <a:off x="1259683" y="2521745"/>
            <a:ext cx="7736681" cy="1235868"/>
          </a:xfrm>
          <a:prstGeom prst="rect">
            <a:avLst/>
          </a:prstGeo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4" name="Content Placeholder 3"/>
          <p:cNvSpPr>
            <a:spLocks noGrp="1"/>
          </p:cNvSpPr>
          <p:nvPr>
            <p:ph sz="half" idx="2"/>
          </p:nvPr>
        </p:nvSpPr>
        <p:spPr>
          <a:xfrm>
            <a:off x="1259683" y="3757613"/>
            <a:ext cx="7736681" cy="5526882"/>
          </a:xfrm>
          <a:prstGeom prst="rect">
            <a:avLst/>
          </a:prstGeom>
        </p:spPr>
        <p:txBody>
          <a:bodyPr/>
          <a:lstStyle>
            <a:lvl1pPr marL="342900" indent="-342900">
              <a:buClr>
                <a:schemeClr val="accent1"/>
              </a:buClr>
              <a:buFont typeface="Calibri" panose="020F0502020204030204" pitchFamily="34" charset="0"/>
              <a:buChar char="●"/>
              <a:defRPr/>
            </a:lvl1pPr>
            <a:lvl2pPr marL="1028700" indent="-342900">
              <a:buClr>
                <a:schemeClr val="accent1"/>
              </a:buClr>
              <a:buFont typeface="Calibri" panose="020F0502020204030204" pitchFamily="34" charset="0"/>
              <a:buChar char="●"/>
              <a:defRPr/>
            </a:lvl2pPr>
            <a:lvl3pPr marL="1714500" indent="-342900">
              <a:buClr>
                <a:schemeClr val="accent1"/>
              </a:buClr>
              <a:buFont typeface="Calibri" panose="020F0502020204030204" pitchFamily="34" charset="0"/>
              <a:buChar char="●"/>
              <a:defRPr/>
            </a:lvl3pPr>
            <a:lvl4pPr marL="2400300" indent="-342900">
              <a:buClr>
                <a:schemeClr val="accent1"/>
              </a:buClr>
              <a:buFont typeface="Calibri" panose="020F0502020204030204" pitchFamily="34" charset="0"/>
              <a:buChar char="●"/>
              <a:defRPr/>
            </a:lvl4pPr>
            <a:lvl5pPr marL="3086100" indent="-342900">
              <a:buClr>
                <a:schemeClr val="accent1"/>
              </a:buClr>
              <a:buFont typeface="Calibri" panose="020F050202020403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9258300" y="2521745"/>
            <a:ext cx="7774782" cy="1235868"/>
          </a:xfrm>
          <a:prstGeom prst="rect">
            <a:avLst/>
          </a:prstGeo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10" name="Content Placeholder 3"/>
          <p:cNvSpPr>
            <a:spLocks noGrp="1"/>
          </p:cNvSpPr>
          <p:nvPr>
            <p:ph sz="half" idx="10"/>
          </p:nvPr>
        </p:nvSpPr>
        <p:spPr>
          <a:xfrm>
            <a:off x="9296402" y="3757613"/>
            <a:ext cx="7736681" cy="5526882"/>
          </a:xfrm>
          <a:prstGeom prst="rect">
            <a:avLst/>
          </a:prstGeom>
        </p:spPr>
        <p:txBody>
          <a:bodyPr/>
          <a:lstStyle>
            <a:lvl1pPr marL="342900" indent="-342900">
              <a:buClr>
                <a:schemeClr val="accent1"/>
              </a:buClr>
              <a:buFont typeface="Calibri" panose="020F0502020204030204" pitchFamily="34" charset="0"/>
              <a:buChar char="●"/>
              <a:defRPr/>
            </a:lvl1pPr>
            <a:lvl2pPr marL="1028700" indent="-342900">
              <a:buClr>
                <a:schemeClr val="accent1"/>
              </a:buClr>
              <a:buFont typeface="Calibri" panose="020F0502020204030204" pitchFamily="34" charset="0"/>
              <a:buChar char="●"/>
              <a:defRPr/>
            </a:lvl2pPr>
            <a:lvl3pPr marL="1714500" indent="-342900">
              <a:buClr>
                <a:schemeClr val="accent1"/>
              </a:buClr>
              <a:buFont typeface="Calibri" panose="020F0502020204030204" pitchFamily="34" charset="0"/>
              <a:buChar char="●"/>
              <a:defRPr/>
            </a:lvl3pPr>
            <a:lvl4pPr marL="2400300" indent="-342900">
              <a:buClr>
                <a:schemeClr val="accent1"/>
              </a:buClr>
              <a:buFont typeface="Calibri" panose="020F0502020204030204" pitchFamily="34" charset="0"/>
              <a:buChar char="●"/>
              <a:defRPr/>
            </a:lvl4pPr>
            <a:lvl5pPr marL="3086100" indent="-342900">
              <a:buClr>
                <a:schemeClr val="accent1"/>
              </a:buClr>
              <a:buFont typeface="Calibri" panose="020F050202020403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077048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Footer Placeholder 4"/>
          <p:cNvSpPr>
            <a:spLocks noGrp="1"/>
          </p:cNvSpPr>
          <p:nvPr>
            <p:ph type="ftr" sz="quarter" idx="3"/>
          </p:nvPr>
        </p:nvSpPr>
        <p:spPr>
          <a:xfrm>
            <a:off x="840659" y="9534526"/>
            <a:ext cx="12993329"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pPr defTabSz="1371600"/>
            <a:r>
              <a:rPr lang="en-US">
                <a:solidFill>
                  <a:srgbClr val="4F5053"/>
                </a:solidFill>
                <a:latin typeface="Arial"/>
              </a:rPr>
              <a:t>© All rights reserved. No utilization or reproduction of this material is allowed without the written permission of CSH.</a:t>
            </a:r>
          </a:p>
          <a:p>
            <a:endParaRPr lang="en-US">
              <a:solidFill>
                <a:prstClr val="black">
                  <a:tint val="75000"/>
                </a:prstClr>
              </a:solidFill>
            </a:endParaRPr>
          </a:p>
        </p:txBody>
      </p:sp>
    </p:spTree>
    <p:extLst>
      <p:ext uri="{BB962C8B-B14F-4D97-AF65-F5344CB8AC3E}">
        <p14:creationId xmlns:p14="http://schemas.microsoft.com/office/powerpoint/2010/main" val="2270572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opics">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840659" y="9534526"/>
            <a:ext cx="12993329"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pPr defTabSz="1371600"/>
            <a:r>
              <a:rPr lang="en-US">
                <a:solidFill>
                  <a:srgbClr val="4F5053"/>
                </a:solidFill>
                <a:latin typeface="Arial"/>
              </a:rPr>
              <a:t>© All rights reserved. No utilization or reproduction of this material is allowed without the written permission of CSH.</a:t>
            </a:r>
          </a:p>
          <a:p>
            <a:endParaRPr lang="en-US">
              <a:solidFill>
                <a:prstClr val="black">
                  <a:tint val="75000"/>
                </a:prstClr>
              </a:solidFill>
            </a:endParaRPr>
          </a:p>
        </p:txBody>
      </p:sp>
      <p:sp>
        <p:nvSpPr>
          <p:cNvPr id="10" name="Text Placeholder 9"/>
          <p:cNvSpPr>
            <a:spLocks noGrp="1"/>
          </p:cNvSpPr>
          <p:nvPr>
            <p:ph type="body" sz="quarter" idx="10" hasCustomPrompt="1"/>
          </p:nvPr>
        </p:nvSpPr>
        <p:spPr>
          <a:xfrm>
            <a:off x="416018" y="268382"/>
            <a:ext cx="5083970" cy="982197"/>
          </a:xfrm>
          <a:prstGeom prst="rect">
            <a:avLst/>
          </a:prstGeom>
        </p:spPr>
        <p:txBody>
          <a:bodyPr/>
          <a:lstStyle>
            <a:lvl1pPr marL="0" indent="0">
              <a:buNone/>
              <a:defRPr sz="6000" b="1">
                <a:latin typeface="+mj-lt"/>
              </a:defRPr>
            </a:lvl1pPr>
          </a:lstStyle>
          <a:p>
            <a:pPr lvl="0"/>
            <a:r>
              <a:rPr lang="en-US"/>
              <a:t>AGENDA</a:t>
            </a:r>
          </a:p>
        </p:txBody>
      </p:sp>
    </p:spTree>
    <p:extLst>
      <p:ext uri="{BB962C8B-B14F-4D97-AF65-F5344CB8AC3E}">
        <p14:creationId xmlns:p14="http://schemas.microsoft.com/office/powerpoint/2010/main" val="537283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AD6FF9-6890-4E3D-8B0B-DDD0859CB26B}" type="datetime1">
              <a:rPr lang="en-US" smtClean="0"/>
              <a:t>7/14/2020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What we d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86868" y="202429"/>
            <a:ext cx="8474145" cy="1988345"/>
          </a:xfrm>
        </p:spPr>
        <p:txBody>
          <a:bodyPr/>
          <a:lstStyle>
            <a:lvl1pPr algn="ctr">
              <a:defRPr baseline="0">
                <a:solidFill>
                  <a:schemeClr val="tx1">
                    <a:lumMod val="65000"/>
                    <a:lumOff val="35000"/>
                  </a:schemeClr>
                </a:solidFill>
              </a:defRPr>
            </a:lvl1pPr>
          </a:lstStyle>
          <a:p>
            <a:r>
              <a:rPr lang="en-US"/>
              <a:t>CSH: WHAT WE DO</a:t>
            </a:r>
          </a:p>
        </p:txBody>
      </p:sp>
      <p:sp>
        <p:nvSpPr>
          <p:cNvPr id="6" name="Footer Placeholder 4"/>
          <p:cNvSpPr>
            <a:spLocks noGrp="1"/>
          </p:cNvSpPr>
          <p:nvPr>
            <p:ph type="ftr" sz="quarter" idx="3"/>
          </p:nvPr>
        </p:nvSpPr>
        <p:spPr>
          <a:xfrm>
            <a:off x="840659" y="9534526"/>
            <a:ext cx="12993329"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pPr defTabSz="1371600"/>
            <a:r>
              <a:rPr lang="en-US">
                <a:solidFill>
                  <a:srgbClr val="4F5053"/>
                </a:solidFill>
                <a:latin typeface="Arial"/>
              </a:rPr>
              <a:t>© All rights reserved. No utilization or reproduction of this material is allowed without the written permission of CSH.</a:t>
            </a:r>
          </a:p>
          <a:p>
            <a:endParaRPr lang="en-US">
              <a:solidFill>
                <a:prstClr val="black">
                  <a:tint val="75000"/>
                </a:prstClr>
              </a:solidFill>
            </a:endParaRPr>
          </a:p>
        </p:txBody>
      </p:sp>
      <p:sp>
        <p:nvSpPr>
          <p:cNvPr id="7" name="Oval 6"/>
          <p:cNvSpPr/>
          <p:nvPr userDrawn="1"/>
        </p:nvSpPr>
        <p:spPr>
          <a:xfrm>
            <a:off x="2492479" y="3567719"/>
            <a:ext cx="2315498" cy="2237634"/>
          </a:xfrm>
          <a:prstGeom prst="ellipse">
            <a:avLst/>
          </a:prstGeom>
          <a:solidFill>
            <a:schemeClr val="accent1"/>
          </a:solidFill>
          <a:ln w="28575" cap="flat" cmpd="sng" algn="ctr">
            <a:solidFill>
              <a:schemeClr val="accent1"/>
            </a:solidFill>
            <a:prstDash val="solid"/>
          </a:ln>
          <a:effectLst/>
        </p:spPr>
        <p:style>
          <a:lnRef idx="2">
            <a:scrgbClr r="0" g="0" b="0"/>
          </a:lnRef>
          <a:fillRef idx="1">
            <a:scrgbClr r="0" g="0" b="0"/>
          </a:fillRef>
          <a:effectRef idx="0">
            <a:scrgbClr r="0" g="0" b="0"/>
          </a:effectRef>
          <a:fontRef idx="minor">
            <a:schemeClr val="lt1">
              <a:hueOff val="0"/>
              <a:satOff val="0"/>
              <a:lumOff val="0"/>
              <a:alphaOff val="0"/>
            </a:schemeClr>
          </a:fontRef>
        </p:style>
      </p:sp>
      <p:sp>
        <p:nvSpPr>
          <p:cNvPr id="3" name="Rectangle 2"/>
          <p:cNvSpPr/>
          <p:nvPr userDrawn="1"/>
        </p:nvSpPr>
        <p:spPr>
          <a:xfrm>
            <a:off x="1477606" y="1735323"/>
            <a:ext cx="15892670" cy="1200329"/>
          </a:xfrm>
          <a:prstGeom prst="rect">
            <a:avLst/>
          </a:prstGeom>
        </p:spPr>
        <p:txBody>
          <a:bodyPr wrap="square">
            <a:spAutoFit/>
          </a:bodyPr>
          <a:lstStyle/>
          <a:p>
            <a:pPr marL="0" marR="0" lvl="0" indent="0" algn="ctr" defTabSz="1371600" rtl="0" eaLnBrk="1" fontAlgn="auto" latinLnBrk="0" hangingPunct="1">
              <a:lnSpc>
                <a:spcPct val="100000"/>
              </a:lnSpc>
              <a:spcBef>
                <a:spcPts val="0"/>
              </a:spcBef>
              <a:spcAft>
                <a:spcPts val="0"/>
              </a:spcAft>
              <a:buClr>
                <a:srgbClr val="6BBADD"/>
              </a:buClr>
              <a:buSzTx/>
              <a:buFontTx/>
              <a:buNone/>
              <a:tabLst/>
              <a:defRPr/>
            </a:pPr>
            <a:r>
              <a:rPr kumimoji="0" lang="en-US" sz="3600" b="0" i="0" u="none" strike="noStrike" kern="1200" cap="none" spc="0" normalizeH="0" baseline="0" noProof="0">
                <a:ln>
                  <a:noFill/>
                </a:ln>
                <a:solidFill>
                  <a:srgbClr val="626262"/>
                </a:solidFill>
                <a:effectLst/>
                <a:uLnTx/>
                <a:uFillTx/>
                <a:latin typeface="Calibri"/>
                <a:ea typeface="+mn-ea"/>
                <a:cs typeface="+mn-cs"/>
              </a:rPr>
              <a:t>CSH is a touchstone for new ideas and best practices, a collaborative and pragmatic community partner, and an influential advocate for supportive housing</a:t>
            </a:r>
            <a:endParaRPr kumimoji="0" lang="en-US" sz="3600" b="0" i="0" u="none" strike="noStrike" kern="1200" cap="none" spc="-30" normalizeH="0" baseline="0" noProof="0">
              <a:ln>
                <a:noFill/>
              </a:ln>
              <a:solidFill>
                <a:srgbClr val="626262"/>
              </a:solidFill>
              <a:effectLst/>
              <a:uLnTx/>
              <a:uFillTx/>
              <a:latin typeface="Calibri"/>
              <a:ea typeface="+mn-ea"/>
              <a:cs typeface="+mn-cs"/>
            </a:endParaRPr>
          </a:p>
        </p:txBody>
      </p:sp>
      <p:sp>
        <p:nvSpPr>
          <p:cNvPr id="10" name="Oval 9"/>
          <p:cNvSpPr/>
          <p:nvPr userDrawn="1"/>
        </p:nvSpPr>
        <p:spPr>
          <a:xfrm>
            <a:off x="9881040" y="3598608"/>
            <a:ext cx="2360121" cy="2206746"/>
          </a:xfrm>
          <a:prstGeom prst="ellipse">
            <a:avLst/>
          </a:prstGeom>
          <a:solidFill>
            <a:schemeClr val="accent6"/>
          </a:solidFill>
          <a:ln w="28575" cap="flat" cmpd="sng" algn="ctr">
            <a:noFill/>
            <a:prstDash val="solid"/>
          </a:ln>
          <a:effectLst/>
        </p:spPr>
        <p:style>
          <a:lnRef idx="2">
            <a:scrgbClr r="0" g="0" b="0"/>
          </a:lnRef>
          <a:fillRef idx="1">
            <a:scrgbClr r="0" g="0" b="0"/>
          </a:fillRef>
          <a:effectRef idx="0">
            <a:scrgbClr r="0" g="0" b="0"/>
          </a:effectRef>
          <a:fontRef idx="minor">
            <a:schemeClr val="lt1">
              <a:hueOff val="0"/>
              <a:satOff val="0"/>
              <a:lumOff val="0"/>
              <a:alphaOff val="0"/>
            </a:schemeClr>
          </a:fontRef>
        </p:style>
      </p:sp>
      <p:sp>
        <p:nvSpPr>
          <p:cNvPr id="11" name="Oval 10"/>
          <p:cNvSpPr/>
          <p:nvPr userDrawn="1"/>
        </p:nvSpPr>
        <p:spPr>
          <a:xfrm>
            <a:off x="6183525" y="3567719"/>
            <a:ext cx="2321967" cy="2237634"/>
          </a:xfrm>
          <a:prstGeom prst="ellipse">
            <a:avLst/>
          </a:prstGeom>
          <a:solidFill>
            <a:schemeClr val="accent5"/>
          </a:solidFill>
          <a:ln w="28575" cap="flat" cmpd="sng" algn="ctr">
            <a:noFill/>
            <a:prstDash val="solid"/>
          </a:ln>
          <a:effectLst/>
        </p:spPr>
        <p:style>
          <a:lnRef idx="2">
            <a:scrgbClr r="0" g="0" b="0"/>
          </a:lnRef>
          <a:fillRef idx="1">
            <a:scrgbClr r="0" g="0" b="0"/>
          </a:fillRef>
          <a:effectRef idx="0">
            <a:scrgbClr r="0" g="0" b="0"/>
          </a:effectRef>
          <a:fontRef idx="minor">
            <a:schemeClr val="lt1">
              <a:hueOff val="0"/>
              <a:satOff val="0"/>
              <a:lumOff val="0"/>
              <a:alphaOff val="0"/>
            </a:schemeClr>
          </a:fontRef>
        </p:style>
      </p:sp>
      <p:sp>
        <p:nvSpPr>
          <p:cNvPr id="12" name="Oval 11"/>
          <p:cNvSpPr/>
          <p:nvPr userDrawn="1"/>
        </p:nvSpPr>
        <p:spPr>
          <a:xfrm>
            <a:off x="13450529" y="3597215"/>
            <a:ext cx="2449994" cy="2208138"/>
          </a:xfrm>
          <a:prstGeom prst="ellipse">
            <a:avLst/>
          </a:prstGeom>
          <a:solidFill>
            <a:schemeClr val="accent4"/>
          </a:solidFill>
          <a:ln w="28575" cap="flat" cmpd="sng" algn="ctr">
            <a:noFill/>
            <a:prstDash val="solid"/>
          </a:ln>
          <a:effectLst/>
        </p:spPr>
        <p:style>
          <a:lnRef idx="2">
            <a:scrgbClr r="0" g="0" b="0"/>
          </a:lnRef>
          <a:fillRef idx="1">
            <a:scrgbClr r="0" g="0" b="0"/>
          </a:fillRef>
          <a:effectRef idx="0">
            <a:scrgbClr r="0" g="0" b="0"/>
          </a:effectRef>
          <a:fontRef idx="minor">
            <a:schemeClr val="lt1">
              <a:hueOff val="0"/>
              <a:satOff val="0"/>
              <a:lumOff val="0"/>
              <a:alphaOff val="0"/>
            </a:schemeClr>
          </a:fontRef>
        </p:style>
      </p:sp>
      <p:sp>
        <p:nvSpPr>
          <p:cNvPr id="13" name="Rectangle 12"/>
          <p:cNvSpPr/>
          <p:nvPr userDrawn="1"/>
        </p:nvSpPr>
        <p:spPr>
          <a:xfrm>
            <a:off x="1334632" y="6305455"/>
            <a:ext cx="4848893" cy="1200329"/>
          </a:xfrm>
          <a:prstGeom prst="rect">
            <a:avLst/>
          </a:prstGeom>
        </p:spPr>
        <p:txBody>
          <a:bodyPr wrap="square">
            <a:spAutoFit/>
          </a:bodyPr>
          <a:lstStyle/>
          <a:p>
            <a:pPr marL="0" marR="0" lvl="0" indent="0" algn="ctr" defTabSz="1371600" rtl="0" eaLnBrk="1" fontAlgn="auto" latinLnBrk="0" hangingPunct="1">
              <a:lnSpc>
                <a:spcPct val="100000"/>
              </a:lnSpc>
              <a:spcBef>
                <a:spcPts val="0"/>
              </a:spcBef>
              <a:spcAft>
                <a:spcPts val="0"/>
              </a:spcAft>
              <a:buClr>
                <a:srgbClr val="6BBADD"/>
              </a:buClr>
              <a:buSzTx/>
              <a:buFontTx/>
              <a:buNone/>
              <a:tabLst/>
              <a:defRPr/>
            </a:pPr>
            <a:r>
              <a:rPr kumimoji="0" lang="en-US" sz="3600" b="1" i="0" u="none" strike="noStrike" kern="1200" cap="none" spc="0" normalizeH="0" baseline="0" noProof="0">
                <a:ln>
                  <a:noFill/>
                </a:ln>
                <a:solidFill>
                  <a:srgbClr val="626262"/>
                </a:solidFill>
                <a:effectLst/>
                <a:uLnTx/>
                <a:uFillTx/>
                <a:latin typeface="Calibri"/>
                <a:ea typeface="+mn-ea"/>
                <a:cs typeface="+mn-cs"/>
              </a:rPr>
              <a:t>TRAINING AND EDUCATION</a:t>
            </a:r>
            <a:endParaRPr kumimoji="0" lang="en-US" sz="3600" b="1" i="0" u="none" strike="noStrike" kern="1200" cap="none" spc="-30" normalizeH="0" baseline="0" noProof="0">
              <a:ln>
                <a:noFill/>
              </a:ln>
              <a:solidFill>
                <a:srgbClr val="626262"/>
              </a:solidFill>
              <a:effectLst/>
              <a:uLnTx/>
              <a:uFillTx/>
              <a:latin typeface="Calibri"/>
              <a:ea typeface="+mn-ea"/>
              <a:cs typeface="+mn-cs"/>
            </a:endParaRPr>
          </a:p>
        </p:txBody>
      </p:sp>
      <p:sp>
        <p:nvSpPr>
          <p:cNvPr id="14" name="Rectangle 13"/>
          <p:cNvSpPr/>
          <p:nvPr userDrawn="1"/>
        </p:nvSpPr>
        <p:spPr>
          <a:xfrm>
            <a:off x="5032147" y="6305455"/>
            <a:ext cx="4848893" cy="646331"/>
          </a:xfrm>
          <a:prstGeom prst="rect">
            <a:avLst/>
          </a:prstGeom>
        </p:spPr>
        <p:txBody>
          <a:bodyPr wrap="square">
            <a:spAutoFit/>
          </a:bodyPr>
          <a:lstStyle/>
          <a:p>
            <a:pPr marL="0" marR="0" lvl="0" indent="0" algn="ctr" defTabSz="1371600" rtl="0" eaLnBrk="1" fontAlgn="auto" latinLnBrk="0" hangingPunct="1">
              <a:lnSpc>
                <a:spcPct val="100000"/>
              </a:lnSpc>
              <a:spcBef>
                <a:spcPts val="0"/>
              </a:spcBef>
              <a:spcAft>
                <a:spcPts val="0"/>
              </a:spcAft>
              <a:buClr>
                <a:srgbClr val="6BBADD"/>
              </a:buClr>
              <a:buSzTx/>
              <a:buFontTx/>
              <a:buNone/>
              <a:tabLst/>
              <a:defRPr/>
            </a:pPr>
            <a:r>
              <a:rPr kumimoji="0" lang="en-US" sz="3600" b="1" i="0" u="none" strike="noStrike" kern="1200" cap="none" spc="0" normalizeH="0" baseline="0" noProof="0">
                <a:ln>
                  <a:noFill/>
                </a:ln>
                <a:solidFill>
                  <a:srgbClr val="626262"/>
                </a:solidFill>
                <a:effectLst/>
                <a:uLnTx/>
                <a:uFillTx/>
                <a:latin typeface="Calibri"/>
                <a:ea typeface="+mn-ea"/>
                <a:cs typeface="+mn-cs"/>
              </a:rPr>
              <a:t>LENDING</a:t>
            </a:r>
            <a:endParaRPr kumimoji="0" lang="en-US" sz="3600" b="1" i="0" u="none" strike="noStrike" kern="1200" cap="none" spc="-30" normalizeH="0" baseline="0" noProof="0">
              <a:ln>
                <a:noFill/>
              </a:ln>
              <a:solidFill>
                <a:srgbClr val="626262"/>
              </a:solidFill>
              <a:effectLst/>
              <a:uLnTx/>
              <a:uFillTx/>
              <a:latin typeface="Calibri"/>
              <a:ea typeface="+mn-ea"/>
              <a:cs typeface="+mn-cs"/>
            </a:endParaRPr>
          </a:p>
        </p:txBody>
      </p:sp>
      <p:sp>
        <p:nvSpPr>
          <p:cNvPr id="15" name="Rectangle 14"/>
          <p:cNvSpPr/>
          <p:nvPr userDrawn="1"/>
        </p:nvSpPr>
        <p:spPr>
          <a:xfrm>
            <a:off x="8729662" y="6305455"/>
            <a:ext cx="4848893" cy="646331"/>
          </a:xfrm>
          <a:prstGeom prst="rect">
            <a:avLst/>
          </a:prstGeom>
        </p:spPr>
        <p:txBody>
          <a:bodyPr wrap="square">
            <a:spAutoFit/>
          </a:bodyPr>
          <a:lstStyle/>
          <a:p>
            <a:pPr marL="0" marR="0" lvl="0" indent="0" algn="ctr" defTabSz="1371600" rtl="0" eaLnBrk="1" fontAlgn="auto" latinLnBrk="0" hangingPunct="1">
              <a:lnSpc>
                <a:spcPct val="100000"/>
              </a:lnSpc>
              <a:spcBef>
                <a:spcPts val="0"/>
              </a:spcBef>
              <a:spcAft>
                <a:spcPts val="0"/>
              </a:spcAft>
              <a:buClr>
                <a:srgbClr val="6BBADD"/>
              </a:buClr>
              <a:buSzTx/>
              <a:buFontTx/>
              <a:buNone/>
              <a:tabLst/>
              <a:defRPr/>
            </a:pPr>
            <a:r>
              <a:rPr kumimoji="0" lang="en-US" sz="3600" b="1" i="0" u="none" strike="noStrike" kern="1200" cap="none" spc="0" normalizeH="0" baseline="0" noProof="0">
                <a:ln>
                  <a:noFill/>
                </a:ln>
                <a:solidFill>
                  <a:srgbClr val="626262"/>
                </a:solidFill>
                <a:effectLst/>
                <a:uLnTx/>
                <a:uFillTx/>
                <a:latin typeface="Calibri"/>
                <a:ea typeface="+mn-ea"/>
                <a:cs typeface="+mn-cs"/>
              </a:rPr>
              <a:t>POLICY REFORM</a:t>
            </a:r>
            <a:endParaRPr kumimoji="0" lang="en-US" sz="3600" b="1" i="0" u="none" strike="noStrike" kern="1200" cap="none" spc="-30" normalizeH="0" baseline="0" noProof="0">
              <a:ln>
                <a:noFill/>
              </a:ln>
              <a:solidFill>
                <a:srgbClr val="626262"/>
              </a:solidFill>
              <a:effectLst/>
              <a:uLnTx/>
              <a:uFillTx/>
              <a:latin typeface="Calibri"/>
              <a:ea typeface="+mn-ea"/>
              <a:cs typeface="+mn-cs"/>
            </a:endParaRPr>
          </a:p>
        </p:txBody>
      </p:sp>
      <p:sp>
        <p:nvSpPr>
          <p:cNvPr id="16" name="Rectangle 15"/>
          <p:cNvSpPr/>
          <p:nvPr userDrawn="1"/>
        </p:nvSpPr>
        <p:spPr>
          <a:xfrm>
            <a:off x="12545162" y="6305454"/>
            <a:ext cx="4848893" cy="1754326"/>
          </a:xfrm>
          <a:prstGeom prst="rect">
            <a:avLst/>
          </a:prstGeom>
        </p:spPr>
        <p:txBody>
          <a:bodyPr wrap="square">
            <a:spAutoFit/>
          </a:bodyPr>
          <a:lstStyle/>
          <a:p>
            <a:pPr marL="0" marR="0" lvl="0" indent="0" algn="ctr" defTabSz="1371600" rtl="0" eaLnBrk="1" fontAlgn="auto" latinLnBrk="0" hangingPunct="1">
              <a:lnSpc>
                <a:spcPct val="100000"/>
              </a:lnSpc>
              <a:spcBef>
                <a:spcPts val="0"/>
              </a:spcBef>
              <a:spcAft>
                <a:spcPts val="0"/>
              </a:spcAft>
              <a:buClr>
                <a:srgbClr val="6BBADD"/>
              </a:buClr>
              <a:buSzTx/>
              <a:buFontTx/>
              <a:buNone/>
              <a:tabLst/>
              <a:defRPr/>
            </a:pPr>
            <a:r>
              <a:rPr kumimoji="0" lang="en-US" sz="3600" b="1" i="0" u="none" strike="noStrike" kern="1200" cap="none" spc="0" normalizeH="0" baseline="0" noProof="0">
                <a:ln>
                  <a:noFill/>
                </a:ln>
                <a:solidFill>
                  <a:srgbClr val="626262"/>
                </a:solidFill>
                <a:effectLst/>
                <a:uLnTx/>
                <a:uFillTx/>
                <a:latin typeface="Calibri"/>
                <a:ea typeface="+mn-ea"/>
                <a:cs typeface="+mn-cs"/>
              </a:rPr>
              <a:t>CONSULTING &amp; TECHNICAL</a:t>
            </a:r>
          </a:p>
          <a:p>
            <a:pPr marL="0" marR="0" lvl="0" indent="0" algn="ctr" defTabSz="1371600" rtl="0" eaLnBrk="1" fontAlgn="auto" latinLnBrk="0" hangingPunct="1">
              <a:lnSpc>
                <a:spcPct val="100000"/>
              </a:lnSpc>
              <a:spcBef>
                <a:spcPts val="0"/>
              </a:spcBef>
              <a:spcAft>
                <a:spcPts val="0"/>
              </a:spcAft>
              <a:buClr>
                <a:srgbClr val="6BBADD"/>
              </a:buClr>
              <a:buSzTx/>
              <a:buFontTx/>
              <a:buNone/>
              <a:tabLst/>
              <a:defRPr/>
            </a:pPr>
            <a:r>
              <a:rPr kumimoji="0" lang="en-US" sz="3600" b="1" i="0" u="none" strike="noStrike" kern="1200" cap="none" spc="0" normalizeH="0" baseline="0" noProof="0">
                <a:ln>
                  <a:noFill/>
                </a:ln>
                <a:solidFill>
                  <a:srgbClr val="626262"/>
                </a:solidFill>
                <a:effectLst/>
                <a:uLnTx/>
                <a:uFillTx/>
                <a:latin typeface="Calibri"/>
                <a:ea typeface="+mn-ea"/>
                <a:cs typeface="+mn-cs"/>
              </a:rPr>
              <a:t> ASSISTANCE</a:t>
            </a:r>
            <a:endParaRPr kumimoji="0" lang="en-US" sz="3600" b="1" i="0" u="none" strike="noStrike" kern="1200" cap="none" spc="-30" normalizeH="0" baseline="0" noProof="0">
              <a:ln>
                <a:noFill/>
              </a:ln>
              <a:solidFill>
                <a:srgbClr val="626262"/>
              </a:solidFill>
              <a:effectLst/>
              <a:uLnTx/>
              <a:uFillTx/>
              <a:latin typeface="Calibri"/>
              <a:ea typeface="+mn-ea"/>
              <a:cs typeface="+mn-cs"/>
            </a:endParaRPr>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35826" y="3729236"/>
            <a:ext cx="1828800" cy="1828800"/>
          </a:xfrm>
          <a:prstGeom prst="rect">
            <a:avLst/>
          </a:prstGeom>
        </p:spPr>
      </p:pic>
      <p:pic>
        <p:nvPicPr>
          <p:cNvPr id="18" name="Picture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70215" y="3695141"/>
            <a:ext cx="1828800" cy="1828800"/>
          </a:xfrm>
          <a:prstGeom prst="rect">
            <a:avLst/>
          </a:prstGeom>
        </p:spPr>
      </p:pic>
      <p:pic>
        <p:nvPicPr>
          <p:cNvPr id="19" name="Picture 1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34710" y="3680393"/>
            <a:ext cx="1828800" cy="1828800"/>
          </a:xfrm>
          <a:prstGeom prst="rect">
            <a:avLst/>
          </a:prstGeom>
        </p:spPr>
      </p:pic>
      <p:pic>
        <p:nvPicPr>
          <p:cNvPr id="20" name="Picture 1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3789743" y="3772767"/>
            <a:ext cx="1828800" cy="1828800"/>
          </a:xfrm>
          <a:prstGeom prst="rect">
            <a:avLst/>
          </a:prstGeom>
        </p:spPr>
      </p:pic>
    </p:spTree>
    <p:extLst>
      <p:ext uri="{BB962C8B-B14F-4D97-AF65-F5344CB8AC3E}">
        <p14:creationId xmlns:p14="http://schemas.microsoft.com/office/powerpoint/2010/main" val="38716213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840659" y="9534526"/>
            <a:ext cx="12993329"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pPr defTabSz="1371600"/>
            <a:r>
              <a:rPr lang="en-US">
                <a:solidFill>
                  <a:srgbClr val="4F5053"/>
                </a:solidFill>
                <a:latin typeface="Arial"/>
              </a:rPr>
              <a:t>© All rights reserved. No utilization or reproduction of this material is allowed without the written permission of CSH.</a:t>
            </a:r>
          </a:p>
          <a:p>
            <a:endParaRPr lang="en-US">
              <a:solidFill>
                <a:prstClr val="black">
                  <a:tint val="75000"/>
                </a:prstClr>
              </a:solidFill>
            </a:endParaRPr>
          </a:p>
        </p:txBody>
      </p:sp>
    </p:spTree>
    <p:extLst>
      <p:ext uri="{BB962C8B-B14F-4D97-AF65-F5344CB8AC3E}">
        <p14:creationId xmlns:p14="http://schemas.microsoft.com/office/powerpoint/2010/main" val="41531204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840659" y="9534526"/>
            <a:ext cx="12993329"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pPr defTabSz="1371600"/>
            <a:r>
              <a:rPr lang="en-US">
                <a:solidFill>
                  <a:srgbClr val="4F5053"/>
                </a:solidFill>
                <a:latin typeface="Arial"/>
              </a:rPr>
              <a:t>© All rights reserved. No utilization or reproduction of this material is allowed without the written permission of CSH.</a:t>
            </a:r>
          </a:p>
          <a:p>
            <a:endParaRPr lang="en-US">
              <a:solidFill>
                <a:prstClr val="black">
                  <a:tint val="75000"/>
                </a:prstClr>
              </a:solidFill>
            </a:endParaRPr>
          </a:p>
        </p:txBody>
      </p:sp>
      <p:sp>
        <p:nvSpPr>
          <p:cNvPr id="3" name="Rectangle 2"/>
          <p:cNvSpPr/>
          <p:nvPr userDrawn="1"/>
        </p:nvSpPr>
        <p:spPr>
          <a:xfrm>
            <a:off x="0" y="0"/>
            <a:ext cx="18288000" cy="453165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srgbClr val="F2F2F2"/>
              </a:solidFill>
              <a:effectLst/>
              <a:uLnTx/>
              <a:uFillTx/>
              <a:latin typeface="Calibri"/>
              <a:ea typeface="+mn-ea"/>
              <a:cs typeface="+mn-cs"/>
            </a:endParaRPr>
          </a:p>
        </p:txBody>
      </p:sp>
      <p:sp>
        <p:nvSpPr>
          <p:cNvPr id="6" name="Rectangle 5"/>
          <p:cNvSpPr/>
          <p:nvPr userDrawn="1"/>
        </p:nvSpPr>
        <p:spPr>
          <a:xfrm>
            <a:off x="228600" y="5983941"/>
            <a:ext cx="18288000" cy="453165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srgbClr val="F2F2F2"/>
              </a:solidFill>
              <a:effectLst/>
              <a:uLnTx/>
              <a:uFillTx/>
              <a:latin typeface="Calibri"/>
              <a:ea typeface="+mn-ea"/>
              <a:cs typeface="+mn-cs"/>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558230" y="9602156"/>
            <a:ext cx="1590390" cy="689901"/>
          </a:xfrm>
          <a:prstGeom prst="rect">
            <a:avLst/>
          </a:prstGeom>
        </p:spPr>
      </p:pic>
      <p:sp>
        <p:nvSpPr>
          <p:cNvPr id="9" name="Footer Placeholder 4"/>
          <p:cNvSpPr txBox="1">
            <a:spLocks/>
          </p:cNvSpPr>
          <p:nvPr userDrawn="1"/>
        </p:nvSpPr>
        <p:spPr>
          <a:xfrm>
            <a:off x="1069259" y="9763126"/>
            <a:ext cx="12993329" cy="547688"/>
          </a:xfrm>
          <a:prstGeom prst="rect">
            <a:avLst/>
          </a:prstGeom>
        </p:spPr>
        <p:txBody>
          <a:bodyPr vert="horz" lIns="137160" tIns="68580" rIns="137160" bIns="6858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2F2F2"/>
                </a:solidFill>
                <a:effectLst/>
                <a:uLnTx/>
                <a:uFillTx/>
                <a:latin typeface="Arial"/>
                <a:ea typeface="+mn-ea"/>
                <a:cs typeface="+mn-cs"/>
              </a:rPr>
              <a:t>© All rights reserved. No utilization or reproduction of this material is allowed without the written permission of CSH.</a:t>
            </a:r>
          </a:p>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Calibri"/>
              <a:ea typeface="+mn-ea"/>
              <a:cs typeface="+mn-cs"/>
            </a:endParaRPr>
          </a:p>
        </p:txBody>
      </p:sp>
      <p:sp>
        <p:nvSpPr>
          <p:cNvPr id="11" name="Title 10"/>
          <p:cNvSpPr>
            <a:spLocks noGrp="1"/>
          </p:cNvSpPr>
          <p:nvPr>
            <p:ph type="title" hasCustomPrompt="1"/>
          </p:nvPr>
        </p:nvSpPr>
        <p:spPr>
          <a:xfrm>
            <a:off x="1485900" y="2451528"/>
            <a:ext cx="15773400" cy="1988345"/>
          </a:xfrm>
        </p:spPr>
        <p:txBody>
          <a:bodyPr/>
          <a:lstStyle>
            <a:lvl1pPr algn="ctr">
              <a:defRPr>
                <a:solidFill>
                  <a:schemeClr val="bg1"/>
                </a:solidFill>
              </a:defRPr>
            </a:lvl1pPr>
          </a:lstStyle>
          <a:p>
            <a:r>
              <a:rPr lang="en-US"/>
              <a:t>CLICK TO EDIT MASTER TITLE STYLE</a:t>
            </a:r>
          </a:p>
        </p:txBody>
      </p:sp>
      <p:sp>
        <p:nvSpPr>
          <p:cNvPr id="15" name="Text Placeholder 13"/>
          <p:cNvSpPr>
            <a:spLocks noGrp="1"/>
          </p:cNvSpPr>
          <p:nvPr>
            <p:ph type="body" sz="quarter" idx="10" hasCustomPrompt="1"/>
          </p:nvPr>
        </p:nvSpPr>
        <p:spPr>
          <a:xfrm>
            <a:off x="1788458" y="4829141"/>
            <a:ext cx="13736171" cy="857319"/>
          </a:xfrm>
          <a:prstGeom prst="rect">
            <a:avLst/>
          </a:prstGeom>
        </p:spPr>
        <p:txBody>
          <a:bodyPr/>
          <a:lstStyle>
            <a:lvl1pPr marL="0" indent="0" algn="ctr">
              <a:buNone/>
              <a:defRPr sz="5400" baseline="0">
                <a:solidFill>
                  <a:schemeClr val="tx1">
                    <a:lumMod val="50000"/>
                    <a:lumOff val="50000"/>
                  </a:schemeClr>
                </a:solidFill>
              </a:defRPr>
            </a:lvl1pPr>
          </a:lstStyle>
          <a:p>
            <a:pPr lvl="0"/>
            <a:r>
              <a:rPr lang="en-US"/>
              <a:t>CLICK TO EDIT</a:t>
            </a:r>
          </a:p>
        </p:txBody>
      </p:sp>
    </p:spTree>
    <p:extLst>
      <p:ext uri="{BB962C8B-B14F-4D97-AF65-F5344CB8AC3E}">
        <p14:creationId xmlns:p14="http://schemas.microsoft.com/office/powerpoint/2010/main" val="42820054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Section Green">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840659" y="9534526"/>
            <a:ext cx="12993329"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pPr defTabSz="1371600"/>
            <a:r>
              <a:rPr lang="en-US">
                <a:solidFill>
                  <a:srgbClr val="4F5053"/>
                </a:solidFill>
                <a:latin typeface="Arial"/>
              </a:rPr>
              <a:t>© All rights reserved. No utilization or reproduction of this material is allowed without the written permission of CSH.</a:t>
            </a:r>
          </a:p>
          <a:p>
            <a:endParaRPr lang="en-US">
              <a:solidFill>
                <a:prstClr val="black">
                  <a:tint val="75000"/>
                </a:prstClr>
              </a:solidFill>
            </a:endParaRPr>
          </a:p>
        </p:txBody>
      </p:sp>
      <p:sp>
        <p:nvSpPr>
          <p:cNvPr id="3" name="Rectangle 2"/>
          <p:cNvSpPr/>
          <p:nvPr userDrawn="1"/>
        </p:nvSpPr>
        <p:spPr>
          <a:xfrm>
            <a:off x="228600" y="228600"/>
            <a:ext cx="18288000" cy="453165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srgbClr val="F2F2F2"/>
              </a:solidFill>
              <a:effectLst/>
              <a:uLnTx/>
              <a:uFillTx/>
              <a:latin typeface="Calibri"/>
              <a:ea typeface="+mn-ea"/>
              <a:cs typeface="+mn-cs"/>
            </a:endParaRPr>
          </a:p>
        </p:txBody>
      </p:sp>
      <p:sp>
        <p:nvSpPr>
          <p:cNvPr id="6" name="Rectangle 5"/>
          <p:cNvSpPr/>
          <p:nvPr userDrawn="1"/>
        </p:nvSpPr>
        <p:spPr>
          <a:xfrm>
            <a:off x="228600" y="5983941"/>
            <a:ext cx="18288000" cy="453165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srgbClr val="F2F2F2"/>
              </a:solidFill>
              <a:effectLst/>
              <a:uLnTx/>
              <a:uFillTx/>
              <a:latin typeface="Calibri"/>
              <a:ea typeface="+mn-ea"/>
              <a:cs typeface="+mn-cs"/>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558230" y="9602156"/>
            <a:ext cx="1590390" cy="689901"/>
          </a:xfrm>
          <a:prstGeom prst="rect">
            <a:avLst/>
          </a:prstGeom>
        </p:spPr>
      </p:pic>
      <p:sp>
        <p:nvSpPr>
          <p:cNvPr id="9" name="Footer Placeholder 4"/>
          <p:cNvSpPr txBox="1">
            <a:spLocks/>
          </p:cNvSpPr>
          <p:nvPr userDrawn="1"/>
        </p:nvSpPr>
        <p:spPr>
          <a:xfrm>
            <a:off x="1069259" y="9763126"/>
            <a:ext cx="12993329" cy="547688"/>
          </a:xfrm>
          <a:prstGeom prst="rect">
            <a:avLst/>
          </a:prstGeom>
        </p:spPr>
        <p:txBody>
          <a:bodyPr vert="horz" lIns="137160" tIns="68580" rIns="137160" bIns="6858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2F2F2"/>
                </a:solidFill>
                <a:effectLst/>
                <a:uLnTx/>
                <a:uFillTx/>
                <a:latin typeface="Arial"/>
                <a:ea typeface="+mn-ea"/>
                <a:cs typeface="+mn-cs"/>
              </a:rPr>
              <a:t>© All rights reserved. No utilization or reproduction of this material is allowed without the written permission of CSH.</a:t>
            </a:r>
          </a:p>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Calibri"/>
              <a:ea typeface="+mn-ea"/>
              <a:cs typeface="+mn-cs"/>
            </a:endParaRPr>
          </a:p>
        </p:txBody>
      </p:sp>
      <p:sp>
        <p:nvSpPr>
          <p:cNvPr id="11" name="Title 10"/>
          <p:cNvSpPr>
            <a:spLocks noGrp="1"/>
          </p:cNvSpPr>
          <p:nvPr>
            <p:ph type="title" hasCustomPrompt="1"/>
          </p:nvPr>
        </p:nvSpPr>
        <p:spPr>
          <a:xfrm>
            <a:off x="1485900" y="2634152"/>
            <a:ext cx="15773400" cy="1988345"/>
          </a:xfrm>
        </p:spPr>
        <p:txBody>
          <a:bodyPr/>
          <a:lstStyle>
            <a:lvl1pPr algn="ctr">
              <a:defRPr>
                <a:solidFill>
                  <a:schemeClr val="bg1"/>
                </a:solidFill>
              </a:defRPr>
            </a:lvl1pPr>
          </a:lstStyle>
          <a:p>
            <a:r>
              <a:rPr lang="en-US"/>
              <a:t>CLICK TO EDIT MASTER TITLE STYLE</a:t>
            </a:r>
          </a:p>
        </p:txBody>
      </p:sp>
      <p:sp>
        <p:nvSpPr>
          <p:cNvPr id="12" name="Text Placeholder 13"/>
          <p:cNvSpPr>
            <a:spLocks noGrp="1"/>
          </p:cNvSpPr>
          <p:nvPr>
            <p:ph type="body" sz="quarter" idx="10" hasCustomPrompt="1"/>
          </p:nvPr>
        </p:nvSpPr>
        <p:spPr>
          <a:xfrm>
            <a:off x="1788458" y="4988861"/>
            <a:ext cx="13736171" cy="857319"/>
          </a:xfrm>
          <a:prstGeom prst="rect">
            <a:avLst/>
          </a:prstGeom>
        </p:spPr>
        <p:txBody>
          <a:bodyPr/>
          <a:lstStyle>
            <a:lvl1pPr marL="0" indent="0" algn="ctr">
              <a:buNone/>
              <a:defRPr sz="5400" baseline="0">
                <a:solidFill>
                  <a:schemeClr val="tx1">
                    <a:lumMod val="50000"/>
                    <a:lumOff val="50000"/>
                  </a:schemeClr>
                </a:solidFill>
              </a:defRPr>
            </a:lvl1pPr>
          </a:lstStyle>
          <a:p>
            <a:pPr lvl="0"/>
            <a:r>
              <a:rPr lang="en-US"/>
              <a:t>CLICK TO EDIT</a:t>
            </a:r>
          </a:p>
        </p:txBody>
      </p:sp>
    </p:spTree>
    <p:extLst>
      <p:ext uri="{BB962C8B-B14F-4D97-AF65-F5344CB8AC3E}">
        <p14:creationId xmlns:p14="http://schemas.microsoft.com/office/powerpoint/2010/main" val="33601244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Section Purple">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840659" y="9534526"/>
            <a:ext cx="12993329"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pPr defTabSz="1371600"/>
            <a:r>
              <a:rPr lang="en-US">
                <a:solidFill>
                  <a:srgbClr val="4F5053"/>
                </a:solidFill>
                <a:latin typeface="Arial"/>
              </a:rPr>
              <a:t>© All rights reserved. No utilization or reproduction of this material is allowed without the written permission of CSH.</a:t>
            </a:r>
          </a:p>
          <a:p>
            <a:endParaRPr lang="en-US">
              <a:solidFill>
                <a:prstClr val="black">
                  <a:tint val="75000"/>
                </a:prstClr>
              </a:solidFill>
            </a:endParaRPr>
          </a:p>
        </p:txBody>
      </p:sp>
      <p:sp>
        <p:nvSpPr>
          <p:cNvPr id="3" name="Rectangle 2"/>
          <p:cNvSpPr/>
          <p:nvPr userDrawn="1"/>
        </p:nvSpPr>
        <p:spPr>
          <a:xfrm>
            <a:off x="228600" y="228600"/>
            <a:ext cx="18288000" cy="45316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srgbClr val="F2F2F2"/>
              </a:solidFill>
              <a:effectLst/>
              <a:uLnTx/>
              <a:uFillTx/>
              <a:latin typeface="Calibri"/>
              <a:ea typeface="+mn-ea"/>
              <a:cs typeface="+mn-cs"/>
            </a:endParaRPr>
          </a:p>
        </p:txBody>
      </p:sp>
      <p:sp>
        <p:nvSpPr>
          <p:cNvPr id="6" name="Rectangle 5"/>
          <p:cNvSpPr/>
          <p:nvPr userDrawn="1"/>
        </p:nvSpPr>
        <p:spPr>
          <a:xfrm>
            <a:off x="228600" y="5878257"/>
            <a:ext cx="18288000" cy="45316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srgbClr val="F2F2F2"/>
              </a:solidFill>
              <a:effectLst/>
              <a:uLnTx/>
              <a:uFillTx/>
              <a:latin typeface="Calibri"/>
              <a:ea typeface="+mn-ea"/>
              <a:cs typeface="+mn-cs"/>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558230" y="9602156"/>
            <a:ext cx="1590390" cy="689901"/>
          </a:xfrm>
          <a:prstGeom prst="rect">
            <a:avLst/>
          </a:prstGeom>
        </p:spPr>
      </p:pic>
      <p:sp>
        <p:nvSpPr>
          <p:cNvPr id="9" name="Footer Placeholder 4"/>
          <p:cNvSpPr txBox="1">
            <a:spLocks/>
          </p:cNvSpPr>
          <p:nvPr userDrawn="1"/>
        </p:nvSpPr>
        <p:spPr>
          <a:xfrm>
            <a:off x="1069259" y="9763126"/>
            <a:ext cx="12993329" cy="547688"/>
          </a:xfrm>
          <a:prstGeom prst="rect">
            <a:avLst/>
          </a:prstGeom>
        </p:spPr>
        <p:txBody>
          <a:bodyPr vert="horz" lIns="137160" tIns="68580" rIns="137160" bIns="6858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2F2F2"/>
                </a:solidFill>
                <a:effectLst/>
                <a:uLnTx/>
                <a:uFillTx/>
                <a:latin typeface="Arial"/>
                <a:ea typeface="+mn-ea"/>
                <a:cs typeface="+mn-cs"/>
              </a:rPr>
              <a:t>© All rights reserved. No utilization or reproduction of this material is allowed without the written permission of CSH.</a:t>
            </a:r>
          </a:p>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Calibri"/>
              <a:ea typeface="+mn-ea"/>
              <a:cs typeface="+mn-cs"/>
            </a:endParaRPr>
          </a:p>
        </p:txBody>
      </p:sp>
      <p:sp>
        <p:nvSpPr>
          <p:cNvPr id="11" name="Title 10"/>
          <p:cNvSpPr>
            <a:spLocks noGrp="1"/>
          </p:cNvSpPr>
          <p:nvPr>
            <p:ph type="title" hasCustomPrompt="1"/>
          </p:nvPr>
        </p:nvSpPr>
        <p:spPr>
          <a:xfrm>
            <a:off x="1485900" y="2451528"/>
            <a:ext cx="15773400" cy="1988345"/>
          </a:xfrm>
        </p:spPr>
        <p:txBody>
          <a:bodyPr/>
          <a:lstStyle>
            <a:lvl1pPr algn="ctr">
              <a:defRPr>
                <a:solidFill>
                  <a:schemeClr val="bg1"/>
                </a:solidFill>
              </a:defRPr>
            </a:lvl1pPr>
          </a:lstStyle>
          <a:p>
            <a:r>
              <a:rPr lang="en-US"/>
              <a:t>CLICK TO EDIT MASTER TITLE STYLE</a:t>
            </a:r>
          </a:p>
        </p:txBody>
      </p:sp>
      <p:sp>
        <p:nvSpPr>
          <p:cNvPr id="12" name="Text Placeholder 13"/>
          <p:cNvSpPr>
            <a:spLocks noGrp="1"/>
          </p:cNvSpPr>
          <p:nvPr>
            <p:ph type="body" sz="quarter" idx="10" hasCustomPrompt="1"/>
          </p:nvPr>
        </p:nvSpPr>
        <p:spPr>
          <a:xfrm>
            <a:off x="1788458" y="4792338"/>
            <a:ext cx="13736171" cy="857319"/>
          </a:xfrm>
          <a:prstGeom prst="rect">
            <a:avLst/>
          </a:prstGeom>
        </p:spPr>
        <p:txBody>
          <a:bodyPr/>
          <a:lstStyle>
            <a:lvl1pPr marL="0" indent="0" algn="ctr">
              <a:buNone/>
              <a:defRPr sz="5400" baseline="0">
                <a:solidFill>
                  <a:schemeClr val="tx1">
                    <a:lumMod val="50000"/>
                    <a:lumOff val="50000"/>
                  </a:schemeClr>
                </a:solidFill>
              </a:defRPr>
            </a:lvl1pPr>
          </a:lstStyle>
          <a:p>
            <a:pPr lvl="0"/>
            <a:r>
              <a:rPr lang="en-US"/>
              <a:t>CLICK TO EDIT</a:t>
            </a:r>
          </a:p>
        </p:txBody>
      </p:sp>
    </p:spTree>
    <p:extLst>
      <p:ext uri="{BB962C8B-B14F-4D97-AF65-F5344CB8AC3E}">
        <p14:creationId xmlns:p14="http://schemas.microsoft.com/office/powerpoint/2010/main" val="18836259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ubject Box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pPr defTabSz="1371600"/>
            <a:r>
              <a:rPr lang="en-US">
                <a:solidFill>
                  <a:srgbClr val="4F5053"/>
                </a:solidFill>
                <a:latin typeface="Arial"/>
              </a:rPr>
              <a:t>© All rights reserved. No utilization or reproduction of this material is allowed without the written permission of CSH.</a:t>
            </a:r>
          </a:p>
          <a:p>
            <a:endParaRPr lang="en-US">
              <a:solidFill>
                <a:prstClr val="black">
                  <a:tint val="75000"/>
                </a:prstClr>
              </a:solidFill>
            </a:endParaRPr>
          </a:p>
        </p:txBody>
      </p:sp>
      <p:sp>
        <p:nvSpPr>
          <p:cNvPr id="12" name="Picture Placeholder 16"/>
          <p:cNvSpPr>
            <a:spLocks noGrp="1"/>
          </p:cNvSpPr>
          <p:nvPr>
            <p:ph type="pic" sz="quarter" idx="11"/>
          </p:nvPr>
        </p:nvSpPr>
        <p:spPr>
          <a:xfrm>
            <a:off x="558052" y="4140716"/>
            <a:ext cx="3664325" cy="3255170"/>
          </a:xfrm>
          <a:prstGeom prst="rect">
            <a:avLst/>
          </a:prstGeom>
        </p:spPr>
        <p:txBody>
          <a:bodyPr/>
          <a:lstStyle>
            <a:lvl1pPr marL="0" indent="0">
              <a:buNone/>
              <a:defRPr/>
            </a:lvl1pPr>
          </a:lstStyle>
          <a:p>
            <a:endParaRPr lang="en-US"/>
          </a:p>
        </p:txBody>
      </p:sp>
      <p:sp>
        <p:nvSpPr>
          <p:cNvPr id="13" name="Picture Placeholder 16"/>
          <p:cNvSpPr>
            <a:spLocks noGrp="1"/>
          </p:cNvSpPr>
          <p:nvPr>
            <p:ph type="pic" sz="quarter" idx="12"/>
          </p:nvPr>
        </p:nvSpPr>
        <p:spPr>
          <a:xfrm>
            <a:off x="8639737" y="4140580"/>
            <a:ext cx="3664325" cy="3255170"/>
          </a:xfrm>
          <a:prstGeom prst="rect">
            <a:avLst/>
          </a:prstGeom>
        </p:spPr>
        <p:txBody>
          <a:bodyPr/>
          <a:lstStyle>
            <a:lvl1pPr marL="0" indent="0">
              <a:buNone/>
              <a:defRPr/>
            </a:lvl1pPr>
          </a:lstStyle>
          <a:p>
            <a:endParaRPr lang="en-US"/>
          </a:p>
        </p:txBody>
      </p:sp>
      <p:sp>
        <p:nvSpPr>
          <p:cNvPr id="10" name="Text Placeholder 10"/>
          <p:cNvSpPr>
            <a:spLocks noGrp="1"/>
          </p:cNvSpPr>
          <p:nvPr>
            <p:ph type="body" sz="quarter" idx="13" hasCustomPrompt="1"/>
          </p:nvPr>
        </p:nvSpPr>
        <p:spPr>
          <a:xfrm>
            <a:off x="4450976" y="4580683"/>
            <a:ext cx="3375213" cy="2728913"/>
          </a:xfrm>
          <a:prstGeom prst="rect">
            <a:avLst/>
          </a:prstGeom>
        </p:spPr>
        <p:txBody>
          <a:bodyPr/>
          <a:lstStyle>
            <a:lvl1pPr marL="0" indent="0">
              <a:buNone/>
              <a:defRPr sz="3000"/>
            </a:lvl1pPr>
          </a:lstStyle>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posuere</a:t>
            </a:r>
            <a:r>
              <a:rPr lang="en-US">
                <a:solidFill>
                  <a:schemeClr val="tx1">
                    <a:lumMod val="65000"/>
                    <a:lumOff val="35000"/>
                  </a:schemeClr>
                </a:solidFill>
              </a:rPr>
              <a:t> </a:t>
            </a:r>
            <a:r>
              <a:rPr lang="en-US" err="1">
                <a:solidFill>
                  <a:schemeClr val="tx1">
                    <a:lumMod val="65000"/>
                    <a:lumOff val="35000"/>
                  </a:schemeClr>
                </a:solidFill>
              </a:rPr>
              <a:t>fermentum</a:t>
            </a:r>
            <a:r>
              <a:rPr lang="en-US">
                <a:solidFill>
                  <a:schemeClr val="tx1">
                    <a:lumMod val="65000"/>
                    <a:lumOff val="35000"/>
                  </a:schemeClr>
                </a:solidFill>
              </a:rPr>
              <a:t> </a:t>
            </a:r>
            <a:r>
              <a:rPr lang="en-US" err="1">
                <a:solidFill>
                  <a:schemeClr val="tx1">
                    <a:lumMod val="65000"/>
                    <a:lumOff val="35000"/>
                  </a:schemeClr>
                </a:solidFill>
              </a:rPr>
              <a:t>purus</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facilisis</a:t>
            </a:r>
            <a:r>
              <a:rPr lang="en-US">
                <a:solidFill>
                  <a:schemeClr val="tx1">
                    <a:lumMod val="65000"/>
                    <a:lumOff val="35000"/>
                  </a:schemeClr>
                </a:solidFill>
              </a:rPr>
              <a:t>. </a:t>
            </a:r>
          </a:p>
        </p:txBody>
      </p:sp>
      <p:sp>
        <p:nvSpPr>
          <p:cNvPr id="14" name="Text Placeholder 10"/>
          <p:cNvSpPr>
            <a:spLocks noGrp="1"/>
          </p:cNvSpPr>
          <p:nvPr>
            <p:ph type="body" sz="quarter" idx="14" hasCustomPrompt="1"/>
          </p:nvPr>
        </p:nvSpPr>
        <p:spPr>
          <a:xfrm>
            <a:off x="12546105" y="4553788"/>
            <a:ext cx="3375213" cy="2728913"/>
          </a:xfrm>
          <a:prstGeom prst="rect">
            <a:avLst/>
          </a:prstGeom>
        </p:spPr>
        <p:txBody>
          <a:bodyPr/>
          <a:lstStyle>
            <a:lvl1pPr marL="0" indent="0">
              <a:buNone/>
              <a:defRPr sz="3000"/>
            </a:lvl1pPr>
          </a:lstStyle>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posuere</a:t>
            </a:r>
            <a:r>
              <a:rPr lang="en-US">
                <a:solidFill>
                  <a:schemeClr val="tx1">
                    <a:lumMod val="65000"/>
                    <a:lumOff val="35000"/>
                  </a:schemeClr>
                </a:solidFill>
              </a:rPr>
              <a:t> </a:t>
            </a:r>
            <a:r>
              <a:rPr lang="en-US" err="1">
                <a:solidFill>
                  <a:schemeClr val="tx1">
                    <a:lumMod val="65000"/>
                    <a:lumOff val="35000"/>
                  </a:schemeClr>
                </a:solidFill>
              </a:rPr>
              <a:t>fermentum</a:t>
            </a:r>
            <a:r>
              <a:rPr lang="en-US">
                <a:solidFill>
                  <a:schemeClr val="tx1">
                    <a:lumMod val="65000"/>
                    <a:lumOff val="35000"/>
                  </a:schemeClr>
                </a:solidFill>
              </a:rPr>
              <a:t> </a:t>
            </a:r>
            <a:r>
              <a:rPr lang="en-US" err="1">
                <a:solidFill>
                  <a:schemeClr val="tx1">
                    <a:lumMod val="65000"/>
                    <a:lumOff val="35000"/>
                  </a:schemeClr>
                </a:solidFill>
              </a:rPr>
              <a:t>purus</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facilisis</a:t>
            </a:r>
            <a:r>
              <a:rPr lang="en-US">
                <a:solidFill>
                  <a:schemeClr val="tx1">
                    <a:lumMod val="65000"/>
                    <a:lumOff val="35000"/>
                  </a:schemeClr>
                </a:solidFill>
              </a:rPr>
              <a:t>. </a:t>
            </a:r>
          </a:p>
        </p:txBody>
      </p:sp>
      <p:sp>
        <p:nvSpPr>
          <p:cNvPr id="15" name="Text Placeholder 10"/>
          <p:cNvSpPr>
            <a:spLocks noGrp="1"/>
          </p:cNvSpPr>
          <p:nvPr>
            <p:ph type="body" sz="quarter" idx="15" hasCustomPrompt="1"/>
          </p:nvPr>
        </p:nvSpPr>
        <p:spPr>
          <a:xfrm>
            <a:off x="4450976" y="4065633"/>
            <a:ext cx="3375213" cy="590829"/>
          </a:xfrm>
          <a:prstGeom prst="rect">
            <a:avLst/>
          </a:prstGeom>
        </p:spPr>
        <p:txBody>
          <a:bodyPr/>
          <a:lstStyle>
            <a:lvl1pPr marL="0" indent="0">
              <a:buNone/>
              <a:defRPr sz="3000" b="1"/>
            </a:lvl1pPr>
          </a:lstStyle>
          <a:p>
            <a:r>
              <a:rPr lang="en-US">
                <a:solidFill>
                  <a:schemeClr val="tx1">
                    <a:lumMod val="65000"/>
                    <a:lumOff val="35000"/>
                  </a:schemeClr>
                </a:solidFill>
              </a:rPr>
              <a:t>TITLE</a:t>
            </a:r>
          </a:p>
        </p:txBody>
      </p:sp>
      <p:sp>
        <p:nvSpPr>
          <p:cNvPr id="17" name="Text Placeholder 10"/>
          <p:cNvSpPr>
            <a:spLocks noGrp="1"/>
          </p:cNvSpPr>
          <p:nvPr>
            <p:ph type="body" sz="quarter" idx="16" hasCustomPrompt="1"/>
          </p:nvPr>
        </p:nvSpPr>
        <p:spPr>
          <a:xfrm>
            <a:off x="12546105" y="4047842"/>
            <a:ext cx="3375213" cy="590829"/>
          </a:xfrm>
          <a:prstGeom prst="rect">
            <a:avLst/>
          </a:prstGeom>
        </p:spPr>
        <p:txBody>
          <a:bodyPr/>
          <a:lstStyle>
            <a:lvl1pPr marL="0" indent="0">
              <a:buNone/>
              <a:defRPr sz="3000" b="1"/>
            </a:lvl1pPr>
          </a:lstStyle>
          <a:p>
            <a:r>
              <a:rPr lang="en-US">
                <a:solidFill>
                  <a:schemeClr val="tx1">
                    <a:lumMod val="65000"/>
                    <a:lumOff val="35000"/>
                  </a:schemeClr>
                </a:solidFill>
              </a:rPr>
              <a:t>TITLE</a:t>
            </a:r>
          </a:p>
        </p:txBody>
      </p:sp>
    </p:spTree>
    <p:extLst>
      <p:ext uri="{BB962C8B-B14F-4D97-AF65-F5344CB8AC3E}">
        <p14:creationId xmlns:p14="http://schemas.microsoft.com/office/powerpoint/2010/main" val="35016719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roces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pPr defTabSz="1371600"/>
            <a:r>
              <a:rPr lang="en-US">
                <a:solidFill>
                  <a:srgbClr val="4F5053"/>
                </a:solidFill>
                <a:latin typeface="Arial"/>
              </a:rPr>
              <a:t>© All rights reserved. No utilization or reproduction of this material is allowed without the written permission of CSH.</a:t>
            </a:r>
          </a:p>
          <a:p>
            <a:endParaRPr lang="en-US">
              <a:solidFill>
                <a:prstClr val="black">
                  <a:tint val="75000"/>
                </a:prstClr>
              </a:solidFill>
            </a:endParaRPr>
          </a:p>
        </p:txBody>
      </p:sp>
      <p:sp>
        <p:nvSpPr>
          <p:cNvPr id="4" name="Striped Right Arrow 3"/>
          <p:cNvSpPr/>
          <p:nvPr userDrawn="1"/>
        </p:nvSpPr>
        <p:spPr>
          <a:xfrm>
            <a:off x="514351" y="4572001"/>
            <a:ext cx="17558495" cy="3840791"/>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srgbClr val="F2F2F2"/>
              </a:solidFill>
              <a:effectLst/>
              <a:uLnTx/>
              <a:uFillTx/>
              <a:latin typeface="Calibri"/>
              <a:ea typeface="+mn-ea"/>
              <a:cs typeface="+mn-cs"/>
            </a:endParaRPr>
          </a:p>
        </p:txBody>
      </p:sp>
      <p:sp>
        <p:nvSpPr>
          <p:cNvPr id="13" name="Text Placeholder 10"/>
          <p:cNvSpPr>
            <a:spLocks noGrp="1"/>
          </p:cNvSpPr>
          <p:nvPr>
            <p:ph type="body" sz="quarter" idx="13" hasCustomPrompt="1"/>
          </p:nvPr>
        </p:nvSpPr>
        <p:spPr>
          <a:xfrm>
            <a:off x="1230407" y="4142881"/>
            <a:ext cx="3375213" cy="2925887"/>
          </a:xfrm>
          <a:prstGeom prst="rect">
            <a:avLst/>
          </a:prstGeom>
          <a:solidFill>
            <a:srgbClr val="F2F2F2"/>
          </a:solidFill>
        </p:spPr>
        <p:txBody>
          <a:bodyPr/>
          <a:lstStyle>
            <a:lvl1pPr marL="0" indent="0">
              <a:buNone/>
              <a:defRPr sz="3000"/>
            </a:lvl1pPr>
          </a:lstStyle>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posuere</a:t>
            </a:r>
            <a:r>
              <a:rPr lang="en-US">
                <a:solidFill>
                  <a:schemeClr val="tx1">
                    <a:lumMod val="65000"/>
                    <a:lumOff val="35000"/>
                  </a:schemeClr>
                </a:solidFill>
              </a:rPr>
              <a:t> </a:t>
            </a:r>
            <a:r>
              <a:rPr lang="en-US" err="1">
                <a:solidFill>
                  <a:schemeClr val="tx1">
                    <a:lumMod val="65000"/>
                    <a:lumOff val="35000"/>
                  </a:schemeClr>
                </a:solidFill>
              </a:rPr>
              <a:t>fermentum</a:t>
            </a:r>
            <a:r>
              <a:rPr lang="en-US">
                <a:solidFill>
                  <a:schemeClr val="tx1">
                    <a:lumMod val="65000"/>
                    <a:lumOff val="35000"/>
                  </a:schemeClr>
                </a:solidFill>
              </a:rPr>
              <a:t> </a:t>
            </a:r>
            <a:r>
              <a:rPr lang="en-US" err="1">
                <a:solidFill>
                  <a:schemeClr val="tx1">
                    <a:lumMod val="65000"/>
                    <a:lumOff val="35000"/>
                  </a:schemeClr>
                </a:solidFill>
              </a:rPr>
              <a:t>purus</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facilisis</a:t>
            </a:r>
            <a:r>
              <a:rPr lang="en-US">
                <a:solidFill>
                  <a:schemeClr val="tx1">
                    <a:lumMod val="65000"/>
                    <a:lumOff val="35000"/>
                  </a:schemeClr>
                </a:solidFill>
              </a:rPr>
              <a:t>. </a:t>
            </a:r>
          </a:p>
        </p:txBody>
      </p:sp>
      <p:sp>
        <p:nvSpPr>
          <p:cNvPr id="20" name="Text Placeholder 10"/>
          <p:cNvSpPr>
            <a:spLocks noGrp="1"/>
          </p:cNvSpPr>
          <p:nvPr>
            <p:ph type="body" sz="quarter" idx="15" hasCustomPrompt="1"/>
          </p:nvPr>
        </p:nvSpPr>
        <p:spPr>
          <a:xfrm>
            <a:off x="1230407" y="3627831"/>
            <a:ext cx="3375213" cy="590829"/>
          </a:xfrm>
          <a:prstGeom prst="rect">
            <a:avLst/>
          </a:prstGeom>
        </p:spPr>
        <p:txBody>
          <a:bodyPr/>
          <a:lstStyle>
            <a:lvl1pPr marL="0" indent="0">
              <a:buNone/>
              <a:defRPr sz="3000" b="1"/>
            </a:lvl1pPr>
          </a:lstStyle>
          <a:p>
            <a:r>
              <a:rPr lang="en-US">
                <a:solidFill>
                  <a:schemeClr val="tx1">
                    <a:lumMod val="65000"/>
                    <a:lumOff val="35000"/>
                  </a:schemeClr>
                </a:solidFill>
              </a:rPr>
              <a:t>TITLE</a:t>
            </a:r>
          </a:p>
        </p:txBody>
      </p:sp>
      <p:sp>
        <p:nvSpPr>
          <p:cNvPr id="21" name="Text Placeholder 10"/>
          <p:cNvSpPr>
            <a:spLocks noGrp="1"/>
          </p:cNvSpPr>
          <p:nvPr>
            <p:ph type="body" sz="quarter" idx="16" hasCustomPrompt="1"/>
          </p:nvPr>
        </p:nvSpPr>
        <p:spPr>
          <a:xfrm>
            <a:off x="4793877" y="4142881"/>
            <a:ext cx="3375213" cy="2925887"/>
          </a:xfrm>
          <a:prstGeom prst="rect">
            <a:avLst/>
          </a:prstGeom>
          <a:solidFill>
            <a:srgbClr val="F2F2F2"/>
          </a:solidFill>
        </p:spPr>
        <p:txBody>
          <a:bodyPr/>
          <a:lstStyle>
            <a:lvl1pPr marL="0" indent="0">
              <a:buNone/>
              <a:defRPr sz="3000"/>
            </a:lvl1pPr>
          </a:lstStyle>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posuere</a:t>
            </a:r>
            <a:r>
              <a:rPr lang="en-US">
                <a:solidFill>
                  <a:schemeClr val="tx1">
                    <a:lumMod val="65000"/>
                    <a:lumOff val="35000"/>
                  </a:schemeClr>
                </a:solidFill>
              </a:rPr>
              <a:t> </a:t>
            </a:r>
            <a:r>
              <a:rPr lang="en-US" err="1">
                <a:solidFill>
                  <a:schemeClr val="tx1">
                    <a:lumMod val="65000"/>
                    <a:lumOff val="35000"/>
                  </a:schemeClr>
                </a:solidFill>
              </a:rPr>
              <a:t>fermentum</a:t>
            </a:r>
            <a:r>
              <a:rPr lang="en-US">
                <a:solidFill>
                  <a:schemeClr val="tx1">
                    <a:lumMod val="65000"/>
                    <a:lumOff val="35000"/>
                  </a:schemeClr>
                </a:solidFill>
              </a:rPr>
              <a:t> </a:t>
            </a:r>
            <a:r>
              <a:rPr lang="en-US" err="1">
                <a:solidFill>
                  <a:schemeClr val="tx1">
                    <a:lumMod val="65000"/>
                    <a:lumOff val="35000"/>
                  </a:schemeClr>
                </a:solidFill>
              </a:rPr>
              <a:t>purus</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facilisis</a:t>
            </a:r>
            <a:r>
              <a:rPr lang="en-US">
                <a:solidFill>
                  <a:schemeClr val="tx1">
                    <a:lumMod val="65000"/>
                    <a:lumOff val="35000"/>
                  </a:schemeClr>
                </a:solidFill>
              </a:rPr>
              <a:t>. </a:t>
            </a:r>
          </a:p>
        </p:txBody>
      </p:sp>
      <p:sp>
        <p:nvSpPr>
          <p:cNvPr id="22" name="Text Placeholder 10"/>
          <p:cNvSpPr>
            <a:spLocks noGrp="1"/>
          </p:cNvSpPr>
          <p:nvPr>
            <p:ph type="body" sz="quarter" idx="17" hasCustomPrompt="1"/>
          </p:nvPr>
        </p:nvSpPr>
        <p:spPr>
          <a:xfrm>
            <a:off x="4793877" y="3627831"/>
            <a:ext cx="3375213" cy="590829"/>
          </a:xfrm>
          <a:prstGeom prst="rect">
            <a:avLst/>
          </a:prstGeom>
        </p:spPr>
        <p:txBody>
          <a:bodyPr/>
          <a:lstStyle>
            <a:lvl1pPr marL="0" indent="0">
              <a:buNone/>
              <a:defRPr sz="3000" b="1"/>
            </a:lvl1pPr>
          </a:lstStyle>
          <a:p>
            <a:r>
              <a:rPr lang="en-US">
                <a:solidFill>
                  <a:schemeClr val="tx1">
                    <a:lumMod val="65000"/>
                    <a:lumOff val="35000"/>
                  </a:schemeClr>
                </a:solidFill>
              </a:rPr>
              <a:t>TITLE</a:t>
            </a:r>
          </a:p>
        </p:txBody>
      </p:sp>
      <p:sp>
        <p:nvSpPr>
          <p:cNvPr id="23" name="Text Placeholder 10"/>
          <p:cNvSpPr>
            <a:spLocks noGrp="1"/>
          </p:cNvSpPr>
          <p:nvPr>
            <p:ph type="body" sz="quarter" idx="18" hasCustomPrompt="1"/>
          </p:nvPr>
        </p:nvSpPr>
        <p:spPr>
          <a:xfrm>
            <a:off x="8491820" y="4142881"/>
            <a:ext cx="3375213" cy="2925887"/>
          </a:xfrm>
          <a:prstGeom prst="rect">
            <a:avLst/>
          </a:prstGeom>
          <a:solidFill>
            <a:srgbClr val="F2F2F2"/>
          </a:solidFill>
        </p:spPr>
        <p:txBody>
          <a:bodyPr/>
          <a:lstStyle>
            <a:lvl1pPr marL="0" indent="0">
              <a:buNone/>
              <a:defRPr sz="3000"/>
            </a:lvl1pPr>
          </a:lstStyle>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posuere</a:t>
            </a:r>
            <a:r>
              <a:rPr lang="en-US">
                <a:solidFill>
                  <a:schemeClr val="tx1">
                    <a:lumMod val="65000"/>
                    <a:lumOff val="35000"/>
                  </a:schemeClr>
                </a:solidFill>
              </a:rPr>
              <a:t> </a:t>
            </a:r>
            <a:r>
              <a:rPr lang="en-US" err="1">
                <a:solidFill>
                  <a:schemeClr val="tx1">
                    <a:lumMod val="65000"/>
                    <a:lumOff val="35000"/>
                  </a:schemeClr>
                </a:solidFill>
              </a:rPr>
              <a:t>fermentum</a:t>
            </a:r>
            <a:r>
              <a:rPr lang="en-US">
                <a:solidFill>
                  <a:schemeClr val="tx1">
                    <a:lumMod val="65000"/>
                    <a:lumOff val="35000"/>
                  </a:schemeClr>
                </a:solidFill>
              </a:rPr>
              <a:t> </a:t>
            </a:r>
            <a:r>
              <a:rPr lang="en-US" err="1">
                <a:solidFill>
                  <a:schemeClr val="tx1">
                    <a:lumMod val="65000"/>
                    <a:lumOff val="35000"/>
                  </a:schemeClr>
                </a:solidFill>
              </a:rPr>
              <a:t>purus</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facilisis</a:t>
            </a:r>
            <a:r>
              <a:rPr lang="en-US">
                <a:solidFill>
                  <a:schemeClr val="tx1">
                    <a:lumMod val="65000"/>
                    <a:lumOff val="35000"/>
                  </a:schemeClr>
                </a:solidFill>
              </a:rPr>
              <a:t>. </a:t>
            </a:r>
          </a:p>
        </p:txBody>
      </p:sp>
      <p:sp>
        <p:nvSpPr>
          <p:cNvPr id="24" name="Text Placeholder 10"/>
          <p:cNvSpPr>
            <a:spLocks noGrp="1"/>
          </p:cNvSpPr>
          <p:nvPr>
            <p:ph type="body" sz="quarter" idx="19" hasCustomPrompt="1"/>
          </p:nvPr>
        </p:nvSpPr>
        <p:spPr>
          <a:xfrm>
            <a:off x="8491820" y="3627831"/>
            <a:ext cx="3375213" cy="590829"/>
          </a:xfrm>
          <a:prstGeom prst="rect">
            <a:avLst/>
          </a:prstGeom>
        </p:spPr>
        <p:txBody>
          <a:bodyPr/>
          <a:lstStyle>
            <a:lvl1pPr marL="0" indent="0">
              <a:buNone/>
              <a:defRPr sz="3000" b="1"/>
            </a:lvl1pPr>
          </a:lstStyle>
          <a:p>
            <a:r>
              <a:rPr lang="en-US">
                <a:solidFill>
                  <a:schemeClr val="tx1">
                    <a:lumMod val="65000"/>
                    <a:lumOff val="35000"/>
                  </a:schemeClr>
                </a:solidFill>
              </a:rPr>
              <a:t>TITLE</a:t>
            </a:r>
          </a:p>
        </p:txBody>
      </p:sp>
      <p:sp>
        <p:nvSpPr>
          <p:cNvPr id="25" name="Text Placeholder 10"/>
          <p:cNvSpPr>
            <a:spLocks noGrp="1"/>
          </p:cNvSpPr>
          <p:nvPr>
            <p:ph type="body" sz="quarter" idx="20" hasCustomPrompt="1"/>
          </p:nvPr>
        </p:nvSpPr>
        <p:spPr>
          <a:xfrm>
            <a:off x="12189762" y="4142881"/>
            <a:ext cx="3375213" cy="2925887"/>
          </a:xfrm>
          <a:prstGeom prst="rect">
            <a:avLst/>
          </a:prstGeom>
          <a:solidFill>
            <a:srgbClr val="F2F2F2"/>
          </a:solidFill>
        </p:spPr>
        <p:txBody>
          <a:bodyPr/>
          <a:lstStyle>
            <a:lvl1pPr marL="0" indent="0">
              <a:buNone/>
              <a:defRPr sz="3000"/>
            </a:lvl1pPr>
          </a:lstStyle>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posuere</a:t>
            </a:r>
            <a:r>
              <a:rPr lang="en-US">
                <a:solidFill>
                  <a:schemeClr val="tx1">
                    <a:lumMod val="65000"/>
                    <a:lumOff val="35000"/>
                  </a:schemeClr>
                </a:solidFill>
              </a:rPr>
              <a:t> </a:t>
            </a:r>
            <a:r>
              <a:rPr lang="en-US" err="1">
                <a:solidFill>
                  <a:schemeClr val="tx1">
                    <a:lumMod val="65000"/>
                    <a:lumOff val="35000"/>
                  </a:schemeClr>
                </a:solidFill>
              </a:rPr>
              <a:t>fermentum</a:t>
            </a:r>
            <a:r>
              <a:rPr lang="en-US">
                <a:solidFill>
                  <a:schemeClr val="tx1">
                    <a:lumMod val="65000"/>
                    <a:lumOff val="35000"/>
                  </a:schemeClr>
                </a:solidFill>
              </a:rPr>
              <a:t> </a:t>
            </a:r>
            <a:r>
              <a:rPr lang="en-US" err="1">
                <a:solidFill>
                  <a:schemeClr val="tx1">
                    <a:lumMod val="65000"/>
                    <a:lumOff val="35000"/>
                  </a:schemeClr>
                </a:solidFill>
              </a:rPr>
              <a:t>purus</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facilisis</a:t>
            </a:r>
            <a:r>
              <a:rPr lang="en-US">
                <a:solidFill>
                  <a:schemeClr val="tx1">
                    <a:lumMod val="65000"/>
                    <a:lumOff val="35000"/>
                  </a:schemeClr>
                </a:solidFill>
              </a:rPr>
              <a:t>. </a:t>
            </a:r>
          </a:p>
        </p:txBody>
      </p:sp>
      <p:sp>
        <p:nvSpPr>
          <p:cNvPr id="26" name="Text Placeholder 10"/>
          <p:cNvSpPr>
            <a:spLocks noGrp="1"/>
          </p:cNvSpPr>
          <p:nvPr>
            <p:ph type="body" sz="quarter" idx="21" hasCustomPrompt="1"/>
          </p:nvPr>
        </p:nvSpPr>
        <p:spPr>
          <a:xfrm>
            <a:off x="12189762" y="3627831"/>
            <a:ext cx="3375213" cy="590829"/>
          </a:xfrm>
          <a:prstGeom prst="rect">
            <a:avLst/>
          </a:prstGeom>
        </p:spPr>
        <p:txBody>
          <a:bodyPr/>
          <a:lstStyle>
            <a:lvl1pPr marL="0" indent="0">
              <a:buNone/>
              <a:defRPr sz="3000" b="1"/>
            </a:lvl1pPr>
          </a:lstStyle>
          <a:p>
            <a:r>
              <a:rPr lang="en-US">
                <a:solidFill>
                  <a:schemeClr val="tx1">
                    <a:lumMod val="65000"/>
                    <a:lumOff val="35000"/>
                  </a:schemeClr>
                </a:solidFill>
              </a:rPr>
              <a:t>TITLE</a:t>
            </a:r>
          </a:p>
        </p:txBody>
      </p:sp>
    </p:spTree>
    <p:extLst>
      <p:ext uri="{BB962C8B-B14F-4D97-AF65-F5344CB8AC3E}">
        <p14:creationId xmlns:p14="http://schemas.microsoft.com/office/powerpoint/2010/main" val="6657764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QUAD">
    <p:spTree>
      <p:nvGrpSpPr>
        <p:cNvPr id="1" name=""/>
        <p:cNvGrpSpPr/>
        <p:nvPr/>
      </p:nvGrpSpPr>
      <p:grpSpPr>
        <a:xfrm>
          <a:off x="0" y="0"/>
          <a:ext cx="0" cy="0"/>
          <a:chOff x="0" y="0"/>
          <a:chExt cx="0" cy="0"/>
        </a:xfrm>
      </p:grpSpPr>
      <p:sp>
        <p:nvSpPr>
          <p:cNvPr id="2" name="Title 1"/>
          <p:cNvSpPr>
            <a:spLocks noGrp="1"/>
          </p:cNvSpPr>
          <p:nvPr>
            <p:ph type="title"/>
          </p:nvPr>
        </p:nvSpPr>
        <p:spPr>
          <a:xfrm>
            <a:off x="302559" y="107029"/>
            <a:ext cx="15773400" cy="1988345"/>
          </a:xfrm>
        </p:spPr>
        <p:txBody>
          <a:bodyPr/>
          <a:lstStyle/>
          <a:p>
            <a:r>
              <a:rPr lang="en-US"/>
              <a:t>Click to edit Master title style</a:t>
            </a:r>
          </a:p>
        </p:txBody>
      </p:sp>
      <p:sp>
        <p:nvSpPr>
          <p:cNvPr id="3" name="Footer Placeholder 2"/>
          <p:cNvSpPr>
            <a:spLocks noGrp="1"/>
          </p:cNvSpPr>
          <p:nvPr>
            <p:ph type="ftr" sz="quarter" idx="10"/>
          </p:nvPr>
        </p:nvSpPr>
        <p:spPr/>
        <p:txBody>
          <a:bodyPr/>
          <a:lstStyle/>
          <a:p>
            <a:pPr defTabSz="1371600"/>
            <a:r>
              <a:rPr lang="en-US">
                <a:solidFill>
                  <a:srgbClr val="4F5053"/>
                </a:solidFill>
                <a:latin typeface="Arial"/>
              </a:rPr>
              <a:t>© All rights reserved. No utilization or reproduction of this material is allowed without the written permission of CSH.</a:t>
            </a:r>
          </a:p>
          <a:p>
            <a:endParaRPr lang="en-US">
              <a:solidFill>
                <a:prstClr val="black">
                  <a:tint val="75000"/>
                </a:prstClr>
              </a:solidFill>
            </a:endParaRPr>
          </a:p>
        </p:txBody>
      </p:sp>
      <p:sp>
        <p:nvSpPr>
          <p:cNvPr id="12" name="Picture Placeholder 16"/>
          <p:cNvSpPr>
            <a:spLocks noGrp="1"/>
          </p:cNvSpPr>
          <p:nvPr>
            <p:ph type="pic" sz="quarter" idx="11"/>
          </p:nvPr>
        </p:nvSpPr>
        <p:spPr>
          <a:xfrm>
            <a:off x="3892921" y="2348332"/>
            <a:ext cx="3664325" cy="3255170"/>
          </a:xfrm>
          <a:prstGeom prst="rect">
            <a:avLst/>
          </a:prstGeom>
        </p:spPr>
        <p:txBody>
          <a:bodyPr/>
          <a:lstStyle>
            <a:lvl1pPr marL="0" indent="0">
              <a:buNone/>
              <a:defRPr/>
            </a:lvl1pPr>
          </a:lstStyle>
          <a:p>
            <a:endParaRPr lang="en-US"/>
          </a:p>
        </p:txBody>
      </p:sp>
      <p:sp>
        <p:nvSpPr>
          <p:cNvPr id="13" name="Picture Placeholder 16"/>
          <p:cNvSpPr>
            <a:spLocks noGrp="1"/>
          </p:cNvSpPr>
          <p:nvPr>
            <p:ph type="pic" sz="quarter" idx="12"/>
          </p:nvPr>
        </p:nvSpPr>
        <p:spPr>
          <a:xfrm>
            <a:off x="9849973" y="2379169"/>
            <a:ext cx="3664325" cy="3255170"/>
          </a:xfrm>
          <a:prstGeom prst="rect">
            <a:avLst/>
          </a:prstGeom>
        </p:spPr>
        <p:txBody>
          <a:bodyPr/>
          <a:lstStyle>
            <a:lvl1pPr marL="0" indent="0">
              <a:buNone/>
              <a:defRPr/>
            </a:lvl1pPr>
          </a:lstStyle>
          <a:p>
            <a:endParaRPr lang="en-US"/>
          </a:p>
        </p:txBody>
      </p:sp>
      <p:sp>
        <p:nvSpPr>
          <p:cNvPr id="15" name="Picture Placeholder 16"/>
          <p:cNvSpPr>
            <a:spLocks noGrp="1"/>
          </p:cNvSpPr>
          <p:nvPr>
            <p:ph type="pic" sz="quarter" idx="13"/>
          </p:nvPr>
        </p:nvSpPr>
        <p:spPr>
          <a:xfrm>
            <a:off x="3987050" y="6050851"/>
            <a:ext cx="3664325" cy="3255170"/>
          </a:xfrm>
          <a:prstGeom prst="rect">
            <a:avLst/>
          </a:prstGeom>
        </p:spPr>
        <p:txBody>
          <a:bodyPr/>
          <a:lstStyle>
            <a:lvl1pPr marL="0" indent="0">
              <a:buNone/>
              <a:defRPr/>
            </a:lvl1pPr>
          </a:lstStyle>
          <a:p>
            <a:endParaRPr lang="en-US"/>
          </a:p>
        </p:txBody>
      </p:sp>
      <p:sp>
        <p:nvSpPr>
          <p:cNvPr id="16" name="Picture Placeholder 16"/>
          <p:cNvSpPr>
            <a:spLocks noGrp="1"/>
          </p:cNvSpPr>
          <p:nvPr>
            <p:ph type="pic" sz="quarter" idx="14"/>
          </p:nvPr>
        </p:nvSpPr>
        <p:spPr>
          <a:xfrm>
            <a:off x="9944102" y="6081688"/>
            <a:ext cx="3664325" cy="3255170"/>
          </a:xfrm>
          <a:prstGeom prst="rect">
            <a:avLst/>
          </a:prstGeom>
        </p:spPr>
        <p:txBody>
          <a:bodyPr/>
          <a:lstStyle>
            <a:lvl1pPr marL="0" indent="0">
              <a:buNone/>
              <a:defRPr/>
            </a:lvl1pPr>
          </a:lstStyle>
          <a:p>
            <a:endParaRPr lang="en-US"/>
          </a:p>
        </p:txBody>
      </p:sp>
      <p:cxnSp>
        <p:nvCxnSpPr>
          <p:cNvPr id="5" name="Straight Connector 4"/>
          <p:cNvCxnSpPr/>
          <p:nvPr userDrawn="1"/>
        </p:nvCxnSpPr>
        <p:spPr>
          <a:xfrm>
            <a:off x="8663270" y="2379169"/>
            <a:ext cx="31934" cy="6957689"/>
          </a:xfrm>
          <a:prstGeom prst="line">
            <a:avLst/>
          </a:prstGeom>
          <a:ln w="57150">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flipH="1">
            <a:off x="4263035" y="5884907"/>
            <a:ext cx="9530610" cy="0"/>
          </a:xfrm>
          <a:prstGeom prst="line">
            <a:avLst/>
          </a:prstGeom>
          <a:ln w="57150">
            <a:solidFill>
              <a:schemeClr val="accent1"/>
            </a:solidFill>
            <a:prstDash val="sysDot"/>
          </a:ln>
        </p:spPr>
        <p:style>
          <a:lnRef idx="1">
            <a:schemeClr val="accent1"/>
          </a:lnRef>
          <a:fillRef idx="0">
            <a:schemeClr val="accent1"/>
          </a:fillRef>
          <a:effectRef idx="0">
            <a:schemeClr val="accent1"/>
          </a:effectRef>
          <a:fontRef idx="minor">
            <a:schemeClr val="tx1"/>
          </a:fontRef>
        </p:style>
      </p:cxnSp>
      <p:sp>
        <p:nvSpPr>
          <p:cNvPr id="17" name="Text Placeholder 10"/>
          <p:cNvSpPr>
            <a:spLocks noGrp="1"/>
          </p:cNvSpPr>
          <p:nvPr>
            <p:ph type="body" sz="quarter" idx="15" hasCustomPrompt="1"/>
          </p:nvPr>
        </p:nvSpPr>
        <p:spPr>
          <a:xfrm>
            <a:off x="2212042" y="3650126"/>
            <a:ext cx="1317812" cy="590829"/>
          </a:xfrm>
          <a:prstGeom prst="rect">
            <a:avLst/>
          </a:prstGeom>
        </p:spPr>
        <p:txBody>
          <a:bodyPr/>
          <a:lstStyle>
            <a:lvl1pPr marL="0" indent="0">
              <a:buNone/>
              <a:defRPr sz="3000" b="1"/>
            </a:lvl1pPr>
          </a:lstStyle>
          <a:p>
            <a:r>
              <a:rPr lang="en-US">
                <a:solidFill>
                  <a:schemeClr val="tx1">
                    <a:lumMod val="65000"/>
                    <a:lumOff val="35000"/>
                  </a:schemeClr>
                </a:solidFill>
              </a:rPr>
              <a:t>TITLE</a:t>
            </a:r>
          </a:p>
        </p:txBody>
      </p:sp>
      <p:sp>
        <p:nvSpPr>
          <p:cNvPr id="18" name="Text Placeholder 10"/>
          <p:cNvSpPr>
            <a:spLocks noGrp="1"/>
          </p:cNvSpPr>
          <p:nvPr>
            <p:ph type="body" sz="quarter" idx="16" hasCustomPrompt="1"/>
          </p:nvPr>
        </p:nvSpPr>
        <p:spPr>
          <a:xfrm>
            <a:off x="2212042" y="7138118"/>
            <a:ext cx="1317812" cy="590829"/>
          </a:xfrm>
          <a:prstGeom prst="rect">
            <a:avLst/>
          </a:prstGeom>
        </p:spPr>
        <p:txBody>
          <a:bodyPr/>
          <a:lstStyle>
            <a:lvl1pPr marL="0" indent="0">
              <a:buNone/>
              <a:defRPr sz="3000" b="1"/>
            </a:lvl1pPr>
          </a:lstStyle>
          <a:p>
            <a:r>
              <a:rPr lang="en-US">
                <a:solidFill>
                  <a:schemeClr val="tx1">
                    <a:lumMod val="65000"/>
                    <a:lumOff val="35000"/>
                  </a:schemeClr>
                </a:solidFill>
              </a:rPr>
              <a:t>TITLE</a:t>
            </a:r>
          </a:p>
        </p:txBody>
      </p:sp>
      <p:sp>
        <p:nvSpPr>
          <p:cNvPr id="19" name="Text Placeholder 10"/>
          <p:cNvSpPr>
            <a:spLocks noGrp="1"/>
          </p:cNvSpPr>
          <p:nvPr>
            <p:ph type="body" sz="quarter" idx="17" hasCustomPrompt="1"/>
          </p:nvPr>
        </p:nvSpPr>
        <p:spPr>
          <a:xfrm>
            <a:off x="14354737" y="3650126"/>
            <a:ext cx="1317812" cy="590829"/>
          </a:xfrm>
          <a:prstGeom prst="rect">
            <a:avLst/>
          </a:prstGeom>
        </p:spPr>
        <p:txBody>
          <a:bodyPr/>
          <a:lstStyle>
            <a:lvl1pPr marL="0" indent="0">
              <a:buNone/>
              <a:defRPr sz="3000" b="1"/>
            </a:lvl1pPr>
          </a:lstStyle>
          <a:p>
            <a:r>
              <a:rPr lang="en-US">
                <a:solidFill>
                  <a:schemeClr val="tx1">
                    <a:lumMod val="65000"/>
                    <a:lumOff val="35000"/>
                  </a:schemeClr>
                </a:solidFill>
              </a:rPr>
              <a:t>TITLE</a:t>
            </a:r>
          </a:p>
        </p:txBody>
      </p:sp>
      <p:sp>
        <p:nvSpPr>
          <p:cNvPr id="20" name="Text Placeholder 10"/>
          <p:cNvSpPr>
            <a:spLocks noGrp="1"/>
          </p:cNvSpPr>
          <p:nvPr>
            <p:ph type="body" sz="quarter" idx="18" hasCustomPrompt="1"/>
          </p:nvPr>
        </p:nvSpPr>
        <p:spPr>
          <a:xfrm>
            <a:off x="14489205" y="7138118"/>
            <a:ext cx="1317812" cy="590829"/>
          </a:xfrm>
          <a:prstGeom prst="rect">
            <a:avLst/>
          </a:prstGeom>
        </p:spPr>
        <p:txBody>
          <a:bodyPr/>
          <a:lstStyle>
            <a:lvl1pPr marL="0" indent="0">
              <a:buNone/>
              <a:defRPr sz="3000" b="1"/>
            </a:lvl1pPr>
          </a:lstStyle>
          <a:p>
            <a:r>
              <a:rPr lang="en-US">
                <a:solidFill>
                  <a:schemeClr val="tx1">
                    <a:lumMod val="65000"/>
                    <a:lumOff val="35000"/>
                  </a:schemeClr>
                </a:solidFill>
              </a:rPr>
              <a:t>TITLE</a:t>
            </a:r>
          </a:p>
        </p:txBody>
      </p:sp>
    </p:spTree>
    <p:extLst>
      <p:ext uri="{BB962C8B-B14F-4D97-AF65-F5344CB8AC3E}">
        <p14:creationId xmlns:p14="http://schemas.microsoft.com/office/powerpoint/2010/main" val="8347405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Subject Boxes Add or Ic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pPr defTabSz="1371600"/>
            <a:r>
              <a:rPr lang="en-US">
                <a:solidFill>
                  <a:srgbClr val="4F5053"/>
                </a:solidFill>
                <a:latin typeface="Arial"/>
              </a:rPr>
              <a:t>© All rights reserved. No utilization or reproduction of this material is allowed without the written permission of CSH.</a:t>
            </a:r>
          </a:p>
          <a:p>
            <a:endParaRPr lang="en-US">
              <a:solidFill>
                <a:prstClr val="black">
                  <a:tint val="75000"/>
                </a:prstClr>
              </a:solidFill>
            </a:endParaRPr>
          </a:p>
        </p:txBody>
      </p:sp>
      <p:sp>
        <p:nvSpPr>
          <p:cNvPr id="12" name="Picture Placeholder 16"/>
          <p:cNvSpPr>
            <a:spLocks noGrp="1"/>
          </p:cNvSpPr>
          <p:nvPr>
            <p:ph type="pic" sz="quarter" idx="11"/>
          </p:nvPr>
        </p:nvSpPr>
        <p:spPr>
          <a:xfrm>
            <a:off x="1446915" y="3039756"/>
            <a:ext cx="3375213" cy="1894563"/>
          </a:xfrm>
          <a:prstGeom prst="rect">
            <a:avLst/>
          </a:prstGeom>
        </p:spPr>
        <p:txBody>
          <a:bodyPr/>
          <a:lstStyle>
            <a:lvl1pPr marL="0" indent="0">
              <a:buNone/>
              <a:defRPr/>
            </a:lvl1pPr>
          </a:lstStyle>
          <a:p>
            <a:endParaRPr lang="en-US"/>
          </a:p>
        </p:txBody>
      </p:sp>
      <p:sp>
        <p:nvSpPr>
          <p:cNvPr id="15" name="Picture Placeholder 16"/>
          <p:cNvSpPr>
            <a:spLocks noGrp="1"/>
          </p:cNvSpPr>
          <p:nvPr>
            <p:ph type="pic" sz="quarter" idx="12"/>
          </p:nvPr>
        </p:nvSpPr>
        <p:spPr>
          <a:xfrm>
            <a:off x="4961963" y="3039756"/>
            <a:ext cx="3358923" cy="1894563"/>
          </a:xfrm>
          <a:prstGeom prst="rect">
            <a:avLst/>
          </a:prstGeom>
        </p:spPr>
        <p:txBody>
          <a:bodyPr/>
          <a:lstStyle>
            <a:lvl1pPr marL="0" indent="0">
              <a:buNone/>
              <a:defRPr/>
            </a:lvl1pPr>
          </a:lstStyle>
          <a:p>
            <a:endParaRPr lang="en-US"/>
          </a:p>
        </p:txBody>
      </p:sp>
      <p:sp>
        <p:nvSpPr>
          <p:cNvPr id="18" name="Picture Placeholder 16"/>
          <p:cNvSpPr>
            <a:spLocks noGrp="1"/>
          </p:cNvSpPr>
          <p:nvPr>
            <p:ph type="pic" sz="quarter" idx="13"/>
          </p:nvPr>
        </p:nvSpPr>
        <p:spPr>
          <a:xfrm>
            <a:off x="8511890" y="3037401"/>
            <a:ext cx="3147453" cy="1894563"/>
          </a:xfrm>
          <a:prstGeom prst="rect">
            <a:avLst/>
          </a:prstGeom>
        </p:spPr>
        <p:txBody>
          <a:bodyPr/>
          <a:lstStyle>
            <a:lvl1pPr marL="0" indent="0">
              <a:buNone/>
              <a:defRPr/>
            </a:lvl1pPr>
          </a:lstStyle>
          <a:p>
            <a:endParaRPr lang="en-US"/>
          </a:p>
        </p:txBody>
      </p:sp>
      <p:sp>
        <p:nvSpPr>
          <p:cNvPr id="21" name="Picture Placeholder 16"/>
          <p:cNvSpPr>
            <a:spLocks noGrp="1"/>
          </p:cNvSpPr>
          <p:nvPr>
            <p:ph type="pic" sz="quarter" idx="14"/>
          </p:nvPr>
        </p:nvSpPr>
        <p:spPr>
          <a:xfrm>
            <a:off x="11867354" y="3039756"/>
            <a:ext cx="3498758" cy="1894563"/>
          </a:xfrm>
          <a:prstGeom prst="rect">
            <a:avLst/>
          </a:prstGeom>
        </p:spPr>
        <p:txBody>
          <a:bodyPr/>
          <a:lstStyle>
            <a:lvl1pPr marL="0" indent="0">
              <a:buNone/>
              <a:defRPr/>
            </a:lvl1pPr>
          </a:lstStyle>
          <a:p>
            <a:endParaRPr lang="en-US"/>
          </a:p>
        </p:txBody>
      </p:sp>
      <p:sp>
        <p:nvSpPr>
          <p:cNvPr id="22" name="Text Placeholder 10"/>
          <p:cNvSpPr>
            <a:spLocks noGrp="1"/>
          </p:cNvSpPr>
          <p:nvPr>
            <p:ph type="body" sz="quarter" idx="15" hasCustomPrompt="1"/>
          </p:nvPr>
        </p:nvSpPr>
        <p:spPr>
          <a:xfrm>
            <a:off x="1446916" y="5095052"/>
            <a:ext cx="1317812" cy="538634"/>
          </a:xfrm>
          <a:prstGeom prst="rect">
            <a:avLst/>
          </a:prstGeom>
        </p:spPr>
        <p:txBody>
          <a:bodyPr/>
          <a:lstStyle>
            <a:lvl1pPr marL="0" indent="0">
              <a:buNone/>
              <a:defRPr sz="3000" b="1"/>
            </a:lvl1pPr>
          </a:lstStyle>
          <a:p>
            <a:r>
              <a:rPr lang="en-US">
                <a:solidFill>
                  <a:schemeClr val="tx1">
                    <a:lumMod val="65000"/>
                    <a:lumOff val="35000"/>
                  </a:schemeClr>
                </a:solidFill>
              </a:rPr>
              <a:t>TITLE</a:t>
            </a:r>
          </a:p>
        </p:txBody>
      </p:sp>
      <p:sp>
        <p:nvSpPr>
          <p:cNvPr id="23" name="Text Placeholder 10"/>
          <p:cNvSpPr>
            <a:spLocks noGrp="1"/>
          </p:cNvSpPr>
          <p:nvPr>
            <p:ph type="body" sz="quarter" idx="16" hasCustomPrompt="1"/>
          </p:nvPr>
        </p:nvSpPr>
        <p:spPr>
          <a:xfrm>
            <a:off x="4945673" y="5169992"/>
            <a:ext cx="1317812" cy="590829"/>
          </a:xfrm>
          <a:prstGeom prst="rect">
            <a:avLst/>
          </a:prstGeom>
        </p:spPr>
        <p:txBody>
          <a:bodyPr/>
          <a:lstStyle>
            <a:lvl1pPr marL="0" indent="0">
              <a:buNone/>
              <a:defRPr sz="3000" b="1"/>
            </a:lvl1pPr>
          </a:lstStyle>
          <a:p>
            <a:r>
              <a:rPr lang="en-US">
                <a:solidFill>
                  <a:schemeClr val="tx1">
                    <a:lumMod val="65000"/>
                    <a:lumOff val="35000"/>
                  </a:schemeClr>
                </a:solidFill>
              </a:rPr>
              <a:t>TITLE</a:t>
            </a:r>
          </a:p>
        </p:txBody>
      </p:sp>
      <p:sp>
        <p:nvSpPr>
          <p:cNvPr id="24" name="Text Placeholder 10"/>
          <p:cNvSpPr>
            <a:spLocks noGrp="1"/>
          </p:cNvSpPr>
          <p:nvPr>
            <p:ph type="body" sz="quarter" idx="17" hasCustomPrompt="1"/>
          </p:nvPr>
        </p:nvSpPr>
        <p:spPr>
          <a:xfrm>
            <a:off x="8492143" y="5150103"/>
            <a:ext cx="1317812" cy="590829"/>
          </a:xfrm>
          <a:prstGeom prst="rect">
            <a:avLst/>
          </a:prstGeom>
        </p:spPr>
        <p:txBody>
          <a:bodyPr/>
          <a:lstStyle>
            <a:lvl1pPr marL="0" indent="0">
              <a:buNone/>
              <a:defRPr sz="3000" b="1"/>
            </a:lvl1pPr>
          </a:lstStyle>
          <a:p>
            <a:r>
              <a:rPr lang="en-US">
                <a:solidFill>
                  <a:schemeClr val="tx1">
                    <a:lumMod val="65000"/>
                    <a:lumOff val="35000"/>
                  </a:schemeClr>
                </a:solidFill>
              </a:rPr>
              <a:t>TITLE</a:t>
            </a:r>
          </a:p>
        </p:txBody>
      </p:sp>
      <p:sp>
        <p:nvSpPr>
          <p:cNvPr id="25" name="Text Placeholder 10"/>
          <p:cNvSpPr>
            <a:spLocks noGrp="1"/>
          </p:cNvSpPr>
          <p:nvPr>
            <p:ph type="body" sz="quarter" idx="18" hasCustomPrompt="1"/>
          </p:nvPr>
        </p:nvSpPr>
        <p:spPr>
          <a:xfrm>
            <a:off x="11954053" y="5169992"/>
            <a:ext cx="1317812" cy="590829"/>
          </a:xfrm>
          <a:prstGeom prst="rect">
            <a:avLst/>
          </a:prstGeom>
        </p:spPr>
        <p:txBody>
          <a:bodyPr/>
          <a:lstStyle>
            <a:lvl1pPr marL="0" indent="0">
              <a:buNone/>
              <a:defRPr sz="3000" b="1"/>
            </a:lvl1pPr>
          </a:lstStyle>
          <a:p>
            <a:r>
              <a:rPr lang="en-US">
                <a:solidFill>
                  <a:schemeClr val="tx1">
                    <a:lumMod val="65000"/>
                    <a:lumOff val="35000"/>
                  </a:schemeClr>
                </a:solidFill>
              </a:rPr>
              <a:t>TITLE</a:t>
            </a:r>
          </a:p>
        </p:txBody>
      </p:sp>
      <p:sp>
        <p:nvSpPr>
          <p:cNvPr id="27" name="Text Placeholder 10"/>
          <p:cNvSpPr>
            <a:spLocks noGrp="1"/>
          </p:cNvSpPr>
          <p:nvPr>
            <p:ph type="body" sz="quarter" idx="19" hasCustomPrompt="1"/>
          </p:nvPr>
        </p:nvSpPr>
        <p:spPr>
          <a:xfrm>
            <a:off x="1446915" y="5834621"/>
            <a:ext cx="3375213" cy="2728913"/>
          </a:xfrm>
          <a:prstGeom prst="rect">
            <a:avLst/>
          </a:prstGeom>
        </p:spPr>
        <p:txBody>
          <a:bodyPr/>
          <a:lstStyle>
            <a:lvl1pPr marL="0" indent="0">
              <a:buNone/>
              <a:defRPr sz="3000"/>
            </a:lvl1pPr>
          </a:lstStyle>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posuere</a:t>
            </a:r>
            <a:r>
              <a:rPr lang="en-US">
                <a:solidFill>
                  <a:schemeClr val="tx1">
                    <a:lumMod val="65000"/>
                    <a:lumOff val="35000"/>
                  </a:schemeClr>
                </a:solidFill>
              </a:rPr>
              <a:t> </a:t>
            </a:r>
            <a:r>
              <a:rPr lang="en-US" err="1">
                <a:solidFill>
                  <a:schemeClr val="tx1">
                    <a:lumMod val="65000"/>
                    <a:lumOff val="35000"/>
                  </a:schemeClr>
                </a:solidFill>
              </a:rPr>
              <a:t>fermentum</a:t>
            </a:r>
            <a:r>
              <a:rPr lang="en-US">
                <a:solidFill>
                  <a:schemeClr val="tx1">
                    <a:lumMod val="65000"/>
                    <a:lumOff val="35000"/>
                  </a:schemeClr>
                </a:solidFill>
              </a:rPr>
              <a:t> </a:t>
            </a:r>
            <a:r>
              <a:rPr lang="en-US" err="1">
                <a:solidFill>
                  <a:schemeClr val="tx1">
                    <a:lumMod val="65000"/>
                    <a:lumOff val="35000"/>
                  </a:schemeClr>
                </a:solidFill>
              </a:rPr>
              <a:t>purus</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facilisis</a:t>
            </a:r>
            <a:r>
              <a:rPr lang="en-US">
                <a:solidFill>
                  <a:schemeClr val="tx1">
                    <a:lumMod val="65000"/>
                    <a:lumOff val="35000"/>
                  </a:schemeClr>
                </a:solidFill>
              </a:rPr>
              <a:t>. </a:t>
            </a:r>
          </a:p>
        </p:txBody>
      </p:sp>
      <p:sp>
        <p:nvSpPr>
          <p:cNvPr id="28" name="Text Placeholder 10"/>
          <p:cNvSpPr>
            <a:spLocks noGrp="1"/>
          </p:cNvSpPr>
          <p:nvPr>
            <p:ph type="body" sz="quarter" idx="20" hasCustomPrompt="1"/>
          </p:nvPr>
        </p:nvSpPr>
        <p:spPr>
          <a:xfrm>
            <a:off x="4945673" y="5847740"/>
            <a:ext cx="3375213" cy="2728913"/>
          </a:xfrm>
          <a:prstGeom prst="rect">
            <a:avLst/>
          </a:prstGeom>
        </p:spPr>
        <p:txBody>
          <a:bodyPr/>
          <a:lstStyle>
            <a:lvl1pPr marL="0" indent="0">
              <a:buNone/>
              <a:defRPr sz="3000"/>
            </a:lvl1pPr>
          </a:lstStyle>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posuere</a:t>
            </a:r>
            <a:r>
              <a:rPr lang="en-US">
                <a:solidFill>
                  <a:schemeClr val="tx1">
                    <a:lumMod val="65000"/>
                    <a:lumOff val="35000"/>
                  </a:schemeClr>
                </a:solidFill>
              </a:rPr>
              <a:t> </a:t>
            </a:r>
            <a:r>
              <a:rPr lang="en-US" err="1">
                <a:solidFill>
                  <a:schemeClr val="tx1">
                    <a:lumMod val="65000"/>
                    <a:lumOff val="35000"/>
                  </a:schemeClr>
                </a:solidFill>
              </a:rPr>
              <a:t>fermentum</a:t>
            </a:r>
            <a:r>
              <a:rPr lang="en-US">
                <a:solidFill>
                  <a:schemeClr val="tx1">
                    <a:lumMod val="65000"/>
                    <a:lumOff val="35000"/>
                  </a:schemeClr>
                </a:solidFill>
              </a:rPr>
              <a:t> </a:t>
            </a:r>
            <a:r>
              <a:rPr lang="en-US" err="1">
                <a:solidFill>
                  <a:schemeClr val="tx1">
                    <a:lumMod val="65000"/>
                    <a:lumOff val="35000"/>
                  </a:schemeClr>
                </a:solidFill>
              </a:rPr>
              <a:t>purus</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facilisis</a:t>
            </a:r>
            <a:r>
              <a:rPr lang="en-US">
                <a:solidFill>
                  <a:schemeClr val="tx1">
                    <a:lumMod val="65000"/>
                    <a:lumOff val="35000"/>
                  </a:schemeClr>
                </a:solidFill>
              </a:rPr>
              <a:t>. </a:t>
            </a:r>
          </a:p>
        </p:txBody>
      </p:sp>
      <p:sp>
        <p:nvSpPr>
          <p:cNvPr id="29" name="Text Placeholder 10"/>
          <p:cNvSpPr>
            <a:spLocks noGrp="1"/>
          </p:cNvSpPr>
          <p:nvPr>
            <p:ph type="body" sz="quarter" idx="21" hasCustomPrompt="1"/>
          </p:nvPr>
        </p:nvSpPr>
        <p:spPr>
          <a:xfrm>
            <a:off x="8492142" y="5825515"/>
            <a:ext cx="3375213" cy="2728913"/>
          </a:xfrm>
          <a:prstGeom prst="rect">
            <a:avLst/>
          </a:prstGeom>
        </p:spPr>
        <p:txBody>
          <a:bodyPr/>
          <a:lstStyle>
            <a:lvl1pPr marL="0" indent="0">
              <a:buNone/>
              <a:defRPr sz="3000"/>
            </a:lvl1pPr>
          </a:lstStyle>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posuere</a:t>
            </a:r>
            <a:r>
              <a:rPr lang="en-US">
                <a:solidFill>
                  <a:schemeClr val="tx1">
                    <a:lumMod val="65000"/>
                    <a:lumOff val="35000"/>
                  </a:schemeClr>
                </a:solidFill>
              </a:rPr>
              <a:t> </a:t>
            </a:r>
            <a:r>
              <a:rPr lang="en-US" err="1">
                <a:solidFill>
                  <a:schemeClr val="tx1">
                    <a:lumMod val="65000"/>
                    <a:lumOff val="35000"/>
                  </a:schemeClr>
                </a:solidFill>
              </a:rPr>
              <a:t>fermentum</a:t>
            </a:r>
            <a:r>
              <a:rPr lang="en-US">
                <a:solidFill>
                  <a:schemeClr val="tx1">
                    <a:lumMod val="65000"/>
                    <a:lumOff val="35000"/>
                  </a:schemeClr>
                </a:solidFill>
              </a:rPr>
              <a:t> </a:t>
            </a:r>
            <a:r>
              <a:rPr lang="en-US" err="1">
                <a:solidFill>
                  <a:schemeClr val="tx1">
                    <a:lumMod val="65000"/>
                    <a:lumOff val="35000"/>
                  </a:schemeClr>
                </a:solidFill>
              </a:rPr>
              <a:t>purus</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facilisis</a:t>
            </a:r>
            <a:r>
              <a:rPr lang="en-US">
                <a:solidFill>
                  <a:schemeClr val="tx1">
                    <a:lumMod val="65000"/>
                    <a:lumOff val="35000"/>
                  </a:schemeClr>
                </a:solidFill>
              </a:rPr>
              <a:t>. </a:t>
            </a:r>
          </a:p>
        </p:txBody>
      </p:sp>
      <p:sp>
        <p:nvSpPr>
          <p:cNvPr id="30" name="Text Placeholder 10"/>
          <p:cNvSpPr>
            <a:spLocks noGrp="1"/>
          </p:cNvSpPr>
          <p:nvPr>
            <p:ph type="body" sz="quarter" idx="22" hasCustomPrompt="1"/>
          </p:nvPr>
        </p:nvSpPr>
        <p:spPr>
          <a:xfrm>
            <a:off x="11990900" y="5801795"/>
            <a:ext cx="3375213" cy="2728913"/>
          </a:xfrm>
          <a:prstGeom prst="rect">
            <a:avLst/>
          </a:prstGeom>
        </p:spPr>
        <p:txBody>
          <a:bodyPr/>
          <a:lstStyle>
            <a:lvl1pPr marL="0" indent="0">
              <a:buNone/>
              <a:defRPr sz="3000"/>
            </a:lvl1pPr>
          </a:lstStyle>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posuere</a:t>
            </a:r>
            <a:r>
              <a:rPr lang="en-US">
                <a:solidFill>
                  <a:schemeClr val="tx1">
                    <a:lumMod val="65000"/>
                    <a:lumOff val="35000"/>
                  </a:schemeClr>
                </a:solidFill>
              </a:rPr>
              <a:t> </a:t>
            </a:r>
            <a:r>
              <a:rPr lang="en-US" err="1">
                <a:solidFill>
                  <a:schemeClr val="tx1">
                    <a:lumMod val="65000"/>
                    <a:lumOff val="35000"/>
                  </a:schemeClr>
                </a:solidFill>
              </a:rPr>
              <a:t>fermentum</a:t>
            </a:r>
            <a:r>
              <a:rPr lang="en-US">
                <a:solidFill>
                  <a:schemeClr val="tx1">
                    <a:lumMod val="65000"/>
                    <a:lumOff val="35000"/>
                  </a:schemeClr>
                </a:solidFill>
              </a:rPr>
              <a:t> </a:t>
            </a:r>
            <a:r>
              <a:rPr lang="en-US" err="1">
                <a:solidFill>
                  <a:schemeClr val="tx1">
                    <a:lumMod val="65000"/>
                    <a:lumOff val="35000"/>
                  </a:schemeClr>
                </a:solidFill>
              </a:rPr>
              <a:t>purus</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facilisis</a:t>
            </a:r>
            <a:r>
              <a:rPr lang="en-US">
                <a:solidFill>
                  <a:schemeClr val="tx1">
                    <a:lumMod val="65000"/>
                    <a:lumOff val="35000"/>
                  </a:schemeClr>
                </a:solidFill>
              </a:rPr>
              <a:t>. </a:t>
            </a:r>
          </a:p>
        </p:txBody>
      </p:sp>
    </p:spTree>
    <p:extLst>
      <p:ext uri="{BB962C8B-B14F-4D97-AF65-F5344CB8AC3E}">
        <p14:creationId xmlns:p14="http://schemas.microsoft.com/office/powerpoint/2010/main" val="32058311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pPr defTabSz="1371600"/>
            <a:r>
              <a:rPr lang="en-US">
                <a:solidFill>
                  <a:srgbClr val="4F5053"/>
                </a:solidFill>
                <a:latin typeface="Arial"/>
              </a:rPr>
              <a:t>© All rights reserved. No utilization or reproduction of this material is allowed without the written permission of CSH.</a:t>
            </a:r>
          </a:p>
          <a:p>
            <a:endParaRPr lang="en-US">
              <a:solidFill>
                <a:prstClr val="black">
                  <a:tint val="75000"/>
                </a:prstClr>
              </a:solidFill>
            </a:endParaRPr>
          </a:p>
        </p:txBody>
      </p:sp>
      <p:sp>
        <p:nvSpPr>
          <p:cNvPr id="12" name="Picture Placeholder 16"/>
          <p:cNvSpPr>
            <a:spLocks noGrp="1"/>
          </p:cNvSpPr>
          <p:nvPr>
            <p:ph type="pic" sz="quarter" idx="11"/>
          </p:nvPr>
        </p:nvSpPr>
        <p:spPr>
          <a:xfrm>
            <a:off x="0" y="2964056"/>
            <a:ext cx="7328646" cy="6025040"/>
          </a:xfrm>
          <a:prstGeom prst="rect">
            <a:avLst/>
          </a:prstGeom>
        </p:spPr>
        <p:txBody>
          <a:bodyPr/>
          <a:lstStyle>
            <a:lvl1pPr marL="0" indent="0">
              <a:buNone/>
              <a:defRPr/>
            </a:lvl1pPr>
          </a:lstStyle>
          <a:p>
            <a:endParaRPr lang="en-US"/>
          </a:p>
        </p:txBody>
      </p:sp>
      <p:sp>
        <p:nvSpPr>
          <p:cNvPr id="6" name="Text Placeholder 5"/>
          <p:cNvSpPr>
            <a:spLocks noGrp="1"/>
          </p:cNvSpPr>
          <p:nvPr>
            <p:ph type="body" sz="quarter" idx="24" hasCustomPrompt="1"/>
          </p:nvPr>
        </p:nvSpPr>
        <p:spPr>
          <a:xfrm>
            <a:off x="7813582" y="3045866"/>
            <a:ext cx="8062913" cy="840335"/>
          </a:xfrm>
          <a:prstGeom prst="rect">
            <a:avLst/>
          </a:prstGeom>
        </p:spPr>
        <p:txBody>
          <a:bodyPr/>
          <a:lstStyle>
            <a:lvl1pPr marL="342900" indent="-342900">
              <a:buClr>
                <a:schemeClr val="accent1"/>
              </a:buClr>
              <a:buSzPct val="111000"/>
              <a:buFont typeface="Calibri" panose="020F0502020204030204" pitchFamily="34" charset="0"/>
              <a:buChar char="→"/>
              <a:defRPr/>
            </a:lvl1pPr>
          </a:lstStyle>
          <a:p>
            <a:pPr lvl="0"/>
            <a:r>
              <a:rPr lang="en-US"/>
              <a:t> Edit Master text styles</a:t>
            </a:r>
          </a:p>
        </p:txBody>
      </p:sp>
      <p:sp>
        <p:nvSpPr>
          <p:cNvPr id="20" name="Text Placeholder 5"/>
          <p:cNvSpPr>
            <a:spLocks noGrp="1"/>
          </p:cNvSpPr>
          <p:nvPr>
            <p:ph type="body" sz="quarter" idx="25" hasCustomPrompt="1"/>
          </p:nvPr>
        </p:nvSpPr>
        <p:spPr>
          <a:xfrm>
            <a:off x="7813582" y="4011463"/>
            <a:ext cx="8062913" cy="840335"/>
          </a:xfrm>
          <a:prstGeom prst="rect">
            <a:avLst/>
          </a:prstGeom>
        </p:spPr>
        <p:txBody>
          <a:bodyPr/>
          <a:lstStyle>
            <a:lvl1pPr marL="342900" indent="-342900">
              <a:buClr>
                <a:schemeClr val="accent1"/>
              </a:buClr>
              <a:buSzPct val="111000"/>
              <a:buFont typeface="Calibri" panose="020F0502020204030204" pitchFamily="34" charset="0"/>
              <a:buChar char="→"/>
              <a:defRPr/>
            </a:lvl1pPr>
          </a:lstStyle>
          <a:p>
            <a:pPr lvl="0"/>
            <a:r>
              <a:rPr lang="en-US"/>
              <a:t> Edit Master text styles</a:t>
            </a:r>
          </a:p>
        </p:txBody>
      </p:sp>
      <p:sp>
        <p:nvSpPr>
          <p:cNvPr id="21" name="Text Placeholder 5"/>
          <p:cNvSpPr>
            <a:spLocks noGrp="1"/>
          </p:cNvSpPr>
          <p:nvPr>
            <p:ph type="body" sz="quarter" idx="26" hasCustomPrompt="1"/>
          </p:nvPr>
        </p:nvSpPr>
        <p:spPr>
          <a:xfrm>
            <a:off x="7813582" y="4967063"/>
            <a:ext cx="8062913" cy="840335"/>
          </a:xfrm>
          <a:prstGeom prst="rect">
            <a:avLst/>
          </a:prstGeom>
        </p:spPr>
        <p:txBody>
          <a:bodyPr/>
          <a:lstStyle>
            <a:lvl1pPr marL="342900" indent="-342900">
              <a:buClr>
                <a:schemeClr val="accent1"/>
              </a:buClr>
              <a:buSzPct val="111000"/>
              <a:buFont typeface="Calibri" panose="020F0502020204030204" pitchFamily="34" charset="0"/>
              <a:buChar char="→"/>
              <a:defRPr/>
            </a:lvl1pPr>
          </a:lstStyle>
          <a:p>
            <a:pPr lvl="0"/>
            <a:r>
              <a:rPr lang="en-US"/>
              <a:t> Edit Master text styles</a:t>
            </a:r>
          </a:p>
        </p:txBody>
      </p:sp>
      <p:sp>
        <p:nvSpPr>
          <p:cNvPr id="26" name="Text Placeholder 5"/>
          <p:cNvSpPr>
            <a:spLocks noGrp="1"/>
          </p:cNvSpPr>
          <p:nvPr>
            <p:ph type="body" sz="quarter" idx="27" hasCustomPrompt="1"/>
          </p:nvPr>
        </p:nvSpPr>
        <p:spPr>
          <a:xfrm>
            <a:off x="7813582" y="5976575"/>
            <a:ext cx="8062913" cy="840335"/>
          </a:xfrm>
          <a:prstGeom prst="rect">
            <a:avLst/>
          </a:prstGeom>
        </p:spPr>
        <p:txBody>
          <a:bodyPr/>
          <a:lstStyle>
            <a:lvl1pPr marL="342900" indent="-342900">
              <a:buClr>
                <a:schemeClr val="accent1"/>
              </a:buClr>
              <a:buSzPct val="111000"/>
              <a:buFont typeface="Calibri" panose="020F0502020204030204" pitchFamily="34" charset="0"/>
              <a:buChar char="→"/>
              <a:defRPr/>
            </a:lvl1pPr>
          </a:lstStyle>
          <a:p>
            <a:pPr lvl="0"/>
            <a:r>
              <a:rPr lang="en-US"/>
              <a:t> Edit Master text styles</a:t>
            </a:r>
          </a:p>
        </p:txBody>
      </p:sp>
      <p:sp>
        <p:nvSpPr>
          <p:cNvPr id="27" name="Text Placeholder 5"/>
          <p:cNvSpPr>
            <a:spLocks noGrp="1"/>
          </p:cNvSpPr>
          <p:nvPr>
            <p:ph type="body" sz="quarter" idx="28" hasCustomPrompt="1"/>
          </p:nvPr>
        </p:nvSpPr>
        <p:spPr>
          <a:xfrm>
            <a:off x="7813582" y="6996691"/>
            <a:ext cx="8062913" cy="840335"/>
          </a:xfrm>
          <a:prstGeom prst="rect">
            <a:avLst/>
          </a:prstGeom>
        </p:spPr>
        <p:txBody>
          <a:bodyPr/>
          <a:lstStyle>
            <a:lvl1pPr marL="342900" indent="-342900">
              <a:buClr>
                <a:schemeClr val="accent1"/>
              </a:buClr>
              <a:buSzPct val="111000"/>
              <a:buFont typeface="Calibri" panose="020F0502020204030204" pitchFamily="34" charset="0"/>
              <a:buChar char="→"/>
              <a:defRPr/>
            </a:lvl1pPr>
          </a:lstStyle>
          <a:p>
            <a:pPr lvl="0"/>
            <a:r>
              <a:rPr lang="en-US"/>
              <a:t> Edit Master text styles</a:t>
            </a:r>
          </a:p>
        </p:txBody>
      </p:sp>
    </p:spTree>
    <p:extLst>
      <p:ext uri="{BB962C8B-B14F-4D97-AF65-F5344CB8AC3E}">
        <p14:creationId xmlns:p14="http://schemas.microsoft.com/office/powerpoint/2010/main" val="1339620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C347E0-176E-4BAE-A306-AC1C2B116A43}" type="datetime1">
              <a:rPr lang="en-US" smtClean="0"/>
              <a:t>7/14/2020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Subject Boxes 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pPr defTabSz="1371600"/>
            <a:r>
              <a:rPr lang="en-US">
                <a:solidFill>
                  <a:srgbClr val="4F5053"/>
                </a:solidFill>
                <a:latin typeface="Arial"/>
              </a:rPr>
              <a:t>© All rights reserved. No utilization or reproduction of this material is allowed without the written permission of CSH.</a:t>
            </a:r>
          </a:p>
          <a:p>
            <a:endParaRPr lang="en-US">
              <a:solidFill>
                <a:prstClr val="black">
                  <a:tint val="75000"/>
                </a:prstClr>
              </a:solidFill>
            </a:endParaRPr>
          </a:p>
        </p:txBody>
      </p:sp>
      <p:sp>
        <p:nvSpPr>
          <p:cNvPr id="17" name="Picture Placeholder 16"/>
          <p:cNvSpPr>
            <a:spLocks noGrp="1"/>
          </p:cNvSpPr>
          <p:nvPr>
            <p:ph type="pic" sz="quarter" idx="11"/>
          </p:nvPr>
        </p:nvSpPr>
        <p:spPr>
          <a:xfrm>
            <a:off x="1257301" y="2688283"/>
            <a:ext cx="3664325" cy="3255170"/>
          </a:xfrm>
          <a:prstGeom prst="rect">
            <a:avLst/>
          </a:prstGeom>
        </p:spPr>
        <p:txBody>
          <a:bodyPr/>
          <a:lstStyle>
            <a:lvl1pPr marL="0" indent="0">
              <a:buNone/>
              <a:defRPr/>
            </a:lvl1pPr>
          </a:lstStyle>
          <a:p>
            <a:endParaRPr lang="en-US"/>
          </a:p>
        </p:txBody>
      </p:sp>
      <p:sp>
        <p:nvSpPr>
          <p:cNvPr id="18" name="Picture Placeholder 16"/>
          <p:cNvSpPr>
            <a:spLocks noGrp="1"/>
          </p:cNvSpPr>
          <p:nvPr>
            <p:ph type="pic" sz="quarter" idx="12"/>
          </p:nvPr>
        </p:nvSpPr>
        <p:spPr>
          <a:xfrm>
            <a:off x="9350389" y="6204950"/>
            <a:ext cx="3664325" cy="3255170"/>
          </a:xfrm>
          <a:prstGeom prst="rect">
            <a:avLst/>
          </a:prstGeom>
        </p:spPr>
        <p:txBody>
          <a:bodyPr/>
          <a:lstStyle>
            <a:lvl1pPr marL="0" indent="0">
              <a:buNone/>
              <a:defRPr/>
            </a:lvl1pPr>
          </a:lstStyle>
          <a:p>
            <a:endParaRPr lang="en-US"/>
          </a:p>
        </p:txBody>
      </p:sp>
      <p:sp>
        <p:nvSpPr>
          <p:cNvPr id="19" name="Picture Placeholder 16"/>
          <p:cNvSpPr>
            <a:spLocks noGrp="1"/>
          </p:cNvSpPr>
          <p:nvPr>
            <p:ph type="pic" sz="quarter" idx="13"/>
          </p:nvPr>
        </p:nvSpPr>
        <p:spPr>
          <a:xfrm>
            <a:off x="1257301" y="6149402"/>
            <a:ext cx="3664325" cy="3255170"/>
          </a:xfrm>
          <a:prstGeom prst="rect">
            <a:avLst/>
          </a:prstGeom>
        </p:spPr>
        <p:txBody>
          <a:bodyPr/>
          <a:lstStyle>
            <a:lvl1pPr marL="0" indent="0">
              <a:buNone/>
              <a:defRPr/>
            </a:lvl1pPr>
          </a:lstStyle>
          <a:p>
            <a:endParaRPr lang="en-US"/>
          </a:p>
        </p:txBody>
      </p:sp>
      <p:sp>
        <p:nvSpPr>
          <p:cNvPr id="20" name="Picture Placeholder 16"/>
          <p:cNvSpPr>
            <a:spLocks noGrp="1"/>
          </p:cNvSpPr>
          <p:nvPr>
            <p:ph type="pic" sz="quarter" idx="14"/>
          </p:nvPr>
        </p:nvSpPr>
        <p:spPr>
          <a:xfrm>
            <a:off x="9343666" y="2655635"/>
            <a:ext cx="3664325" cy="3255170"/>
          </a:xfrm>
          <a:prstGeom prst="rect">
            <a:avLst/>
          </a:prstGeom>
        </p:spPr>
        <p:txBody>
          <a:bodyPr/>
          <a:lstStyle>
            <a:lvl1pPr marL="0" indent="0">
              <a:buNone/>
              <a:defRPr/>
            </a:lvl1pPr>
          </a:lstStyle>
          <a:p>
            <a:endParaRPr lang="en-US"/>
          </a:p>
        </p:txBody>
      </p:sp>
      <p:sp>
        <p:nvSpPr>
          <p:cNvPr id="23" name="Text Placeholder 10"/>
          <p:cNvSpPr>
            <a:spLocks noGrp="1"/>
          </p:cNvSpPr>
          <p:nvPr>
            <p:ph type="body" sz="quarter" idx="15" hasCustomPrompt="1"/>
          </p:nvPr>
        </p:nvSpPr>
        <p:spPr>
          <a:xfrm>
            <a:off x="5094095" y="2658625"/>
            <a:ext cx="1317812" cy="538634"/>
          </a:xfrm>
          <a:prstGeom prst="rect">
            <a:avLst/>
          </a:prstGeom>
        </p:spPr>
        <p:txBody>
          <a:bodyPr/>
          <a:lstStyle>
            <a:lvl1pPr marL="0" indent="0">
              <a:buNone/>
              <a:defRPr sz="3000" b="1"/>
            </a:lvl1pPr>
          </a:lstStyle>
          <a:p>
            <a:r>
              <a:rPr lang="en-US">
                <a:solidFill>
                  <a:schemeClr val="tx1">
                    <a:lumMod val="65000"/>
                    <a:lumOff val="35000"/>
                  </a:schemeClr>
                </a:solidFill>
              </a:rPr>
              <a:t>TITLE</a:t>
            </a:r>
          </a:p>
        </p:txBody>
      </p:sp>
      <p:sp>
        <p:nvSpPr>
          <p:cNvPr id="24" name="Text Placeholder 10"/>
          <p:cNvSpPr>
            <a:spLocks noGrp="1"/>
          </p:cNvSpPr>
          <p:nvPr>
            <p:ph type="body" sz="quarter" idx="19" hasCustomPrompt="1"/>
          </p:nvPr>
        </p:nvSpPr>
        <p:spPr>
          <a:xfrm>
            <a:off x="5094094" y="3398194"/>
            <a:ext cx="3942329" cy="2545259"/>
          </a:xfrm>
          <a:prstGeom prst="rect">
            <a:avLst/>
          </a:prstGeom>
        </p:spPr>
        <p:txBody>
          <a:bodyPr/>
          <a:lstStyle>
            <a:lvl1pPr marL="0" indent="0">
              <a:buNone/>
              <a:defRPr sz="3000"/>
            </a:lvl1pPr>
          </a:lstStyle>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posuere</a:t>
            </a:r>
            <a:r>
              <a:rPr lang="en-US">
                <a:solidFill>
                  <a:schemeClr val="tx1">
                    <a:lumMod val="65000"/>
                    <a:lumOff val="35000"/>
                  </a:schemeClr>
                </a:solidFill>
              </a:rPr>
              <a:t> </a:t>
            </a:r>
            <a:r>
              <a:rPr lang="en-US" err="1">
                <a:solidFill>
                  <a:schemeClr val="tx1">
                    <a:lumMod val="65000"/>
                    <a:lumOff val="35000"/>
                  </a:schemeClr>
                </a:solidFill>
              </a:rPr>
              <a:t>fermentum</a:t>
            </a:r>
            <a:r>
              <a:rPr lang="en-US">
                <a:solidFill>
                  <a:schemeClr val="tx1">
                    <a:lumMod val="65000"/>
                    <a:lumOff val="35000"/>
                  </a:schemeClr>
                </a:solidFill>
              </a:rPr>
              <a:t> </a:t>
            </a:r>
            <a:r>
              <a:rPr lang="en-US" err="1">
                <a:solidFill>
                  <a:schemeClr val="tx1">
                    <a:lumMod val="65000"/>
                    <a:lumOff val="35000"/>
                  </a:schemeClr>
                </a:solidFill>
              </a:rPr>
              <a:t>purus</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facilisis</a:t>
            </a:r>
            <a:r>
              <a:rPr lang="en-US">
                <a:solidFill>
                  <a:schemeClr val="tx1">
                    <a:lumMod val="65000"/>
                    <a:lumOff val="35000"/>
                  </a:schemeClr>
                </a:solidFill>
              </a:rPr>
              <a:t>. </a:t>
            </a:r>
          </a:p>
        </p:txBody>
      </p:sp>
      <p:sp>
        <p:nvSpPr>
          <p:cNvPr id="25" name="Text Placeholder 10"/>
          <p:cNvSpPr>
            <a:spLocks noGrp="1"/>
          </p:cNvSpPr>
          <p:nvPr>
            <p:ph type="body" sz="quarter" idx="20" hasCustomPrompt="1"/>
          </p:nvPr>
        </p:nvSpPr>
        <p:spPr>
          <a:xfrm>
            <a:off x="13189225" y="2650882"/>
            <a:ext cx="1317812" cy="538634"/>
          </a:xfrm>
          <a:prstGeom prst="rect">
            <a:avLst/>
          </a:prstGeom>
        </p:spPr>
        <p:txBody>
          <a:bodyPr/>
          <a:lstStyle>
            <a:lvl1pPr marL="0" indent="0">
              <a:buNone/>
              <a:defRPr sz="3000" b="1"/>
            </a:lvl1pPr>
          </a:lstStyle>
          <a:p>
            <a:r>
              <a:rPr lang="en-US">
                <a:solidFill>
                  <a:schemeClr val="tx1">
                    <a:lumMod val="65000"/>
                    <a:lumOff val="35000"/>
                  </a:schemeClr>
                </a:solidFill>
              </a:rPr>
              <a:t>TITLE</a:t>
            </a:r>
          </a:p>
        </p:txBody>
      </p:sp>
      <p:sp>
        <p:nvSpPr>
          <p:cNvPr id="26" name="Text Placeholder 10"/>
          <p:cNvSpPr>
            <a:spLocks noGrp="1"/>
          </p:cNvSpPr>
          <p:nvPr>
            <p:ph type="body" sz="quarter" idx="21" hasCustomPrompt="1"/>
          </p:nvPr>
        </p:nvSpPr>
        <p:spPr>
          <a:xfrm>
            <a:off x="13189223" y="3390451"/>
            <a:ext cx="3942329" cy="2545259"/>
          </a:xfrm>
          <a:prstGeom prst="rect">
            <a:avLst/>
          </a:prstGeom>
        </p:spPr>
        <p:txBody>
          <a:bodyPr/>
          <a:lstStyle>
            <a:lvl1pPr marL="0" indent="0">
              <a:buNone/>
              <a:defRPr sz="3000"/>
            </a:lvl1pPr>
          </a:lstStyle>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posuere</a:t>
            </a:r>
            <a:r>
              <a:rPr lang="en-US">
                <a:solidFill>
                  <a:schemeClr val="tx1">
                    <a:lumMod val="65000"/>
                    <a:lumOff val="35000"/>
                  </a:schemeClr>
                </a:solidFill>
              </a:rPr>
              <a:t> </a:t>
            </a:r>
            <a:r>
              <a:rPr lang="en-US" err="1">
                <a:solidFill>
                  <a:schemeClr val="tx1">
                    <a:lumMod val="65000"/>
                    <a:lumOff val="35000"/>
                  </a:schemeClr>
                </a:solidFill>
              </a:rPr>
              <a:t>fermentum</a:t>
            </a:r>
            <a:r>
              <a:rPr lang="en-US">
                <a:solidFill>
                  <a:schemeClr val="tx1">
                    <a:lumMod val="65000"/>
                    <a:lumOff val="35000"/>
                  </a:schemeClr>
                </a:solidFill>
              </a:rPr>
              <a:t> </a:t>
            </a:r>
            <a:r>
              <a:rPr lang="en-US" err="1">
                <a:solidFill>
                  <a:schemeClr val="tx1">
                    <a:lumMod val="65000"/>
                    <a:lumOff val="35000"/>
                  </a:schemeClr>
                </a:solidFill>
              </a:rPr>
              <a:t>purus</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facilisis</a:t>
            </a:r>
            <a:r>
              <a:rPr lang="en-US">
                <a:solidFill>
                  <a:schemeClr val="tx1">
                    <a:lumMod val="65000"/>
                    <a:lumOff val="35000"/>
                  </a:schemeClr>
                </a:solidFill>
              </a:rPr>
              <a:t>. </a:t>
            </a:r>
          </a:p>
        </p:txBody>
      </p:sp>
      <p:sp>
        <p:nvSpPr>
          <p:cNvPr id="27" name="Text Placeholder 10"/>
          <p:cNvSpPr>
            <a:spLocks noGrp="1"/>
          </p:cNvSpPr>
          <p:nvPr>
            <p:ph type="body" sz="quarter" idx="22" hasCustomPrompt="1"/>
          </p:nvPr>
        </p:nvSpPr>
        <p:spPr>
          <a:xfrm>
            <a:off x="5094095" y="6163031"/>
            <a:ext cx="1317812" cy="538634"/>
          </a:xfrm>
          <a:prstGeom prst="rect">
            <a:avLst/>
          </a:prstGeom>
        </p:spPr>
        <p:txBody>
          <a:bodyPr/>
          <a:lstStyle>
            <a:lvl1pPr marL="0" indent="0">
              <a:buNone/>
              <a:defRPr sz="3000" b="1"/>
            </a:lvl1pPr>
          </a:lstStyle>
          <a:p>
            <a:r>
              <a:rPr lang="en-US">
                <a:solidFill>
                  <a:schemeClr val="tx1">
                    <a:lumMod val="65000"/>
                    <a:lumOff val="35000"/>
                  </a:schemeClr>
                </a:solidFill>
              </a:rPr>
              <a:t>TITLE</a:t>
            </a:r>
          </a:p>
        </p:txBody>
      </p:sp>
      <p:sp>
        <p:nvSpPr>
          <p:cNvPr id="28" name="Text Placeholder 10"/>
          <p:cNvSpPr>
            <a:spLocks noGrp="1"/>
          </p:cNvSpPr>
          <p:nvPr>
            <p:ph type="body" sz="quarter" idx="23" hasCustomPrompt="1"/>
          </p:nvPr>
        </p:nvSpPr>
        <p:spPr>
          <a:xfrm>
            <a:off x="5094094" y="6902600"/>
            <a:ext cx="3942329" cy="2545259"/>
          </a:xfrm>
          <a:prstGeom prst="rect">
            <a:avLst/>
          </a:prstGeom>
        </p:spPr>
        <p:txBody>
          <a:bodyPr/>
          <a:lstStyle>
            <a:lvl1pPr marL="0" indent="0">
              <a:buNone/>
              <a:defRPr sz="3000"/>
            </a:lvl1pPr>
          </a:lstStyle>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posuere</a:t>
            </a:r>
            <a:r>
              <a:rPr lang="en-US">
                <a:solidFill>
                  <a:schemeClr val="tx1">
                    <a:lumMod val="65000"/>
                    <a:lumOff val="35000"/>
                  </a:schemeClr>
                </a:solidFill>
              </a:rPr>
              <a:t> </a:t>
            </a:r>
            <a:r>
              <a:rPr lang="en-US" err="1">
                <a:solidFill>
                  <a:schemeClr val="tx1">
                    <a:lumMod val="65000"/>
                    <a:lumOff val="35000"/>
                  </a:schemeClr>
                </a:solidFill>
              </a:rPr>
              <a:t>fermentum</a:t>
            </a:r>
            <a:r>
              <a:rPr lang="en-US">
                <a:solidFill>
                  <a:schemeClr val="tx1">
                    <a:lumMod val="65000"/>
                    <a:lumOff val="35000"/>
                  </a:schemeClr>
                </a:solidFill>
              </a:rPr>
              <a:t> </a:t>
            </a:r>
            <a:r>
              <a:rPr lang="en-US" err="1">
                <a:solidFill>
                  <a:schemeClr val="tx1">
                    <a:lumMod val="65000"/>
                    <a:lumOff val="35000"/>
                  </a:schemeClr>
                </a:solidFill>
              </a:rPr>
              <a:t>purus</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facilisis</a:t>
            </a:r>
            <a:r>
              <a:rPr lang="en-US">
                <a:solidFill>
                  <a:schemeClr val="tx1">
                    <a:lumMod val="65000"/>
                    <a:lumOff val="35000"/>
                  </a:schemeClr>
                </a:solidFill>
              </a:rPr>
              <a:t>. </a:t>
            </a:r>
          </a:p>
        </p:txBody>
      </p:sp>
      <p:sp>
        <p:nvSpPr>
          <p:cNvPr id="29" name="Text Placeholder 10"/>
          <p:cNvSpPr>
            <a:spLocks noGrp="1"/>
          </p:cNvSpPr>
          <p:nvPr>
            <p:ph type="body" sz="quarter" idx="24" hasCustomPrompt="1"/>
          </p:nvPr>
        </p:nvSpPr>
        <p:spPr>
          <a:xfrm>
            <a:off x="13189225" y="6220916"/>
            <a:ext cx="1317812" cy="538634"/>
          </a:xfrm>
          <a:prstGeom prst="rect">
            <a:avLst/>
          </a:prstGeom>
        </p:spPr>
        <p:txBody>
          <a:bodyPr/>
          <a:lstStyle>
            <a:lvl1pPr marL="0" indent="0">
              <a:buNone/>
              <a:defRPr sz="3000" b="1"/>
            </a:lvl1pPr>
          </a:lstStyle>
          <a:p>
            <a:r>
              <a:rPr lang="en-US">
                <a:solidFill>
                  <a:schemeClr val="tx1">
                    <a:lumMod val="65000"/>
                    <a:lumOff val="35000"/>
                  </a:schemeClr>
                </a:solidFill>
              </a:rPr>
              <a:t>TITLE</a:t>
            </a:r>
          </a:p>
        </p:txBody>
      </p:sp>
      <p:sp>
        <p:nvSpPr>
          <p:cNvPr id="30" name="Text Placeholder 10"/>
          <p:cNvSpPr>
            <a:spLocks noGrp="1"/>
          </p:cNvSpPr>
          <p:nvPr>
            <p:ph type="body" sz="quarter" idx="25" hasCustomPrompt="1"/>
          </p:nvPr>
        </p:nvSpPr>
        <p:spPr>
          <a:xfrm>
            <a:off x="13189223" y="6960485"/>
            <a:ext cx="3942329" cy="2545259"/>
          </a:xfrm>
          <a:prstGeom prst="rect">
            <a:avLst/>
          </a:prstGeom>
        </p:spPr>
        <p:txBody>
          <a:bodyPr/>
          <a:lstStyle>
            <a:lvl1pPr marL="0" indent="0">
              <a:buNone/>
              <a:defRPr sz="3000"/>
            </a:lvl1pPr>
          </a:lstStyle>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posuere</a:t>
            </a:r>
            <a:r>
              <a:rPr lang="en-US">
                <a:solidFill>
                  <a:schemeClr val="tx1">
                    <a:lumMod val="65000"/>
                    <a:lumOff val="35000"/>
                  </a:schemeClr>
                </a:solidFill>
              </a:rPr>
              <a:t> </a:t>
            </a:r>
            <a:r>
              <a:rPr lang="en-US" err="1">
                <a:solidFill>
                  <a:schemeClr val="tx1">
                    <a:lumMod val="65000"/>
                    <a:lumOff val="35000"/>
                  </a:schemeClr>
                </a:solidFill>
              </a:rPr>
              <a:t>fermentum</a:t>
            </a:r>
            <a:r>
              <a:rPr lang="en-US">
                <a:solidFill>
                  <a:schemeClr val="tx1">
                    <a:lumMod val="65000"/>
                    <a:lumOff val="35000"/>
                  </a:schemeClr>
                </a:solidFill>
              </a:rPr>
              <a:t> </a:t>
            </a:r>
            <a:r>
              <a:rPr lang="en-US" err="1">
                <a:solidFill>
                  <a:schemeClr val="tx1">
                    <a:lumMod val="65000"/>
                    <a:lumOff val="35000"/>
                  </a:schemeClr>
                </a:solidFill>
              </a:rPr>
              <a:t>purus</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facilisis</a:t>
            </a:r>
            <a:r>
              <a:rPr lang="en-US">
                <a:solidFill>
                  <a:schemeClr val="tx1">
                    <a:lumMod val="65000"/>
                    <a:lumOff val="35000"/>
                  </a:schemeClr>
                </a:solidFill>
              </a:rPr>
              <a:t>. </a:t>
            </a:r>
          </a:p>
        </p:txBody>
      </p:sp>
    </p:spTree>
    <p:extLst>
      <p:ext uri="{BB962C8B-B14F-4D97-AF65-F5344CB8AC3E}">
        <p14:creationId xmlns:p14="http://schemas.microsoft.com/office/powerpoint/2010/main" val="21557657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iscussion slide">
    <p:bg>
      <p:bgPr>
        <a:solidFill>
          <a:schemeClr val="accent5"/>
        </a:solidFill>
        <a:effectLst/>
      </p:bgPr>
    </p:bg>
    <p:spTree>
      <p:nvGrpSpPr>
        <p:cNvPr id="1" name=""/>
        <p:cNvGrpSpPr/>
        <p:nvPr/>
      </p:nvGrpSpPr>
      <p:grpSpPr>
        <a:xfrm>
          <a:off x="0" y="0"/>
          <a:ext cx="0" cy="0"/>
          <a:chOff x="0" y="0"/>
          <a:chExt cx="0" cy="0"/>
        </a:xfrm>
      </p:grpSpPr>
      <p:sp>
        <p:nvSpPr>
          <p:cNvPr id="6" name="Rectangle 5"/>
          <p:cNvSpPr/>
          <p:nvPr userDrawn="1"/>
        </p:nvSpPr>
        <p:spPr>
          <a:xfrm>
            <a:off x="0" y="9153939"/>
            <a:ext cx="18288000" cy="11330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srgbClr val="F2F2F2"/>
              </a:solidFill>
              <a:effectLst/>
              <a:uLnTx/>
              <a:uFillTx/>
              <a:latin typeface="Calibri"/>
              <a:ea typeface="+mn-ea"/>
              <a:cs typeface="+mn-cs"/>
            </a:endParaRPr>
          </a:p>
        </p:txBody>
      </p:sp>
      <p:sp>
        <p:nvSpPr>
          <p:cNvPr id="5" name="Footer Placeholder 4"/>
          <p:cNvSpPr>
            <a:spLocks noGrp="1"/>
          </p:cNvSpPr>
          <p:nvPr>
            <p:ph type="ftr" sz="quarter" idx="3"/>
          </p:nvPr>
        </p:nvSpPr>
        <p:spPr>
          <a:xfrm>
            <a:off x="840659" y="9534526"/>
            <a:ext cx="12993329"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pPr defTabSz="1371600"/>
            <a:r>
              <a:rPr lang="en-US">
                <a:solidFill>
                  <a:srgbClr val="4F5053"/>
                </a:solidFill>
                <a:latin typeface="Arial"/>
              </a:rPr>
              <a:t>© All rights reserved. No utilization or reproduction of this material is allowed without the written permission of CSH.</a:t>
            </a:r>
          </a:p>
          <a:p>
            <a:endParaRPr lang="en-US">
              <a:solidFill>
                <a:prstClr val="black">
                  <a:tint val="75000"/>
                </a:prst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655182" y="9370946"/>
            <a:ext cx="1375518" cy="697209"/>
          </a:xfrm>
          <a:prstGeom prst="rect">
            <a:avLst/>
          </a:prstGeom>
        </p:spPr>
      </p:pic>
      <p:sp>
        <p:nvSpPr>
          <p:cNvPr id="9" name="Picture Placeholder 8"/>
          <p:cNvSpPr>
            <a:spLocks noGrp="1"/>
          </p:cNvSpPr>
          <p:nvPr>
            <p:ph type="pic" sz="quarter" idx="10"/>
          </p:nvPr>
        </p:nvSpPr>
        <p:spPr>
          <a:xfrm>
            <a:off x="691571" y="3096404"/>
            <a:ext cx="5498306" cy="3376613"/>
          </a:xfrm>
          <a:prstGeom prst="rect">
            <a:avLst/>
          </a:prstGeom>
        </p:spPr>
        <p:txBody>
          <a:bodyPr/>
          <a:lstStyle>
            <a:lvl1pPr marL="0" indent="0">
              <a:buNone/>
              <a:defRPr/>
            </a:lvl1pPr>
          </a:lstStyle>
          <a:p>
            <a:endParaRPr lang="en-US"/>
          </a:p>
        </p:txBody>
      </p:sp>
      <p:sp>
        <p:nvSpPr>
          <p:cNvPr id="11" name="Text Placeholder 10"/>
          <p:cNvSpPr>
            <a:spLocks noGrp="1"/>
          </p:cNvSpPr>
          <p:nvPr>
            <p:ph type="body" sz="quarter" idx="11"/>
          </p:nvPr>
        </p:nvSpPr>
        <p:spPr>
          <a:xfrm>
            <a:off x="840659" y="7704165"/>
            <a:ext cx="12244388" cy="721518"/>
          </a:xfrm>
          <a:prstGeom prst="rect">
            <a:avLst/>
          </a:prstGeom>
        </p:spPr>
        <p:txBody>
          <a:bodyPr/>
          <a:lstStyle>
            <a:lvl1pPr marL="0" indent="0">
              <a:buNone/>
              <a:defRPr>
                <a:solidFill>
                  <a:schemeClr val="bg1"/>
                </a:solidFill>
              </a:defRPr>
            </a:lvl1pPr>
            <a:lvl2pPr marL="685800" indent="0">
              <a:buNone/>
              <a:defRPr>
                <a:solidFill>
                  <a:schemeClr val="bg1"/>
                </a:solidFill>
              </a:defRPr>
            </a:lvl2pPr>
            <a:lvl3pPr marL="1371600" indent="0">
              <a:buNone/>
              <a:defRPr>
                <a:solidFill>
                  <a:schemeClr val="bg1"/>
                </a:solidFill>
              </a:defRPr>
            </a:lvl3pPr>
            <a:lvl4pPr marL="2057400" indent="0">
              <a:buNone/>
              <a:defRPr>
                <a:solidFill>
                  <a:schemeClr val="bg1"/>
                </a:solidFill>
              </a:defRPr>
            </a:lvl4pPr>
            <a:lvl5pPr marL="2743200" indent="0">
              <a:buNone/>
              <a:defRPr>
                <a:solidFill>
                  <a:schemeClr val="bg1"/>
                </a:solidFill>
              </a:defRPr>
            </a:lvl5pPr>
          </a:lstStyle>
          <a:p>
            <a:pPr lvl="0"/>
            <a:r>
              <a:rPr lang="en-US"/>
              <a:t>Edit Master text styles</a:t>
            </a:r>
          </a:p>
        </p:txBody>
      </p:sp>
      <p:sp>
        <p:nvSpPr>
          <p:cNvPr id="14" name="Text Placeholder 10"/>
          <p:cNvSpPr>
            <a:spLocks noGrp="1"/>
          </p:cNvSpPr>
          <p:nvPr>
            <p:ph type="body" sz="quarter" idx="12" hasCustomPrompt="1"/>
          </p:nvPr>
        </p:nvSpPr>
        <p:spPr>
          <a:xfrm>
            <a:off x="840659" y="6657227"/>
            <a:ext cx="12244388" cy="721518"/>
          </a:xfrm>
          <a:prstGeom prst="rect">
            <a:avLst/>
          </a:prstGeom>
        </p:spPr>
        <p:txBody>
          <a:bodyPr/>
          <a:lstStyle>
            <a:lvl1pPr marL="0" indent="0">
              <a:buNone/>
              <a:defRPr sz="5400" b="1">
                <a:solidFill>
                  <a:schemeClr val="bg1"/>
                </a:solidFill>
              </a:defRPr>
            </a:lvl1pPr>
            <a:lvl2pPr marL="685800" indent="0">
              <a:buNone/>
              <a:defRPr>
                <a:solidFill>
                  <a:schemeClr val="bg1"/>
                </a:solidFill>
              </a:defRPr>
            </a:lvl2pPr>
            <a:lvl3pPr marL="1371600" indent="0">
              <a:buNone/>
              <a:defRPr>
                <a:solidFill>
                  <a:schemeClr val="bg1"/>
                </a:solidFill>
              </a:defRPr>
            </a:lvl3pPr>
            <a:lvl4pPr marL="2057400" indent="0">
              <a:buNone/>
              <a:defRPr>
                <a:solidFill>
                  <a:schemeClr val="bg1"/>
                </a:solidFill>
              </a:defRPr>
            </a:lvl4pPr>
            <a:lvl5pPr marL="2743200" indent="0">
              <a:buNone/>
              <a:defRPr>
                <a:solidFill>
                  <a:schemeClr val="bg1"/>
                </a:solidFill>
              </a:defRPr>
            </a:lvl5pPr>
          </a:lstStyle>
          <a:p>
            <a:pPr lvl="0"/>
            <a:r>
              <a:rPr lang="en-US"/>
              <a:t>EDIT MASTER TEXT STYLES</a:t>
            </a:r>
          </a:p>
        </p:txBody>
      </p:sp>
    </p:spTree>
    <p:extLst>
      <p:ext uri="{BB962C8B-B14F-4D97-AF65-F5344CB8AC3E}">
        <p14:creationId xmlns:p14="http://schemas.microsoft.com/office/powerpoint/2010/main" val="25299327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Discussion slide green">
    <p:bg>
      <p:bgPr>
        <a:solidFill>
          <a:schemeClr val="accent6"/>
        </a:solidFill>
        <a:effectLst/>
      </p:bgPr>
    </p:bg>
    <p:spTree>
      <p:nvGrpSpPr>
        <p:cNvPr id="1" name=""/>
        <p:cNvGrpSpPr/>
        <p:nvPr/>
      </p:nvGrpSpPr>
      <p:grpSpPr>
        <a:xfrm>
          <a:off x="0" y="0"/>
          <a:ext cx="0" cy="0"/>
          <a:chOff x="0" y="0"/>
          <a:chExt cx="0" cy="0"/>
        </a:xfrm>
      </p:grpSpPr>
      <p:sp>
        <p:nvSpPr>
          <p:cNvPr id="6" name="Rectangle 5"/>
          <p:cNvSpPr/>
          <p:nvPr userDrawn="1"/>
        </p:nvSpPr>
        <p:spPr>
          <a:xfrm>
            <a:off x="0" y="9153939"/>
            <a:ext cx="18288000" cy="11330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srgbClr val="F2F2F2"/>
              </a:solidFill>
              <a:effectLst/>
              <a:uLnTx/>
              <a:uFillTx/>
              <a:latin typeface="Calibri"/>
              <a:ea typeface="+mn-ea"/>
              <a:cs typeface="+mn-cs"/>
            </a:endParaRPr>
          </a:p>
        </p:txBody>
      </p:sp>
      <p:sp>
        <p:nvSpPr>
          <p:cNvPr id="5" name="Footer Placeholder 4"/>
          <p:cNvSpPr>
            <a:spLocks noGrp="1"/>
          </p:cNvSpPr>
          <p:nvPr>
            <p:ph type="ftr" sz="quarter" idx="3"/>
          </p:nvPr>
        </p:nvSpPr>
        <p:spPr>
          <a:xfrm>
            <a:off x="840659" y="9534526"/>
            <a:ext cx="12993329"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pPr defTabSz="1371600"/>
            <a:r>
              <a:rPr lang="en-US">
                <a:solidFill>
                  <a:srgbClr val="4F5053"/>
                </a:solidFill>
                <a:latin typeface="Arial"/>
              </a:rPr>
              <a:t>© All rights reserved. No utilization or reproduction of this material is allowed without the written permission of CSH.</a:t>
            </a:r>
          </a:p>
          <a:p>
            <a:endParaRPr lang="en-US">
              <a:solidFill>
                <a:prstClr val="black">
                  <a:tint val="75000"/>
                </a:prst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655182" y="9370946"/>
            <a:ext cx="1375518" cy="697209"/>
          </a:xfrm>
          <a:prstGeom prst="rect">
            <a:avLst/>
          </a:prstGeom>
        </p:spPr>
      </p:pic>
      <p:sp>
        <p:nvSpPr>
          <p:cNvPr id="9" name="Picture Placeholder 8"/>
          <p:cNvSpPr>
            <a:spLocks noGrp="1"/>
          </p:cNvSpPr>
          <p:nvPr>
            <p:ph type="pic" sz="quarter" idx="10"/>
          </p:nvPr>
        </p:nvSpPr>
        <p:spPr>
          <a:xfrm>
            <a:off x="691571" y="3096404"/>
            <a:ext cx="5498306" cy="3376613"/>
          </a:xfrm>
          <a:prstGeom prst="rect">
            <a:avLst/>
          </a:prstGeom>
        </p:spPr>
        <p:txBody>
          <a:bodyPr/>
          <a:lstStyle>
            <a:lvl1pPr marL="0" indent="0">
              <a:buNone/>
              <a:defRPr/>
            </a:lvl1pPr>
          </a:lstStyle>
          <a:p>
            <a:endParaRPr lang="en-US"/>
          </a:p>
        </p:txBody>
      </p:sp>
      <p:sp>
        <p:nvSpPr>
          <p:cNvPr id="11" name="Text Placeholder 10"/>
          <p:cNvSpPr>
            <a:spLocks noGrp="1"/>
          </p:cNvSpPr>
          <p:nvPr>
            <p:ph type="body" sz="quarter" idx="11"/>
          </p:nvPr>
        </p:nvSpPr>
        <p:spPr>
          <a:xfrm>
            <a:off x="840659" y="7704165"/>
            <a:ext cx="12244388" cy="721518"/>
          </a:xfrm>
          <a:prstGeom prst="rect">
            <a:avLst/>
          </a:prstGeom>
        </p:spPr>
        <p:txBody>
          <a:bodyPr/>
          <a:lstStyle>
            <a:lvl1pPr marL="0" indent="0">
              <a:buNone/>
              <a:defRPr>
                <a:solidFill>
                  <a:schemeClr val="bg1"/>
                </a:solidFill>
              </a:defRPr>
            </a:lvl1pPr>
            <a:lvl2pPr marL="685800" indent="0">
              <a:buNone/>
              <a:defRPr>
                <a:solidFill>
                  <a:schemeClr val="bg1"/>
                </a:solidFill>
              </a:defRPr>
            </a:lvl2pPr>
            <a:lvl3pPr marL="1371600" indent="0">
              <a:buNone/>
              <a:defRPr>
                <a:solidFill>
                  <a:schemeClr val="bg1"/>
                </a:solidFill>
              </a:defRPr>
            </a:lvl3pPr>
            <a:lvl4pPr marL="2057400" indent="0">
              <a:buNone/>
              <a:defRPr>
                <a:solidFill>
                  <a:schemeClr val="bg1"/>
                </a:solidFill>
              </a:defRPr>
            </a:lvl4pPr>
            <a:lvl5pPr marL="2743200" indent="0">
              <a:buNone/>
              <a:defRPr>
                <a:solidFill>
                  <a:schemeClr val="bg1"/>
                </a:solidFill>
              </a:defRPr>
            </a:lvl5pPr>
          </a:lstStyle>
          <a:p>
            <a:pPr lvl="0"/>
            <a:r>
              <a:rPr lang="en-US"/>
              <a:t>Edit Master text styles</a:t>
            </a:r>
          </a:p>
        </p:txBody>
      </p:sp>
      <p:sp>
        <p:nvSpPr>
          <p:cNvPr id="8" name="Text Placeholder 10"/>
          <p:cNvSpPr>
            <a:spLocks noGrp="1"/>
          </p:cNvSpPr>
          <p:nvPr>
            <p:ph type="body" sz="quarter" idx="12" hasCustomPrompt="1"/>
          </p:nvPr>
        </p:nvSpPr>
        <p:spPr>
          <a:xfrm>
            <a:off x="840659" y="6657227"/>
            <a:ext cx="12244388" cy="721518"/>
          </a:xfrm>
          <a:prstGeom prst="rect">
            <a:avLst/>
          </a:prstGeom>
        </p:spPr>
        <p:txBody>
          <a:bodyPr/>
          <a:lstStyle>
            <a:lvl1pPr marL="0" indent="0">
              <a:buNone/>
              <a:defRPr sz="5400" b="1">
                <a:solidFill>
                  <a:schemeClr val="bg1"/>
                </a:solidFill>
              </a:defRPr>
            </a:lvl1pPr>
            <a:lvl2pPr marL="685800" indent="0">
              <a:buNone/>
              <a:defRPr>
                <a:solidFill>
                  <a:schemeClr val="bg1"/>
                </a:solidFill>
              </a:defRPr>
            </a:lvl2pPr>
            <a:lvl3pPr marL="1371600" indent="0">
              <a:buNone/>
              <a:defRPr>
                <a:solidFill>
                  <a:schemeClr val="bg1"/>
                </a:solidFill>
              </a:defRPr>
            </a:lvl3pPr>
            <a:lvl4pPr marL="2057400" indent="0">
              <a:buNone/>
              <a:defRPr>
                <a:solidFill>
                  <a:schemeClr val="bg1"/>
                </a:solidFill>
              </a:defRPr>
            </a:lvl4pPr>
            <a:lvl5pPr marL="2743200" indent="0">
              <a:buNone/>
              <a:defRPr>
                <a:solidFill>
                  <a:schemeClr val="bg1"/>
                </a:solidFill>
              </a:defRPr>
            </a:lvl5pPr>
          </a:lstStyle>
          <a:p>
            <a:pPr lvl="0"/>
            <a:r>
              <a:rPr lang="en-US"/>
              <a:t>EDIT MASTER TEXT STYLES</a:t>
            </a:r>
          </a:p>
        </p:txBody>
      </p:sp>
    </p:spTree>
    <p:extLst>
      <p:ext uri="{BB962C8B-B14F-4D97-AF65-F5344CB8AC3E}">
        <p14:creationId xmlns:p14="http://schemas.microsoft.com/office/powerpoint/2010/main" val="15429305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Discussion slide purple">
    <p:bg>
      <p:bgPr>
        <a:solidFill>
          <a:schemeClr val="accent1"/>
        </a:solidFill>
        <a:effectLst/>
      </p:bgPr>
    </p:bg>
    <p:spTree>
      <p:nvGrpSpPr>
        <p:cNvPr id="1" name=""/>
        <p:cNvGrpSpPr/>
        <p:nvPr/>
      </p:nvGrpSpPr>
      <p:grpSpPr>
        <a:xfrm>
          <a:off x="0" y="0"/>
          <a:ext cx="0" cy="0"/>
          <a:chOff x="0" y="0"/>
          <a:chExt cx="0" cy="0"/>
        </a:xfrm>
      </p:grpSpPr>
      <p:sp>
        <p:nvSpPr>
          <p:cNvPr id="6" name="Rectangle 5"/>
          <p:cNvSpPr/>
          <p:nvPr userDrawn="1"/>
        </p:nvSpPr>
        <p:spPr>
          <a:xfrm>
            <a:off x="0" y="9153939"/>
            <a:ext cx="18288000" cy="11330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srgbClr val="F2F2F2"/>
              </a:solidFill>
              <a:effectLst/>
              <a:uLnTx/>
              <a:uFillTx/>
              <a:latin typeface="Calibri"/>
              <a:ea typeface="+mn-ea"/>
              <a:cs typeface="+mn-cs"/>
            </a:endParaRPr>
          </a:p>
        </p:txBody>
      </p:sp>
      <p:sp>
        <p:nvSpPr>
          <p:cNvPr id="5" name="Footer Placeholder 4"/>
          <p:cNvSpPr>
            <a:spLocks noGrp="1"/>
          </p:cNvSpPr>
          <p:nvPr>
            <p:ph type="ftr" sz="quarter" idx="3"/>
          </p:nvPr>
        </p:nvSpPr>
        <p:spPr>
          <a:xfrm>
            <a:off x="840659" y="9534526"/>
            <a:ext cx="12993329"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pPr defTabSz="1371600"/>
            <a:r>
              <a:rPr lang="en-US">
                <a:solidFill>
                  <a:srgbClr val="4F5053"/>
                </a:solidFill>
                <a:latin typeface="Arial"/>
              </a:rPr>
              <a:t>© All rights reserved. No utilization or reproduction of this material is allowed without the written permission of CSH.</a:t>
            </a:r>
          </a:p>
          <a:p>
            <a:endParaRPr lang="en-US">
              <a:solidFill>
                <a:prstClr val="black">
                  <a:tint val="75000"/>
                </a:prst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655182" y="9370946"/>
            <a:ext cx="1375518" cy="697209"/>
          </a:xfrm>
          <a:prstGeom prst="rect">
            <a:avLst/>
          </a:prstGeom>
        </p:spPr>
      </p:pic>
      <p:sp>
        <p:nvSpPr>
          <p:cNvPr id="9" name="Picture Placeholder 8"/>
          <p:cNvSpPr>
            <a:spLocks noGrp="1"/>
          </p:cNvSpPr>
          <p:nvPr>
            <p:ph type="pic" sz="quarter" idx="10"/>
          </p:nvPr>
        </p:nvSpPr>
        <p:spPr>
          <a:xfrm>
            <a:off x="691571" y="3096404"/>
            <a:ext cx="5498306" cy="3376613"/>
          </a:xfrm>
          <a:prstGeom prst="rect">
            <a:avLst/>
          </a:prstGeom>
        </p:spPr>
        <p:txBody>
          <a:bodyPr/>
          <a:lstStyle>
            <a:lvl1pPr marL="0" indent="0">
              <a:buNone/>
              <a:defRPr/>
            </a:lvl1pPr>
          </a:lstStyle>
          <a:p>
            <a:endParaRPr lang="en-US"/>
          </a:p>
        </p:txBody>
      </p:sp>
      <p:sp>
        <p:nvSpPr>
          <p:cNvPr id="11" name="Text Placeholder 10"/>
          <p:cNvSpPr>
            <a:spLocks noGrp="1"/>
          </p:cNvSpPr>
          <p:nvPr>
            <p:ph type="body" sz="quarter" idx="11"/>
          </p:nvPr>
        </p:nvSpPr>
        <p:spPr>
          <a:xfrm>
            <a:off x="840659" y="7704165"/>
            <a:ext cx="12244388" cy="721518"/>
          </a:xfrm>
          <a:prstGeom prst="rect">
            <a:avLst/>
          </a:prstGeom>
        </p:spPr>
        <p:txBody>
          <a:bodyPr/>
          <a:lstStyle>
            <a:lvl1pPr marL="0" indent="0">
              <a:buNone/>
              <a:defRPr>
                <a:solidFill>
                  <a:schemeClr val="bg1"/>
                </a:solidFill>
              </a:defRPr>
            </a:lvl1pPr>
            <a:lvl2pPr marL="685800" indent="0">
              <a:buNone/>
              <a:defRPr>
                <a:solidFill>
                  <a:schemeClr val="bg1"/>
                </a:solidFill>
              </a:defRPr>
            </a:lvl2pPr>
            <a:lvl3pPr marL="1371600" indent="0">
              <a:buNone/>
              <a:defRPr>
                <a:solidFill>
                  <a:schemeClr val="bg1"/>
                </a:solidFill>
              </a:defRPr>
            </a:lvl3pPr>
            <a:lvl4pPr marL="2057400" indent="0">
              <a:buNone/>
              <a:defRPr>
                <a:solidFill>
                  <a:schemeClr val="bg1"/>
                </a:solidFill>
              </a:defRPr>
            </a:lvl4pPr>
            <a:lvl5pPr marL="2743200" indent="0">
              <a:buNone/>
              <a:defRPr>
                <a:solidFill>
                  <a:schemeClr val="bg1"/>
                </a:solidFill>
              </a:defRPr>
            </a:lvl5pPr>
          </a:lstStyle>
          <a:p>
            <a:pPr lvl="0"/>
            <a:r>
              <a:rPr lang="en-US"/>
              <a:t>Edit Master text styles</a:t>
            </a:r>
          </a:p>
        </p:txBody>
      </p:sp>
      <p:sp>
        <p:nvSpPr>
          <p:cNvPr id="8" name="Text Placeholder 10"/>
          <p:cNvSpPr>
            <a:spLocks noGrp="1"/>
          </p:cNvSpPr>
          <p:nvPr>
            <p:ph type="body" sz="quarter" idx="12" hasCustomPrompt="1"/>
          </p:nvPr>
        </p:nvSpPr>
        <p:spPr>
          <a:xfrm>
            <a:off x="840659" y="6657227"/>
            <a:ext cx="12244388" cy="721518"/>
          </a:xfrm>
          <a:prstGeom prst="rect">
            <a:avLst/>
          </a:prstGeom>
        </p:spPr>
        <p:txBody>
          <a:bodyPr/>
          <a:lstStyle>
            <a:lvl1pPr marL="0" indent="0">
              <a:buNone/>
              <a:defRPr sz="5400" b="1">
                <a:solidFill>
                  <a:schemeClr val="bg1"/>
                </a:solidFill>
              </a:defRPr>
            </a:lvl1pPr>
            <a:lvl2pPr marL="685800" indent="0">
              <a:buNone/>
              <a:defRPr>
                <a:solidFill>
                  <a:schemeClr val="bg1"/>
                </a:solidFill>
              </a:defRPr>
            </a:lvl2pPr>
            <a:lvl3pPr marL="1371600" indent="0">
              <a:buNone/>
              <a:defRPr>
                <a:solidFill>
                  <a:schemeClr val="bg1"/>
                </a:solidFill>
              </a:defRPr>
            </a:lvl3pPr>
            <a:lvl4pPr marL="2057400" indent="0">
              <a:buNone/>
              <a:defRPr>
                <a:solidFill>
                  <a:schemeClr val="bg1"/>
                </a:solidFill>
              </a:defRPr>
            </a:lvl4pPr>
            <a:lvl5pPr marL="2743200" indent="0">
              <a:buNone/>
              <a:defRPr>
                <a:solidFill>
                  <a:schemeClr val="bg1"/>
                </a:solidFill>
              </a:defRPr>
            </a:lvl5pPr>
          </a:lstStyle>
          <a:p>
            <a:pPr lvl="0"/>
            <a:r>
              <a:rPr lang="en-US"/>
              <a:t>EDIT MASTER TEXT STYLES</a:t>
            </a:r>
          </a:p>
        </p:txBody>
      </p:sp>
    </p:spTree>
    <p:extLst>
      <p:ext uri="{BB962C8B-B14F-4D97-AF65-F5344CB8AC3E}">
        <p14:creationId xmlns:p14="http://schemas.microsoft.com/office/powerpoint/2010/main" val="2173329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Questions">
    <p:bg>
      <p:bgPr>
        <a:solidFill>
          <a:schemeClr val="accent5"/>
        </a:solidFill>
        <a:effectLst/>
      </p:bgPr>
    </p:bg>
    <p:spTree>
      <p:nvGrpSpPr>
        <p:cNvPr id="1" name=""/>
        <p:cNvGrpSpPr/>
        <p:nvPr/>
      </p:nvGrpSpPr>
      <p:grpSpPr>
        <a:xfrm>
          <a:off x="0" y="0"/>
          <a:ext cx="0" cy="0"/>
          <a:chOff x="0" y="0"/>
          <a:chExt cx="0" cy="0"/>
        </a:xfrm>
      </p:grpSpPr>
      <p:sp>
        <p:nvSpPr>
          <p:cNvPr id="6" name="Rectangle 5"/>
          <p:cNvSpPr/>
          <p:nvPr userDrawn="1"/>
        </p:nvSpPr>
        <p:spPr>
          <a:xfrm>
            <a:off x="0" y="9153939"/>
            <a:ext cx="18288000" cy="11330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srgbClr val="F2F2F2"/>
              </a:solidFill>
              <a:effectLst/>
              <a:uLnTx/>
              <a:uFillTx/>
              <a:latin typeface="Calibri"/>
              <a:ea typeface="+mn-ea"/>
              <a:cs typeface="+mn-cs"/>
            </a:endParaRPr>
          </a:p>
        </p:txBody>
      </p:sp>
      <p:sp>
        <p:nvSpPr>
          <p:cNvPr id="5" name="Footer Placeholder 4"/>
          <p:cNvSpPr>
            <a:spLocks noGrp="1"/>
          </p:cNvSpPr>
          <p:nvPr>
            <p:ph type="ftr" sz="quarter" idx="3"/>
          </p:nvPr>
        </p:nvSpPr>
        <p:spPr>
          <a:xfrm>
            <a:off x="840659" y="9534526"/>
            <a:ext cx="12993329"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pPr defTabSz="1371600"/>
            <a:r>
              <a:rPr lang="en-US">
                <a:solidFill>
                  <a:srgbClr val="4F5053"/>
                </a:solidFill>
                <a:latin typeface="Arial"/>
              </a:rPr>
              <a:t>© All rights reserved. No utilization or reproduction of this material is allowed without the written permission of CSH.</a:t>
            </a:r>
          </a:p>
          <a:p>
            <a:endParaRPr lang="en-US">
              <a:solidFill>
                <a:prstClr val="black">
                  <a:tint val="75000"/>
                </a:prstClr>
              </a:solidFill>
            </a:endParaRPr>
          </a:p>
        </p:txBody>
      </p:sp>
      <p:sp>
        <p:nvSpPr>
          <p:cNvPr id="2" name="TextBox 1"/>
          <p:cNvSpPr txBox="1"/>
          <p:nvPr userDrawn="1"/>
        </p:nvSpPr>
        <p:spPr>
          <a:xfrm>
            <a:off x="691571" y="6589644"/>
            <a:ext cx="7314398" cy="1107996"/>
          </a:xfrm>
          <a:prstGeom prst="rect">
            <a:avLst/>
          </a:prstGeom>
          <a:noFill/>
        </p:spPr>
        <p:txBody>
          <a:bodyPr wrap="squar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a:ln>
                  <a:noFill/>
                </a:ln>
                <a:solidFill>
                  <a:srgbClr val="F2F2F2"/>
                </a:solidFill>
                <a:effectLst/>
                <a:uLnTx/>
                <a:uFillTx/>
                <a:latin typeface="Century Gothic"/>
                <a:ea typeface="+mn-ea"/>
                <a:cs typeface="+mn-cs"/>
              </a:rPr>
              <a:t>QUESTIONS</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655182" y="9370946"/>
            <a:ext cx="1375518" cy="697209"/>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15498" y="-2041875"/>
            <a:ext cx="12110030" cy="12110030"/>
          </a:xfrm>
          <a:prstGeom prst="rect">
            <a:avLst/>
          </a:prstGeom>
        </p:spPr>
      </p:pic>
    </p:spTree>
    <p:extLst>
      <p:ext uri="{BB962C8B-B14F-4D97-AF65-F5344CB8AC3E}">
        <p14:creationId xmlns:p14="http://schemas.microsoft.com/office/powerpoint/2010/main" val="37976073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2_Questions">
    <p:bg>
      <p:bgPr>
        <a:solidFill>
          <a:schemeClr val="accent1"/>
        </a:solidFill>
        <a:effectLst/>
      </p:bgPr>
    </p:bg>
    <p:spTree>
      <p:nvGrpSpPr>
        <p:cNvPr id="1" name=""/>
        <p:cNvGrpSpPr/>
        <p:nvPr/>
      </p:nvGrpSpPr>
      <p:grpSpPr>
        <a:xfrm>
          <a:off x="0" y="0"/>
          <a:ext cx="0" cy="0"/>
          <a:chOff x="0" y="0"/>
          <a:chExt cx="0" cy="0"/>
        </a:xfrm>
      </p:grpSpPr>
      <p:sp>
        <p:nvSpPr>
          <p:cNvPr id="6" name="Rectangle 5"/>
          <p:cNvSpPr/>
          <p:nvPr userDrawn="1"/>
        </p:nvSpPr>
        <p:spPr>
          <a:xfrm>
            <a:off x="0" y="9153939"/>
            <a:ext cx="18288000" cy="11330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srgbClr val="F2F2F2"/>
              </a:solidFill>
              <a:effectLst/>
              <a:uLnTx/>
              <a:uFillTx/>
              <a:latin typeface="Calibri"/>
              <a:ea typeface="+mn-ea"/>
              <a:cs typeface="+mn-cs"/>
            </a:endParaRPr>
          </a:p>
        </p:txBody>
      </p:sp>
      <p:sp>
        <p:nvSpPr>
          <p:cNvPr id="5" name="Footer Placeholder 4"/>
          <p:cNvSpPr>
            <a:spLocks noGrp="1"/>
          </p:cNvSpPr>
          <p:nvPr>
            <p:ph type="ftr" sz="quarter" idx="3"/>
          </p:nvPr>
        </p:nvSpPr>
        <p:spPr>
          <a:xfrm>
            <a:off x="840659" y="9534526"/>
            <a:ext cx="12993329"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pPr defTabSz="1371600"/>
            <a:r>
              <a:rPr lang="en-US">
                <a:solidFill>
                  <a:srgbClr val="4F5053"/>
                </a:solidFill>
                <a:latin typeface="Arial"/>
              </a:rPr>
              <a:t>© All rights reserved. No utilization or reproduction of this material is allowed without the written permission of CSH.</a:t>
            </a:r>
          </a:p>
          <a:p>
            <a:endParaRPr lang="en-US">
              <a:solidFill>
                <a:prstClr val="black">
                  <a:tint val="75000"/>
                </a:prstClr>
              </a:solidFill>
            </a:endParaRPr>
          </a:p>
        </p:txBody>
      </p:sp>
      <p:sp>
        <p:nvSpPr>
          <p:cNvPr id="2" name="TextBox 1"/>
          <p:cNvSpPr txBox="1"/>
          <p:nvPr userDrawn="1"/>
        </p:nvSpPr>
        <p:spPr>
          <a:xfrm>
            <a:off x="691571" y="6589644"/>
            <a:ext cx="7314398" cy="1107996"/>
          </a:xfrm>
          <a:prstGeom prst="rect">
            <a:avLst/>
          </a:prstGeom>
          <a:noFill/>
        </p:spPr>
        <p:txBody>
          <a:bodyPr wrap="squar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a:ln>
                  <a:noFill/>
                </a:ln>
                <a:solidFill>
                  <a:srgbClr val="F2F2F2"/>
                </a:solidFill>
                <a:effectLst/>
                <a:uLnTx/>
                <a:uFillTx/>
                <a:latin typeface="Century Gothic"/>
                <a:ea typeface="+mn-ea"/>
                <a:cs typeface="+mn-cs"/>
              </a:rPr>
              <a:t>QUESTIONS</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655182" y="9370946"/>
            <a:ext cx="1375518" cy="697209"/>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45895" y="-2041875"/>
            <a:ext cx="12110030" cy="12110030"/>
          </a:xfrm>
          <a:prstGeom prst="rect">
            <a:avLst/>
          </a:prstGeom>
        </p:spPr>
      </p:pic>
    </p:spTree>
    <p:extLst>
      <p:ext uri="{BB962C8B-B14F-4D97-AF65-F5344CB8AC3E}">
        <p14:creationId xmlns:p14="http://schemas.microsoft.com/office/powerpoint/2010/main" val="11771037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1_Questions">
    <p:bg>
      <p:bgPr>
        <a:solidFill>
          <a:schemeClr val="accent6"/>
        </a:solidFill>
        <a:effectLst/>
      </p:bgPr>
    </p:bg>
    <p:spTree>
      <p:nvGrpSpPr>
        <p:cNvPr id="1" name=""/>
        <p:cNvGrpSpPr/>
        <p:nvPr/>
      </p:nvGrpSpPr>
      <p:grpSpPr>
        <a:xfrm>
          <a:off x="0" y="0"/>
          <a:ext cx="0" cy="0"/>
          <a:chOff x="0" y="0"/>
          <a:chExt cx="0" cy="0"/>
        </a:xfrm>
      </p:grpSpPr>
      <p:sp>
        <p:nvSpPr>
          <p:cNvPr id="6" name="Rectangle 5"/>
          <p:cNvSpPr/>
          <p:nvPr userDrawn="1"/>
        </p:nvSpPr>
        <p:spPr>
          <a:xfrm>
            <a:off x="0" y="9153939"/>
            <a:ext cx="18288000" cy="11330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srgbClr val="F2F2F2"/>
              </a:solidFill>
              <a:effectLst/>
              <a:uLnTx/>
              <a:uFillTx/>
              <a:latin typeface="Calibri"/>
              <a:ea typeface="+mn-ea"/>
              <a:cs typeface="+mn-cs"/>
            </a:endParaRPr>
          </a:p>
        </p:txBody>
      </p:sp>
      <p:sp>
        <p:nvSpPr>
          <p:cNvPr id="5" name="Footer Placeholder 4"/>
          <p:cNvSpPr>
            <a:spLocks noGrp="1"/>
          </p:cNvSpPr>
          <p:nvPr>
            <p:ph type="ftr" sz="quarter" idx="3"/>
          </p:nvPr>
        </p:nvSpPr>
        <p:spPr>
          <a:xfrm>
            <a:off x="840659" y="9534526"/>
            <a:ext cx="12993329"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pPr defTabSz="1371600"/>
            <a:r>
              <a:rPr lang="en-US">
                <a:solidFill>
                  <a:srgbClr val="4F5053"/>
                </a:solidFill>
                <a:latin typeface="Arial"/>
              </a:rPr>
              <a:t>© All rights reserved. No utilization or reproduction of this material is allowed without the written permission of CSH.</a:t>
            </a:r>
          </a:p>
          <a:p>
            <a:endParaRPr lang="en-US">
              <a:solidFill>
                <a:prstClr val="black">
                  <a:tint val="75000"/>
                </a:prstClr>
              </a:solidFill>
            </a:endParaRPr>
          </a:p>
        </p:txBody>
      </p:sp>
      <p:sp>
        <p:nvSpPr>
          <p:cNvPr id="2" name="TextBox 1"/>
          <p:cNvSpPr txBox="1"/>
          <p:nvPr userDrawn="1"/>
        </p:nvSpPr>
        <p:spPr>
          <a:xfrm>
            <a:off x="691571" y="6589644"/>
            <a:ext cx="7314398" cy="1107996"/>
          </a:xfrm>
          <a:prstGeom prst="rect">
            <a:avLst/>
          </a:prstGeom>
          <a:noFill/>
        </p:spPr>
        <p:txBody>
          <a:bodyPr wrap="squar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a:ln>
                  <a:noFill/>
                </a:ln>
                <a:solidFill>
                  <a:srgbClr val="F2F2F2"/>
                </a:solidFill>
                <a:effectLst/>
                <a:uLnTx/>
                <a:uFillTx/>
                <a:latin typeface="Century Gothic"/>
                <a:ea typeface="+mn-ea"/>
                <a:cs typeface="+mn-cs"/>
              </a:rPr>
              <a:t>QUESTIONS</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655182" y="9370946"/>
            <a:ext cx="1375518" cy="697209"/>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54421" y="-2027817"/>
            <a:ext cx="12110030" cy="12110030"/>
          </a:xfrm>
          <a:prstGeom prst="rect">
            <a:avLst/>
          </a:prstGeom>
        </p:spPr>
      </p:pic>
    </p:spTree>
    <p:extLst>
      <p:ext uri="{BB962C8B-B14F-4D97-AF65-F5344CB8AC3E}">
        <p14:creationId xmlns:p14="http://schemas.microsoft.com/office/powerpoint/2010/main" val="30589840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Evaluation">
    <p:bg>
      <p:bgPr>
        <a:solidFill>
          <a:schemeClr val="accent5"/>
        </a:solidFill>
        <a:effectLst/>
      </p:bgPr>
    </p:bg>
    <p:spTree>
      <p:nvGrpSpPr>
        <p:cNvPr id="1" name=""/>
        <p:cNvGrpSpPr/>
        <p:nvPr/>
      </p:nvGrpSpPr>
      <p:grpSpPr>
        <a:xfrm>
          <a:off x="0" y="0"/>
          <a:ext cx="0" cy="0"/>
          <a:chOff x="0" y="0"/>
          <a:chExt cx="0" cy="0"/>
        </a:xfrm>
      </p:grpSpPr>
      <p:sp>
        <p:nvSpPr>
          <p:cNvPr id="6" name="Rectangle 5"/>
          <p:cNvSpPr/>
          <p:nvPr userDrawn="1"/>
        </p:nvSpPr>
        <p:spPr>
          <a:xfrm>
            <a:off x="0" y="9153939"/>
            <a:ext cx="18288000" cy="11330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srgbClr val="F2F2F2"/>
              </a:solidFill>
              <a:effectLst/>
              <a:uLnTx/>
              <a:uFillTx/>
              <a:latin typeface="Calibri"/>
              <a:ea typeface="+mn-ea"/>
              <a:cs typeface="+mn-cs"/>
            </a:endParaRPr>
          </a:p>
        </p:txBody>
      </p:sp>
      <p:sp>
        <p:nvSpPr>
          <p:cNvPr id="5" name="Footer Placeholder 4"/>
          <p:cNvSpPr>
            <a:spLocks noGrp="1"/>
          </p:cNvSpPr>
          <p:nvPr>
            <p:ph type="ftr" sz="quarter" idx="3"/>
          </p:nvPr>
        </p:nvSpPr>
        <p:spPr>
          <a:xfrm>
            <a:off x="840659" y="9534526"/>
            <a:ext cx="12993329"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pPr defTabSz="1371600"/>
            <a:r>
              <a:rPr lang="en-US">
                <a:solidFill>
                  <a:srgbClr val="4F5053"/>
                </a:solidFill>
                <a:latin typeface="Arial"/>
              </a:rPr>
              <a:t>© All rights reserved. No utilization or reproduction of this material is allowed without the written permission of CSH.</a:t>
            </a:r>
          </a:p>
          <a:p>
            <a:endParaRPr lang="en-US">
              <a:solidFill>
                <a:prstClr val="black">
                  <a:tint val="75000"/>
                </a:prstClr>
              </a:solidFill>
            </a:endParaRPr>
          </a:p>
        </p:txBody>
      </p:sp>
      <p:sp>
        <p:nvSpPr>
          <p:cNvPr id="2" name="TextBox 1"/>
          <p:cNvSpPr txBox="1"/>
          <p:nvPr userDrawn="1"/>
        </p:nvSpPr>
        <p:spPr>
          <a:xfrm>
            <a:off x="691571" y="6589644"/>
            <a:ext cx="11770817" cy="1107996"/>
          </a:xfrm>
          <a:prstGeom prst="rect">
            <a:avLst/>
          </a:prstGeom>
          <a:noFill/>
        </p:spPr>
        <p:txBody>
          <a:bodyPr wrap="squar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a:ln>
                  <a:noFill/>
                </a:ln>
                <a:solidFill>
                  <a:srgbClr val="F2F2F2"/>
                </a:solidFill>
                <a:effectLst/>
                <a:uLnTx/>
                <a:uFillTx/>
                <a:latin typeface="Century Gothic"/>
                <a:ea typeface="+mn-ea"/>
                <a:cs typeface="+mn-cs"/>
              </a:rPr>
              <a:t>TELL US HOW WE DID</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655182" y="9370946"/>
            <a:ext cx="1375518" cy="697209"/>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6980" y="1728155"/>
            <a:ext cx="5810864" cy="5810864"/>
          </a:xfrm>
          <a:prstGeom prst="rect">
            <a:avLst/>
          </a:prstGeom>
        </p:spPr>
      </p:pic>
    </p:spTree>
    <p:extLst>
      <p:ext uri="{BB962C8B-B14F-4D97-AF65-F5344CB8AC3E}">
        <p14:creationId xmlns:p14="http://schemas.microsoft.com/office/powerpoint/2010/main" val="36081154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1_Evaluation">
    <p:bg>
      <p:bgPr>
        <a:solidFill>
          <a:schemeClr val="accent6"/>
        </a:solidFill>
        <a:effectLst/>
      </p:bgPr>
    </p:bg>
    <p:spTree>
      <p:nvGrpSpPr>
        <p:cNvPr id="1" name=""/>
        <p:cNvGrpSpPr/>
        <p:nvPr/>
      </p:nvGrpSpPr>
      <p:grpSpPr>
        <a:xfrm>
          <a:off x="0" y="0"/>
          <a:ext cx="0" cy="0"/>
          <a:chOff x="0" y="0"/>
          <a:chExt cx="0" cy="0"/>
        </a:xfrm>
      </p:grpSpPr>
      <p:sp>
        <p:nvSpPr>
          <p:cNvPr id="6" name="Rectangle 5"/>
          <p:cNvSpPr/>
          <p:nvPr userDrawn="1"/>
        </p:nvSpPr>
        <p:spPr>
          <a:xfrm>
            <a:off x="0" y="9153939"/>
            <a:ext cx="18288000" cy="11330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srgbClr val="F2F2F2"/>
              </a:solidFill>
              <a:effectLst/>
              <a:uLnTx/>
              <a:uFillTx/>
              <a:latin typeface="Calibri"/>
              <a:ea typeface="+mn-ea"/>
              <a:cs typeface="+mn-cs"/>
            </a:endParaRPr>
          </a:p>
        </p:txBody>
      </p:sp>
      <p:sp>
        <p:nvSpPr>
          <p:cNvPr id="5" name="Footer Placeholder 4"/>
          <p:cNvSpPr>
            <a:spLocks noGrp="1"/>
          </p:cNvSpPr>
          <p:nvPr>
            <p:ph type="ftr" sz="quarter" idx="3"/>
          </p:nvPr>
        </p:nvSpPr>
        <p:spPr>
          <a:xfrm>
            <a:off x="840659" y="9534526"/>
            <a:ext cx="12993329"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pPr defTabSz="1371600"/>
            <a:r>
              <a:rPr lang="en-US">
                <a:solidFill>
                  <a:srgbClr val="4F5053"/>
                </a:solidFill>
                <a:latin typeface="Arial"/>
              </a:rPr>
              <a:t>© All rights reserved. No utilization or reproduction of this material is allowed without the written permission of CSH.</a:t>
            </a:r>
          </a:p>
          <a:p>
            <a:endParaRPr lang="en-US">
              <a:solidFill>
                <a:prstClr val="black">
                  <a:tint val="75000"/>
                </a:prstClr>
              </a:solidFill>
            </a:endParaRPr>
          </a:p>
        </p:txBody>
      </p:sp>
      <p:sp>
        <p:nvSpPr>
          <p:cNvPr id="2" name="TextBox 1"/>
          <p:cNvSpPr txBox="1"/>
          <p:nvPr userDrawn="1"/>
        </p:nvSpPr>
        <p:spPr>
          <a:xfrm>
            <a:off x="691571" y="6589644"/>
            <a:ext cx="11770817" cy="1107996"/>
          </a:xfrm>
          <a:prstGeom prst="rect">
            <a:avLst/>
          </a:prstGeom>
          <a:noFill/>
        </p:spPr>
        <p:txBody>
          <a:bodyPr wrap="squar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a:ln>
                  <a:noFill/>
                </a:ln>
                <a:solidFill>
                  <a:srgbClr val="F2F2F2"/>
                </a:solidFill>
                <a:effectLst/>
                <a:uLnTx/>
                <a:uFillTx/>
                <a:latin typeface="Century Gothic"/>
                <a:ea typeface="+mn-ea"/>
                <a:cs typeface="+mn-cs"/>
              </a:rPr>
              <a:t>TELL US HOW WE DID</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655182" y="9370946"/>
            <a:ext cx="1375518" cy="697209"/>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6980" y="1728155"/>
            <a:ext cx="5810864" cy="5810864"/>
          </a:xfrm>
          <a:prstGeom prst="rect">
            <a:avLst/>
          </a:prstGeom>
        </p:spPr>
      </p:pic>
    </p:spTree>
    <p:extLst>
      <p:ext uri="{BB962C8B-B14F-4D97-AF65-F5344CB8AC3E}">
        <p14:creationId xmlns:p14="http://schemas.microsoft.com/office/powerpoint/2010/main" val="324415424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2_Evaluation">
    <p:bg>
      <p:bgPr>
        <a:solidFill>
          <a:schemeClr val="accent1"/>
        </a:solidFill>
        <a:effectLst/>
      </p:bgPr>
    </p:bg>
    <p:spTree>
      <p:nvGrpSpPr>
        <p:cNvPr id="1" name=""/>
        <p:cNvGrpSpPr/>
        <p:nvPr/>
      </p:nvGrpSpPr>
      <p:grpSpPr>
        <a:xfrm>
          <a:off x="0" y="0"/>
          <a:ext cx="0" cy="0"/>
          <a:chOff x="0" y="0"/>
          <a:chExt cx="0" cy="0"/>
        </a:xfrm>
      </p:grpSpPr>
      <p:sp>
        <p:nvSpPr>
          <p:cNvPr id="6" name="Rectangle 5"/>
          <p:cNvSpPr/>
          <p:nvPr userDrawn="1"/>
        </p:nvSpPr>
        <p:spPr>
          <a:xfrm>
            <a:off x="0" y="9153939"/>
            <a:ext cx="18288000" cy="11330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srgbClr val="F2F2F2"/>
              </a:solidFill>
              <a:effectLst/>
              <a:uLnTx/>
              <a:uFillTx/>
              <a:latin typeface="Calibri"/>
              <a:ea typeface="+mn-ea"/>
              <a:cs typeface="+mn-cs"/>
            </a:endParaRPr>
          </a:p>
        </p:txBody>
      </p:sp>
      <p:sp>
        <p:nvSpPr>
          <p:cNvPr id="5" name="Footer Placeholder 4"/>
          <p:cNvSpPr>
            <a:spLocks noGrp="1"/>
          </p:cNvSpPr>
          <p:nvPr>
            <p:ph type="ftr" sz="quarter" idx="3"/>
          </p:nvPr>
        </p:nvSpPr>
        <p:spPr>
          <a:xfrm>
            <a:off x="840659" y="9534526"/>
            <a:ext cx="12993329"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pPr defTabSz="1371600"/>
            <a:r>
              <a:rPr lang="en-US">
                <a:solidFill>
                  <a:srgbClr val="4F5053"/>
                </a:solidFill>
                <a:latin typeface="Arial"/>
              </a:rPr>
              <a:t>© All rights reserved. No utilization or reproduction of this material is allowed without the written permission of CSH.</a:t>
            </a:r>
          </a:p>
          <a:p>
            <a:endParaRPr lang="en-US">
              <a:solidFill>
                <a:prstClr val="black">
                  <a:tint val="75000"/>
                </a:prstClr>
              </a:solidFill>
            </a:endParaRPr>
          </a:p>
        </p:txBody>
      </p:sp>
      <p:sp>
        <p:nvSpPr>
          <p:cNvPr id="2" name="TextBox 1"/>
          <p:cNvSpPr txBox="1"/>
          <p:nvPr userDrawn="1"/>
        </p:nvSpPr>
        <p:spPr>
          <a:xfrm>
            <a:off x="691571" y="6589644"/>
            <a:ext cx="11770817" cy="1107996"/>
          </a:xfrm>
          <a:prstGeom prst="rect">
            <a:avLst/>
          </a:prstGeom>
          <a:noFill/>
        </p:spPr>
        <p:txBody>
          <a:bodyPr wrap="squar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a:ln>
                  <a:noFill/>
                </a:ln>
                <a:solidFill>
                  <a:srgbClr val="F2F2F2"/>
                </a:solidFill>
                <a:effectLst/>
                <a:uLnTx/>
                <a:uFillTx/>
                <a:latin typeface="Century Gothic"/>
                <a:ea typeface="+mn-ea"/>
                <a:cs typeface="+mn-cs"/>
              </a:rPr>
              <a:t>TELL US HOW WE DID</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655182" y="9370946"/>
            <a:ext cx="1375518" cy="697209"/>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6980" y="1728155"/>
            <a:ext cx="5810864" cy="5810864"/>
          </a:xfrm>
          <a:prstGeom prst="rect">
            <a:avLst/>
          </a:prstGeom>
        </p:spPr>
      </p:pic>
    </p:spTree>
    <p:extLst>
      <p:ext uri="{BB962C8B-B14F-4D97-AF65-F5344CB8AC3E}">
        <p14:creationId xmlns:p14="http://schemas.microsoft.com/office/powerpoint/2010/main" val="2492459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7DF0553-77AC-4C65-9333-0E7B3575ED86}" type="datetime1">
              <a:rPr lang="en-US" smtClean="0"/>
              <a:t>7/14/2020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Thank you">
    <p:bg>
      <p:bgPr>
        <a:solidFill>
          <a:schemeClr val="accent5"/>
        </a:solidFill>
        <a:effectLst/>
      </p:bgPr>
    </p:bg>
    <p:spTree>
      <p:nvGrpSpPr>
        <p:cNvPr id="1" name=""/>
        <p:cNvGrpSpPr/>
        <p:nvPr/>
      </p:nvGrpSpPr>
      <p:grpSpPr>
        <a:xfrm>
          <a:off x="0" y="0"/>
          <a:ext cx="0" cy="0"/>
          <a:chOff x="0" y="0"/>
          <a:chExt cx="0" cy="0"/>
        </a:xfrm>
      </p:grpSpPr>
      <p:sp>
        <p:nvSpPr>
          <p:cNvPr id="6" name="Rectangle 5"/>
          <p:cNvSpPr/>
          <p:nvPr userDrawn="1"/>
        </p:nvSpPr>
        <p:spPr>
          <a:xfrm>
            <a:off x="0" y="9153939"/>
            <a:ext cx="18288000" cy="11330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srgbClr val="F2F2F2"/>
              </a:solidFill>
              <a:effectLst/>
              <a:uLnTx/>
              <a:uFillTx/>
              <a:latin typeface="Calibri"/>
              <a:ea typeface="+mn-ea"/>
              <a:cs typeface="+mn-cs"/>
            </a:endParaRPr>
          </a:p>
        </p:txBody>
      </p:sp>
      <p:sp>
        <p:nvSpPr>
          <p:cNvPr id="5" name="Footer Placeholder 4"/>
          <p:cNvSpPr>
            <a:spLocks noGrp="1"/>
          </p:cNvSpPr>
          <p:nvPr>
            <p:ph type="ftr" sz="quarter" idx="3"/>
          </p:nvPr>
        </p:nvSpPr>
        <p:spPr>
          <a:xfrm>
            <a:off x="840659" y="9534526"/>
            <a:ext cx="12993329"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pPr defTabSz="1371600"/>
            <a:r>
              <a:rPr lang="en-US">
                <a:solidFill>
                  <a:srgbClr val="4F5053"/>
                </a:solidFill>
                <a:latin typeface="Arial"/>
              </a:rPr>
              <a:t>© All rights reserved. No utilization or reproduction of this material is allowed without the written permission of CSH.</a:t>
            </a:r>
          </a:p>
          <a:p>
            <a:endParaRPr lang="en-US">
              <a:solidFill>
                <a:prstClr val="black">
                  <a:tint val="75000"/>
                </a:prstClr>
              </a:solidFill>
            </a:endParaRPr>
          </a:p>
        </p:txBody>
      </p:sp>
      <p:sp>
        <p:nvSpPr>
          <p:cNvPr id="2" name="TextBox 1"/>
          <p:cNvSpPr txBox="1"/>
          <p:nvPr userDrawn="1"/>
        </p:nvSpPr>
        <p:spPr>
          <a:xfrm>
            <a:off x="691571" y="6589644"/>
            <a:ext cx="7314398" cy="1107996"/>
          </a:xfrm>
          <a:prstGeom prst="rect">
            <a:avLst/>
          </a:prstGeom>
          <a:noFill/>
        </p:spPr>
        <p:txBody>
          <a:bodyPr wrap="squar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a:ln>
                  <a:noFill/>
                </a:ln>
                <a:solidFill>
                  <a:srgbClr val="F2F2F2"/>
                </a:solidFill>
                <a:effectLst/>
                <a:uLnTx/>
                <a:uFillTx/>
                <a:latin typeface="Century Gothic"/>
                <a:ea typeface="+mn-ea"/>
                <a:cs typeface="+mn-cs"/>
              </a:rPr>
              <a:t>THANK YOU</a:t>
            </a:r>
          </a:p>
        </p:txBody>
      </p:sp>
      <p:sp>
        <p:nvSpPr>
          <p:cNvPr id="4" name="TextBox 3"/>
          <p:cNvSpPr txBox="1"/>
          <p:nvPr userDrawn="1"/>
        </p:nvSpPr>
        <p:spPr>
          <a:xfrm>
            <a:off x="840659" y="7764909"/>
            <a:ext cx="13126064" cy="1200329"/>
          </a:xfrm>
          <a:prstGeom prst="rect">
            <a:avLst/>
          </a:prstGeom>
          <a:noFill/>
        </p:spPr>
        <p:txBody>
          <a:bodyPr wrap="squar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F2F2F2"/>
                </a:solidFill>
                <a:effectLst/>
                <a:uLnTx/>
                <a:uFillTx/>
                <a:latin typeface="Calibri"/>
                <a:ea typeface="+mn-ea"/>
                <a:cs typeface="+mn-cs"/>
              </a:rPr>
              <a:t>Please join us again for one of our many course offerings. </a:t>
            </a:r>
          </a:p>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F2F2F2"/>
                </a:solidFill>
                <a:effectLst/>
                <a:uLnTx/>
                <a:uFillTx/>
                <a:latin typeface="Calibri"/>
                <a:ea typeface="+mn-ea"/>
                <a:cs typeface="+mn-cs"/>
              </a:rPr>
              <a:t>Visit </a:t>
            </a:r>
            <a:r>
              <a:rPr kumimoji="0" lang="en-US" sz="3600" b="1" i="0" u="none" strike="noStrike" kern="1200" cap="none" spc="0" normalizeH="0" baseline="0" noProof="0">
                <a:ln>
                  <a:noFill/>
                </a:ln>
                <a:solidFill>
                  <a:srgbClr val="F2F2F2"/>
                </a:solidFill>
                <a:effectLst/>
                <a:uLnTx/>
                <a:uFillTx/>
                <a:latin typeface="Calibri"/>
                <a:ea typeface="+mn-ea"/>
                <a:cs typeface="+mn-cs"/>
              </a:rPr>
              <a:t>www.csh.or/training </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655182" y="9370946"/>
            <a:ext cx="1375518" cy="697209"/>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6887" y="398208"/>
            <a:ext cx="8046047" cy="7345599"/>
          </a:xfrm>
          <a:prstGeom prst="rect">
            <a:avLst/>
          </a:prstGeom>
        </p:spPr>
      </p:pic>
    </p:spTree>
    <p:extLst>
      <p:ext uri="{BB962C8B-B14F-4D97-AF65-F5344CB8AC3E}">
        <p14:creationId xmlns:p14="http://schemas.microsoft.com/office/powerpoint/2010/main" val="35594007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1_Thank you">
    <p:bg>
      <p:bgPr>
        <a:solidFill>
          <a:schemeClr val="accent6"/>
        </a:solidFill>
        <a:effectLst/>
      </p:bgPr>
    </p:bg>
    <p:spTree>
      <p:nvGrpSpPr>
        <p:cNvPr id="1" name=""/>
        <p:cNvGrpSpPr/>
        <p:nvPr/>
      </p:nvGrpSpPr>
      <p:grpSpPr>
        <a:xfrm>
          <a:off x="0" y="0"/>
          <a:ext cx="0" cy="0"/>
          <a:chOff x="0" y="0"/>
          <a:chExt cx="0" cy="0"/>
        </a:xfrm>
      </p:grpSpPr>
      <p:sp>
        <p:nvSpPr>
          <p:cNvPr id="6" name="Rectangle 5"/>
          <p:cNvSpPr/>
          <p:nvPr userDrawn="1"/>
        </p:nvSpPr>
        <p:spPr>
          <a:xfrm>
            <a:off x="0" y="9153939"/>
            <a:ext cx="18288000" cy="11330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srgbClr val="F2F2F2"/>
              </a:solidFill>
              <a:effectLst/>
              <a:uLnTx/>
              <a:uFillTx/>
              <a:latin typeface="Calibri"/>
              <a:ea typeface="+mn-ea"/>
              <a:cs typeface="+mn-cs"/>
            </a:endParaRPr>
          </a:p>
        </p:txBody>
      </p:sp>
      <p:sp>
        <p:nvSpPr>
          <p:cNvPr id="5" name="Footer Placeholder 4"/>
          <p:cNvSpPr>
            <a:spLocks noGrp="1"/>
          </p:cNvSpPr>
          <p:nvPr>
            <p:ph type="ftr" sz="quarter" idx="3"/>
          </p:nvPr>
        </p:nvSpPr>
        <p:spPr>
          <a:xfrm>
            <a:off x="840659" y="9534526"/>
            <a:ext cx="12993329"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pPr defTabSz="1371600"/>
            <a:r>
              <a:rPr lang="en-US">
                <a:solidFill>
                  <a:srgbClr val="4F5053"/>
                </a:solidFill>
                <a:latin typeface="Arial"/>
              </a:rPr>
              <a:t>© All rights reserved. No utilization or reproduction of this material is allowed without the written permission of CSH.</a:t>
            </a:r>
          </a:p>
          <a:p>
            <a:endParaRPr lang="en-US">
              <a:solidFill>
                <a:prstClr val="black">
                  <a:tint val="75000"/>
                </a:prstClr>
              </a:solidFill>
            </a:endParaRPr>
          </a:p>
        </p:txBody>
      </p:sp>
      <p:sp>
        <p:nvSpPr>
          <p:cNvPr id="2" name="TextBox 1"/>
          <p:cNvSpPr txBox="1"/>
          <p:nvPr userDrawn="1"/>
        </p:nvSpPr>
        <p:spPr>
          <a:xfrm>
            <a:off x="691571" y="6589644"/>
            <a:ext cx="7314398" cy="1107996"/>
          </a:xfrm>
          <a:prstGeom prst="rect">
            <a:avLst/>
          </a:prstGeom>
          <a:noFill/>
        </p:spPr>
        <p:txBody>
          <a:bodyPr wrap="squar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a:ln>
                  <a:noFill/>
                </a:ln>
                <a:solidFill>
                  <a:srgbClr val="F2F2F2"/>
                </a:solidFill>
                <a:effectLst/>
                <a:uLnTx/>
                <a:uFillTx/>
                <a:latin typeface="Century Gothic"/>
                <a:ea typeface="+mn-ea"/>
                <a:cs typeface="+mn-cs"/>
              </a:rPr>
              <a:t>THANK YOU</a:t>
            </a:r>
          </a:p>
        </p:txBody>
      </p:sp>
      <p:sp>
        <p:nvSpPr>
          <p:cNvPr id="4" name="TextBox 3"/>
          <p:cNvSpPr txBox="1"/>
          <p:nvPr userDrawn="1"/>
        </p:nvSpPr>
        <p:spPr>
          <a:xfrm>
            <a:off x="840659" y="7764909"/>
            <a:ext cx="13126064" cy="1200329"/>
          </a:xfrm>
          <a:prstGeom prst="rect">
            <a:avLst/>
          </a:prstGeom>
          <a:noFill/>
        </p:spPr>
        <p:txBody>
          <a:bodyPr wrap="squar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F2F2F2"/>
                </a:solidFill>
                <a:effectLst/>
                <a:uLnTx/>
                <a:uFillTx/>
                <a:latin typeface="Calibri"/>
                <a:ea typeface="+mn-ea"/>
                <a:cs typeface="+mn-cs"/>
              </a:rPr>
              <a:t>Please join us again for one of our many course offerings. </a:t>
            </a:r>
          </a:p>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F2F2F2"/>
                </a:solidFill>
                <a:effectLst/>
                <a:uLnTx/>
                <a:uFillTx/>
                <a:latin typeface="Calibri"/>
                <a:ea typeface="+mn-ea"/>
                <a:cs typeface="+mn-cs"/>
              </a:rPr>
              <a:t>Visit </a:t>
            </a:r>
            <a:r>
              <a:rPr kumimoji="0" lang="en-US" sz="3600" b="1" i="0" u="none" strike="noStrike" kern="1200" cap="none" spc="0" normalizeH="0" baseline="0" noProof="0">
                <a:ln>
                  <a:noFill/>
                </a:ln>
                <a:solidFill>
                  <a:srgbClr val="F2F2F2"/>
                </a:solidFill>
                <a:effectLst/>
                <a:uLnTx/>
                <a:uFillTx/>
                <a:latin typeface="Calibri"/>
                <a:ea typeface="+mn-ea"/>
                <a:cs typeface="+mn-cs"/>
              </a:rPr>
              <a:t>www.csh.or/training </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655182" y="9370946"/>
            <a:ext cx="1375518" cy="697209"/>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6887" y="398208"/>
            <a:ext cx="8046047" cy="7345599"/>
          </a:xfrm>
          <a:prstGeom prst="rect">
            <a:avLst/>
          </a:prstGeom>
        </p:spPr>
      </p:pic>
    </p:spTree>
    <p:extLst>
      <p:ext uri="{BB962C8B-B14F-4D97-AF65-F5344CB8AC3E}">
        <p14:creationId xmlns:p14="http://schemas.microsoft.com/office/powerpoint/2010/main" val="167135365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2_Thank you">
    <p:bg>
      <p:bgPr>
        <a:solidFill>
          <a:schemeClr val="accent1"/>
        </a:solidFill>
        <a:effectLst/>
      </p:bgPr>
    </p:bg>
    <p:spTree>
      <p:nvGrpSpPr>
        <p:cNvPr id="1" name=""/>
        <p:cNvGrpSpPr/>
        <p:nvPr/>
      </p:nvGrpSpPr>
      <p:grpSpPr>
        <a:xfrm>
          <a:off x="0" y="0"/>
          <a:ext cx="0" cy="0"/>
          <a:chOff x="0" y="0"/>
          <a:chExt cx="0" cy="0"/>
        </a:xfrm>
      </p:grpSpPr>
      <p:sp>
        <p:nvSpPr>
          <p:cNvPr id="6" name="Rectangle 5"/>
          <p:cNvSpPr/>
          <p:nvPr userDrawn="1"/>
        </p:nvSpPr>
        <p:spPr>
          <a:xfrm>
            <a:off x="0" y="9153939"/>
            <a:ext cx="18288000" cy="11330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srgbClr val="F2F2F2"/>
              </a:solidFill>
              <a:effectLst/>
              <a:uLnTx/>
              <a:uFillTx/>
              <a:latin typeface="Calibri"/>
              <a:ea typeface="+mn-ea"/>
              <a:cs typeface="+mn-cs"/>
            </a:endParaRPr>
          </a:p>
        </p:txBody>
      </p:sp>
      <p:sp>
        <p:nvSpPr>
          <p:cNvPr id="5" name="Footer Placeholder 4"/>
          <p:cNvSpPr>
            <a:spLocks noGrp="1"/>
          </p:cNvSpPr>
          <p:nvPr>
            <p:ph type="ftr" sz="quarter" idx="3"/>
          </p:nvPr>
        </p:nvSpPr>
        <p:spPr>
          <a:xfrm>
            <a:off x="840659" y="9534526"/>
            <a:ext cx="12993329"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pPr defTabSz="1371600"/>
            <a:r>
              <a:rPr lang="en-US">
                <a:solidFill>
                  <a:srgbClr val="4F5053"/>
                </a:solidFill>
                <a:latin typeface="Arial"/>
              </a:rPr>
              <a:t>© All rights reserved. No utilization or reproduction of this material is allowed without the written permission of CSH.</a:t>
            </a:r>
          </a:p>
          <a:p>
            <a:endParaRPr lang="en-US">
              <a:solidFill>
                <a:prstClr val="black">
                  <a:tint val="75000"/>
                </a:prstClr>
              </a:solidFill>
            </a:endParaRPr>
          </a:p>
        </p:txBody>
      </p:sp>
      <p:sp>
        <p:nvSpPr>
          <p:cNvPr id="2" name="TextBox 1"/>
          <p:cNvSpPr txBox="1"/>
          <p:nvPr userDrawn="1"/>
        </p:nvSpPr>
        <p:spPr>
          <a:xfrm>
            <a:off x="691571" y="6589644"/>
            <a:ext cx="7314398" cy="1107996"/>
          </a:xfrm>
          <a:prstGeom prst="rect">
            <a:avLst/>
          </a:prstGeom>
          <a:noFill/>
        </p:spPr>
        <p:txBody>
          <a:bodyPr wrap="squar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a:ln>
                  <a:noFill/>
                </a:ln>
                <a:solidFill>
                  <a:srgbClr val="F2F2F2"/>
                </a:solidFill>
                <a:effectLst/>
                <a:uLnTx/>
                <a:uFillTx/>
                <a:latin typeface="Century Gothic"/>
                <a:ea typeface="+mn-ea"/>
                <a:cs typeface="+mn-cs"/>
              </a:rPr>
              <a:t>THANK YOU</a:t>
            </a:r>
          </a:p>
        </p:txBody>
      </p:sp>
      <p:sp>
        <p:nvSpPr>
          <p:cNvPr id="4" name="TextBox 3"/>
          <p:cNvSpPr txBox="1"/>
          <p:nvPr userDrawn="1"/>
        </p:nvSpPr>
        <p:spPr>
          <a:xfrm>
            <a:off x="840659" y="7764909"/>
            <a:ext cx="13126064" cy="1200329"/>
          </a:xfrm>
          <a:prstGeom prst="rect">
            <a:avLst/>
          </a:prstGeom>
          <a:noFill/>
        </p:spPr>
        <p:txBody>
          <a:bodyPr wrap="squar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F2F2F2"/>
                </a:solidFill>
                <a:effectLst/>
                <a:uLnTx/>
                <a:uFillTx/>
                <a:latin typeface="Calibri"/>
                <a:ea typeface="+mn-ea"/>
                <a:cs typeface="+mn-cs"/>
              </a:rPr>
              <a:t>Please join us again for one of our many course offerings. </a:t>
            </a:r>
          </a:p>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F2F2F2"/>
                </a:solidFill>
                <a:effectLst/>
                <a:uLnTx/>
                <a:uFillTx/>
                <a:latin typeface="Calibri"/>
                <a:ea typeface="+mn-ea"/>
                <a:cs typeface="+mn-cs"/>
              </a:rPr>
              <a:t>Visit </a:t>
            </a:r>
            <a:r>
              <a:rPr kumimoji="0" lang="en-US" sz="3600" b="1" i="0" u="none" strike="noStrike" kern="1200" cap="none" spc="0" normalizeH="0" baseline="0" noProof="0">
                <a:ln>
                  <a:noFill/>
                </a:ln>
                <a:solidFill>
                  <a:srgbClr val="F2F2F2"/>
                </a:solidFill>
                <a:effectLst/>
                <a:uLnTx/>
                <a:uFillTx/>
                <a:latin typeface="Calibri"/>
                <a:ea typeface="+mn-ea"/>
                <a:cs typeface="+mn-cs"/>
              </a:rPr>
              <a:t>www.csh.or/training </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655182" y="9370946"/>
            <a:ext cx="1375518" cy="697209"/>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6887" y="398208"/>
            <a:ext cx="8046047" cy="7345599"/>
          </a:xfrm>
          <a:prstGeom prst="rect">
            <a:avLst/>
          </a:prstGeom>
        </p:spPr>
      </p:pic>
    </p:spTree>
    <p:extLst>
      <p:ext uri="{BB962C8B-B14F-4D97-AF65-F5344CB8AC3E}">
        <p14:creationId xmlns:p14="http://schemas.microsoft.com/office/powerpoint/2010/main" val="22060461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59683" y="685800"/>
            <a:ext cx="5898356" cy="2400300"/>
          </a:xfrm>
        </p:spPr>
        <p:txBody>
          <a:bodyPr anchor="b"/>
          <a:lstStyle>
            <a:lvl1pPr>
              <a:defRPr sz="4800"/>
            </a:lvl1pPr>
          </a:lstStyle>
          <a:p>
            <a:r>
              <a:rPr lang="en-US"/>
              <a:t>CLICK TO EDIT MASTER TITLE STYLE</a:t>
            </a:r>
          </a:p>
        </p:txBody>
      </p:sp>
      <p:sp>
        <p:nvSpPr>
          <p:cNvPr id="3" name="Content Placeholder 2"/>
          <p:cNvSpPr>
            <a:spLocks noGrp="1"/>
          </p:cNvSpPr>
          <p:nvPr>
            <p:ph idx="1"/>
          </p:nvPr>
        </p:nvSpPr>
        <p:spPr>
          <a:xfrm>
            <a:off x="7774782" y="1481138"/>
            <a:ext cx="9258300" cy="7310438"/>
          </a:xfrm>
          <a:prstGeom prst="rect">
            <a:avLst/>
          </a:prstGeo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259683" y="3086100"/>
            <a:ext cx="5898356" cy="5717382"/>
          </a:xfrm>
          <a:prstGeom prst="rect">
            <a:avLst/>
          </a:prstGeo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Edit Master text styles</a:t>
            </a:r>
          </a:p>
        </p:txBody>
      </p:sp>
      <p:sp>
        <p:nvSpPr>
          <p:cNvPr id="8" name="Footer Placeholder 4"/>
          <p:cNvSpPr>
            <a:spLocks noGrp="1"/>
          </p:cNvSpPr>
          <p:nvPr>
            <p:ph type="ftr" sz="quarter" idx="3"/>
          </p:nvPr>
        </p:nvSpPr>
        <p:spPr>
          <a:xfrm>
            <a:off x="840659" y="9534526"/>
            <a:ext cx="12993329"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pPr defTabSz="1371600"/>
            <a:r>
              <a:rPr lang="en-US">
                <a:solidFill>
                  <a:srgbClr val="4F5053"/>
                </a:solidFill>
                <a:latin typeface="Arial"/>
              </a:rPr>
              <a:t>© All rights reserved. No utilization or reproduction of this material is allowed without the written permission of CSH.</a:t>
            </a:r>
          </a:p>
          <a:p>
            <a:endParaRPr lang="en-US">
              <a:solidFill>
                <a:prstClr val="black">
                  <a:tint val="75000"/>
                </a:prstClr>
              </a:solidFill>
            </a:endParaRPr>
          </a:p>
        </p:txBody>
      </p:sp>
    </p:spTree>
    <p:extLst>
      <p:ext uri="{BB962C8B-B14F-4D97-AF65-F5344CB8AC3E}">
        <p14:creationId xmlns:p14="http://schemas.microsoft.com/office/powerpoint/2010/main" val="27399310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Imag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1346" y="759308"/>
            <a:ext cx="10682183" cy="849797"/>
          </a:xfrm>
        </p:spPr>
        <p:txBody>
          <a:bodyPr anchor="b"/>
          <a:lstStyle>
            <a:lvl1pPr>
              <a:defRPr sz="4800" b="1" i="0" baseline="0"/>
            </a:lvl1pPr>
          </a:lstStyle>
          <a:p>
            <a:r>
              <a:rPr lang="en-US"/>
              <a:t>IMAGE AND TEXT</a:t>
            </a:r>
          </a:p>
        </p:txBody>
      </p:sp>
      <p:sp>
        <p:nvSpPr>
          <p:cNvPr id="3" name="Picture Placeholder 2"/>
          <p:cNvSpPr>
            <a:spLocks noGrp="1"/>
          </p:cNvSpPr>
          <p:nvPr>
            <p:ph type="pic" idx="1"/>
          </p:nvPr>
        </p:nvSpPr>
        <p:spPr>
          <a:xfrm>
            <a:off x="0" y="2328656"/>
            <a:ext cx="9258300" cy="5766767"/>
          </a:xfrm>
          <a:prstGeom prst="rect">
            <a:avLst/>
          </a:prstGeo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8" name="Footer Placeholder 4"/>
          <p:cNvSpPr>
            <a:spLocks noGrp="1"/>
          </p:cNvSpPr>
          <p:nvPr>
            <p:ph type="ftr" sz="quarter" idx="3"/>
          </p:nvPr>
        </p:nvSpPr>
        <p:spPr>
          <a:xfrm>
            <a:off x="840659" y="9534526"/>
            <a:ext cx="12993329"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pPr defTabSz="1371600"/>
            <a:r>
              <a:rPr lang="en-US">
                <a:solidFill>
                  <a:srgbClr val="4F5053"/>
                </a:solidFill>
                <a:latin typeface="Arial"/>
              </a:rPr>
              <a:t>© All rights reserved. No utilization or reproduction of this material is allowed without the written permission of CSH.</a:t>
            </a:r>
          </a:p>
          <a:p>
            <a:endParaRPr lang="en-US">
              <a:solidFill>
                <a:prstClr val="black">
                  <a:tint val="75000"/>
                </a:prstClr>
              </a:solidFill>
            </a:endParaRPr>
          </a:p>
        </p:txBody>
      </p:sp>
      <p:sp>
        <p:nvSpPr>
          <p:cNvPr id="7" name="Text Placeholder 10"/>
          <p:cNvSpPr>
            <a:spLocks noGrp="1"/>
          </p:cNvSpPr>
          <p:nvPr>
            <p:ph type="body" sz="quarter" idx="19" hasCustomPrompt="1"/>
          </p:nvPr>
        </p:nvSpPr>
        <p:spPr>
          <a:xfrm>
            <a:off x="9755840" y="2328656"/>
            <a:ext cx="7819467" cy="2149215"/>
          </a:xfrm>
          <a:prstGeom prst="rect">
            <a:avLst/>
          </a:prstGeom>
        </p:spPr>
        <p:txBody>
          <a:bodyPr/>
          <a:lstStyle>
            <a:lvl1pPr marL="514350" marR="0" indent="-514350" algn="l" defTabSz="1371600" rtl="0" eaLnBrk="1" fontAlgn="auto" latinLnBrk="0" hangingPunct="1">
              <a:lnSpc>
                <a:spcPct val="90000"/>
              </a:lnSpc>
              <a:spcBef>
                <a:spcPts val="1500"/>
              </a:spcBef>
              <a:spcAft>
                <a:spcPts val="0"/>
              </a:spcAft>
              <a:buClr>
                <a:schemeClr val="accent6"/>
              </a:buClr>
              <a:buSzPct val="110000"/>
              <a:buFont typeface="Calibri" panose="020F0502020204030204" pitchFamily="34" charset="0"/>
              <a:buChar char="●"/>
              <a:tabLst/>
              <a:defRPr sz="3000"/>
            </a:lvl1pPr>
          </a:lstStyle>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p>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p>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p>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p>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p>
          <a:p>
            <a:endParaRPr lang="en-US">
              <a:solidFill>
                <a:schemeClr val="tx1">
                  <a:lumMod val="65000"/>
                  <a:lumOff val="35000"/>
                </a:schemeClr>
              </a:solidFill>
            </a:endParaRPr>
          </a:p>
        </p:txBody>
      </p:sp>
    </p:spTree>
    <p:extLst>
      <p:ext uri="{BB962C8B-B14F-4D97-AF65-F5344CB8AC3E}">
        <p14:creationId xmlns:p14="http://schemas.microsoft.com/office/powerpoint/2010/main" val="80368226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Image and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08251" y="593755"/>
            <a:ext cx="10682183" cy="849797"/>
          </a:xfrm>
        </p:spPr>
        <p:txBody>
          <a:bodyPr anchor="b"/>
          <a:lstStyle>
            <a:lvl1pPr algn="r">
              <a:defRPr sz="4800" b="1" i="0" baseline="0"/>
            </a:lvl1pPr>
          </a:lstStyle>
          <a:p>
            <a:r>
              <a:rPr lang="en-US"/>
              <a:t>IMAGE AND TEXT</a:t>
            </a:r>
          </a:p>
        </p:txBody>
      </p:sp>
      <p:sp>
        <p:nvSpPr>
          <p:cNvPr id="3" name="Picture Placeholder 2"/>
          <p:cNvSpPr>
            <a:spLocks noGrp="1"/>
          </p:cNvSpPr>
          <p:nvPr>
            <p:ph type="pic" idx="1"/>
          </p:nvPr>
        </p:nvSpPr>
        <p:spPr>
          <a:xfrm>
            <a:off x="0" y="2328656"/>
            <a:ext cx="18288000" cy="4860941"/>
          </a:xfrm>
          <a:prstGeom prst="rect">
            <a:avLst/>
          </a:prstGeo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8" name="Footer Placeholder 4"/>
          <p:cNvSpPr>
            <a:spLocks noGrp="1"/>
          </p:cNvSpPr>
          <p:nvPr>
            <p:ph type="ftr" sz="quarter" idx="3"/>
          </p:nvPr>
        </p:nvSpPr>
        <p:spPr>
          <a:xfrm>
            <a:off x="840659" y="9534526"/>
            <a:ext cx="12993329"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pPr defTabSz="1371600"/>
            <a:r>
              <a:rPr lang="en-US">
                <a:solidFill>
                  <a:srgbClr val="4F5053"/>
                </a:solidFill>
                <a:latin typeface="Arial"/>
              </a:rPr>
              <a:t>© All rights reserved. No utilization or reproduction of this material is allowed without the written permission of CSH.</a:t>
            </a:r>
          </a:p>
          <a:p>
            <a:endParaRPr lang="en-US">
              <a:solidFill>
                <a:prstClr val="black">
                  <a:tint val="75000"/>
                </a:prstClr>
              </a:solidFill>
            </a:endParaRPr>
          </a:p>
        </p:txBody>
      </p:sp>
      <p:sp>
        <p:nvSpPr>
          <p:cNvPr id="7" name="Text Placeholder 6"/>
          <p:cNvSpPr>
            <a:spLocks noGrp="1"/>
          </p:cNvSpPr>
          <p:nvPr>
            <p:ph type="body" sz="quarter" idx="10" hasCustomPrompt="1"/>
          </p:nvPr>
        </p:nvSpPr>
        <p:spPr>
          <a:xfrm>
            <a:off x="7685120" y="1491286"/>
            <a:ext cx="10167938" cy="790679"/>
          </a:xfrm>
          <a:prstGeom prst="rect">
            <a:avLst/>
          </a:prstGeom>
        </p:spPr>
        <p:txBody>
          <a:bodyPr/>
          <a:lstStyle>
            <a:lvl1pPr marL="0" indent="0" algn="r">
              <a:buNone/>
              <a:defRPr sz="3600" baseline="0"/>
            </a:lvl1pPr>
          </a:lstStyle>
          <a:p>
            <a:pPr lvl="0"/>
            <a:r>
              <a:rPr lang="en-US"/>
              <a:t>Text here</a:t>
            </a:r>
          </a:p>
        </p:txBody>
      </p:sp>
      <p:sp>
        <p:nvSpPr>
          <p:cNvPr id="9" name="Text Placeholder 6"/>
          <p:cNvSpPr>
            <a:spLocks noGrp="1"/>
          </p:cNvSpPr>
          <p:nvPr>
            <p:ph type="body" sz="quarter" idx="11" hasCustomPrompt="1"/>
          </p:nvPr>
        </p:nvSpPr>
        <p:spPr>
          <a:xfrm>
            <a:off x="7685119" y="7571381"/>
            <a:ext cx="10167938" cy="790679"/>
          </a:xfrm>
          <a:prstGeom prst="rect">
            <a:avLst/>
          </a:prstGeom>
        </p:spPr>
        <p:txBody>
          <a:bodyPr/>
          <a:lstStyle>
            <a:lvl1pPr marL="0" indent="0" algn="r">
              <a:buNone/>
              <a:defRPr sz="3600" baseline="0"/>
            </a:lvl1pPr>
          </a:lstStyle>
          <a:p>
            <a:pPr lvl="0"/>
            <a:r>
              <a:rPr lang="en-US"/>
              <a:t>Text here</a:t>
            </a:r>
          </a:p>
        </p:txBody>
      </p:sp>
    </p:spTree>
    <p:extLst>
      <p:ext uri="{BB962C8B-B14F-4D97-AF65-F5344CB8AC3E}">
        <p14:creationId xmlns:p14="http://schemas.microsoft.com/office/powerpoint/2010/main" val="2082203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481883" y="266337"/>
            <a:ext cx="5943602" cy="976677"/>
          </a:xfrm>
        </p:spPr>
        <p:txBody>
          <a:bodyPr>
            <a:noAutofit/>
          </a:bodyPr>
          <a:lstStyle>
            <a:lvl1pPr algn="ctr">
              <a:defRPr sz="4800"/>
            </a:lvl1pPr>
          </a:lstStyle>
          <a:p>
            <a:r>
              <a:rPr lang="en-US"/>
              <a:t>Click to edit Master title style</a:t>
            </a:r>
          </a:p>
        </p:txBody>
      </p:sp>
      <p:sp>
        <p:nvSpPr>
          <p:cNvPr id="4" name="Picture Placeholder 3"/>
          <p:cNvSpPr>
            <a:spLocks noGrp="1"/>
          </p:cNvSpPr>
          <p:nvPr>
            <p:ph type="pic" sz="quarter" idx="10"/>
          </p:nvPr>
        </p:nvSpPr>
        <p:spPr>
          <a:xfrm>
            <a:off x="538284" y="1514477"/>
            <a:ext cx="5748216" cy="6029324"/>
          </a:xfrm>
        </p:spPr>
        <p:txBody>
          <a:bodyPr/>
          <a:lstStyle/>
          <a:p>
            <a:r>
              <a:rPr lang="en-US"/>
              <a:t>Click icon to add picture</a:t>
            </a:r>
          </a:p>
        </p:txBody>
      </p:sp>
      <p:sp>
        <p:nvSpPr>
          <p:cNvPr id="7" name="Picture Placeholder 3"/>
          <p:cNvSpPr>
            <a:spLocks noGrp="1"/>
          </p:cNvSpPr>
          <p:nvPr>
            <p:ph type="pic" sz="quarter" idx="11"/>
          </p:nvPr>
        </p:nvSpPr>
        <p:spPr>
          <a:xfrm>
            <a:off x="6481884" y="1500191"/>
            <a:ext cx="5748216" cy="6043610"/>
          </a:xfrm>
        </p:spPr>
        <p:txBody>
          <a:bodyPr/>
          <a:lstStyle/>
          <a:p>
            <a:r>
              <a:rPr lang="en-US"/>
              <a:t>Click icon to add picture</a:t>
            </a:r>
          </a:p>
        </p:txBody>
      </p:sp>
      <p:sp>
        <p:nvSpPr>
          <p:cNvPr id="8" name="Picture Placeholder 3"/>
          <p:cNvSpPr>
            <a:spLocks noGrp="1"/>
          </p:cNvSpPr>
          <p:nvPr>
            <p:ph type="pic" sz="quarter" idx="12"/>
          </p:nvPr>
        </p:nvSpPr>
        <p:spPr>
          <a:xfrm>
            <a:off x="12425484" y="1514477"/>
            <a:ext cx="5442124" cy="6029324"/>
          </a:xfrm>
        </p:spPr>
        <p:txBody>
          <a:bodyPr/>
          <a:lstStyle/>
          <a:p>
            <a:r>
              <a:rPr lang="en-US"/>
              <a:t>Click icon to add picture</a:t>
            </a:r>
          </a:p>
        </p:txBody>
      </p:sp>
      <p:sp>
        <p:nvSpPr>
          <p:cNvPr id="12" name="Rectangle 11"/>
          <p:cNvSpPr/>
          <p:nvPr userDrawn="1"/>
        </p:nvSpPr>
        <p:spPr>
          <a:xfrm>
            <a:off x="538284" y="7640882"/>
            <a:ext cx="17329324" cy="988770"/>
          </a:xfrm>
          <a:prstGeom prst="rect">
            <a:avLst/>
          </a:prstGeom>
          <a:ln>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42407224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userDrawn="1">
  <p:cSld name="6_Custom Layou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1771651" y="3228976"/>
            <a:ext cx="4743450" cy="3186113"/>
          </a:xfrm>
        </p:spPr>
        <p:txBody>
          <a:bodyPr/>
          <a:lstStyle/>
          <a:p>
            <a:r>
              <a:rPr lang="en-US"/>
              <a:t>Click icon to add picture</a:t>
            </a:r>
          </a:p>
        </p:txBody>
      </p:sp>
    </p:spTree>
    <p:extLst>
      <p:ext uri="{BB962C8B-B14F-4D97-AF65-F5344CB8AC3E}">
        <p14:creationId xmlns:p14="http://schemas.microsoft.com/office/powerpoint/2010/main" val="29004203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57300" y="2738438"/>
            <a:ext cx="7772400" cy="60421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258300" y="2738438"/>
            <a:ext cx="7772400" cy="60421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244147" y="8780585"/>
            <a:ext cx="3786554" cy="1439469"/>
          </a:xfrm>
          <a:prstGeom prst="rect">
            <a:avLst/>
          </a:prstGeom>
        </p:spPr>
      </p:pic>
    </p:spTree>
    <p:extLst>
      <p:ext uri="{BB962C8B-B14F-4D97-AF65-F5344CB8AC3E}">
        <p14:creationId xmlns:p14="http://schemas.microsoft.com/office/powerpoint/2010/main" val="428336578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37454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7A1C1F1-2590-4BF6-8F29-8433F0045AE3}" type="datetime1">
              <a:rPr lang="en-US" smtClean="0"/>
              <a:t>7/14/2020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 y="1143001"/>
            <a:ext cx="13712428" cy="8001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905395" y="1143001"/>
            <a:ext cx="4387978" cy="8001002"/>
          </a:xfrm>
          <a:prstGeom prst="rect">
            <a:avLst/>
          </a:prstGeom>
          <a:solidFill>
            <a:srgbClr val="C3C3C3">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604772" y="1947672"/>
            <a:ext cx="10972800" cy="4882896"/>
          </a:xfrm>
        </p:spPr>
        <p:txBody>
          <a:bodyPr anchor="b">
            <a:normAutofit/>
          </a:bodyPr>
          <a:lstStyle>
            <a:lvl1pPr algn="l">
              <a:defRPr sz="8100" spc="-15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650022" y="7005369"/>
            <a:ext cx="10972800" cy="1371600"/>
          </a:xfrm>
        </p:spPr>
        <p:txBody>
          <a:bodyPr anchor="t">
            <a:normAutofit/>
          </a:bodyPr>
          <a:lstStyle>
            <a:lvl1pPr marL="0" indent="0" algn="l">
              <a:buNone/>
              <a:defRPr sz="3000" cap="none" spc="0" baseline="0">
                <a:solidFill>
                  <a:schemeClr val="accent1">
                    <a:lumMod val="20000"/>
                    <a:lumOff val="80000"/>
                  </a:schemeClr>
                </a:solidFill>
              </a:defRPr>
            </a:lvl1pPr>
            <a:lvl2pPr marL="685800" indent="0" algn="ctr">
              <a:buNone/>
              <a:defRPr sz="3000"/>
            </a:lvl2pPr>
            <a:lvl3pPr marL="1371600" indent="0" algn="ctr">
              <a:buNone/>
              <a:defRPr sz="3000"/>
            </a:lvl3pPr>
            <a:lvl4pPr marL="2057400" indent="0" algn="ctr">
              <a:buNone/>
              <a:defRPr sz="3000"/>
            </a:lvl4pPr>
            <a:lvl5pPr marL="2743200" indent="0" algn="ctr">
              <a:buNone/>
              <a:defRPr sz="3000"/>
            </a:lvl5pPr>
            <a:lvl6pPr marL="3429000" indent="0" algn="ctr">
              <a:buNone/>
              <a:defRPr sz="3000"/>
            </a:lvl6pPr>
            <a:lvl7pPr marL="4114800" indent="0" algn="ctr">
              <a:buNone/>
              <a:defRPr sz="3000"/>
            </a:lvl7pPr>
            <a:lvl8pPr marL="4800600" indent="0" algn="ctr">
              <a:buNone/>
              <a:defRPr sz="3000"/>
            </a:lvl8pPr>
            <a:lvl9pPr marL="5486400" indent="0" algn="ctr">
              <a:buNone/>
              <a:defRPr sz="3000"/>
            </a:lvl9pPr>
          </a:lstStyle>
          <a:p>
            <a:r>
              <a:rPr lang="en-US"/>
              <a:t>Click to edit Master subtitle style</a:t>
            </a:r>
            <a:endParaRPr lang="en-US" dirty="0"/>
          </a:p>
        </p:txBody>
      </p:sp>
      <p:sp>
        <p:nvSpPr>
          <p:cNvPr id="5" name="Footer Placeholder 4"/>
          <p:cNvSpPr>
            <a:spLocks noGrp="1"/>
          </p:cNvSpPr>
          <p:nvPr>
            <p:ph type="ftr" sz="quarter" idx="11"/>
          </p:nvPr>
        </p:nvSpPr>
        <p:spPr/>
        <p:txBody>
          <a:bodyPr/>
          <a:lstStyle/>
          <a:p>
            <a:pPr defTabSz="1371600"/>
            <a:r>
              <a:rPr lang="en-US">
                <a:solidFill>
                  <a:srgbClr val="9FA1A4">
                    <a:lumMod val="50000"/>
                  </a:srgbClr>
                </a:solidFill>
              </a:rPr>
              <a:t>© All rights reserved. No utilization or reproduction of this material is allowed without the written permission of CSH.</a:t>
            </a:r>
            <a:endParaRPr lang="en-US" dirty="0">
              <a:solidFill>
                <a:srgbClr val="9FA1A4">
                  <a:lumMod val="50000"/>
                </a:srgbClr>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612041" y="9258341"/>
            <a:ext cx="2974682" cy="1130834"/>
          </a:xfrm>
          <a:prstGeom prst="rect">
            <a:avLst/>
          </a:prstGeom>
        </p:spPr>
      </p:pic>
    </p:spTree>
    <p:extLst>
      <p:ext uri="{BB962C8B-B14F-4D97-AF65-F5344CB8AC3E}">
        <p14:creationId xmlns:p14="http://schemas.microsoft.com/office/powerpoint/2010/main" val="246303566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pPr defTabSz="1371600"/>
            <a:r>
              <a:rPr lang="en-US">
                <a:solidFill>
                  <a:srgbClr val="9FA1A4">
                    <a:lumMod val="50000"/>
                  </a:srgbClr>
                </a:solidFill>
              </a:rPr>
              <a:t>© All rights reserved. No utilization or reproduction of this material is allowed without the written permission of CSH.</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350660" y="9372681"/>
            <a:ext cx="2373136" cy="902154"/>
          </a:xfrm>
          <a:prstGeom prst="rect">
            <a:avLst/>
          </a:prstGeom>
        </p:spPr>
      </p:pic>
    </p:spTree>
    <p:extLst>
      <p:ext uri="{BB962C8B-B14F-4D97-AF65-F5344CB8AC3E}">
        <p14:creationId xmlns:p14="http://schemas.microsoft.com/office/powerpoint/2010/main" val="175674473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itle_Text_withBullets">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pPr defTabSz="1371600"/>
            <a:r>
              <a:rPr lang="en-US">
                <a:solidFill>
                  <a:srgbClr val="9FA1A4">
                    <a:lumMod val="50000"/>
                  </a:srgbClr>
                </a:solidFill>
              </a:rPr>
              <a:t>© All rights reserved. No utilization or reproduction of this material is allowed without the written permission of CSH.</a:t>
            </a:r>
          </a:p>
        </p:txBody>
      </p:sp>
      <p:sp>
        <p:nvSpPr>
          <p:cNvPr id="2" name="Title 1"/>
          <p:cNvSpPr>
            <a:spLocks noGrp="1"/>
          </p:cNvSpPr>
          <p:nvPr>
            <p:ph type="title" hasCustomPrompt="1"/>
          </p:nvPr>
        </p:nvSpPr>
        <p:spPr>
          <a:xfrm>
            <a:off x="1828800" y="504659"/>
            <a:ext cx="14554200" cy="1057443"/>
          </a:xfrm>
        </p:spPr>
        <p:txBody>
          <a:bodyPr>
            <a:normAutofit/>
          </a:bodyPr>
          <a:lstStyle>
            <a:lvl1pPr>
              <a:defRPr sz="6000" baseline="0">
                <a:solidFill>
                  <a:schemeClr val="accent2"/>
                </a:solidFill>
              </a:defRPr>
            </a:lvl1pPr>
          </a:lstStyle>
          <a:p>
            <a:r>
              <a:rPr lang="en-US" dirty="0"/>
              <a:t>Title Text Here</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561129" y="9421496"/>
            <a:ext cx="2276730" cy="865505"/>
          </a:xfrm>
          <a:prstGeom prst="rect">
            <a:avLst/>
          </a:prstGeom>
        </p:spPr>
      </p:pic>
      <p:sp>
        <p:nvSpPr>
          <p:cNvPr id="5" name="Text Placeholder 4"/>
          <p:cNvSpPr>
            <a:spLocks noGrp="1"/>
          </p:cNvSpPr>
          <p:nvPr>
            <p:ph type="body" sz="quarter" idx="12"/>
          </p:nvPr>
        </p:nvSpPr>
        <p:spPr>
          <a:xfrm>
            <a:off x="1828800" y="1852613"/>
            <a:ext cx="14554200" cy="7210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6908768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TitleandText_NoBullets">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pPr defTabSz="1371600"/>
            <a:r>
              <a:rPr lang="en-US">
                <a:solidFill>
                  <a:srgbClr val="9FA1A4">
                    <a:lumMod val="50000"/>
                  </a:srgbClr>
                </a:solidFill>
              </a:rPr>
              <a:t>© All rights reserved. No utilization or reproduction of this material is allowed without the written permission of CSH.</a:t>
            </a:r>
          </a:p>
        </p:txBody>
      </p:sp>
      <p:sp>
        <p:nvSpPr>
          <p:cNvPr id="2" name="Title 1"/>
          <p:cNvSpPr>
            <a:spLocks noGrp="1"/>
          </p:cNvSpPr>
          <p:nvPr>
            <p:ph type="title" hasCustomPrompt="1"/>
          </p:nvPr>
        </p:nvSpPr>
        <p:spPr>
          <a:xfrm>
            <a:off x="1828800" y="504659"/>
            <a:ext cx="14554200" cy="1057443"/>
          </a:xfrm>
        </p:spPr>
        <p:txBody>
          <a:bodyPr>
            <a:normAutofit/>
          </a:bodyPr>
          <a:lstStyle>
            <a:lvl1pPr>
              <a:defRPr sz="6000" baseline="0">
                <a:solidFill>
                  <a:schemeClr val="accent2"/>
                </a:solidFill>
              </a:defRPr>
            </a:lvl1pPr>
          </a:lstStyle>
          <a:p>
            <a:r>
              <a:rPr lang="en-US" dirty="0"/>
              <a:t>Title Text Here</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561129" y="9421496"/>
            <a:ext cx="2276730" cy="865505"/>
          </a:xfrm>
          <a:prstGeom prst="rect">
            <a:avLst/>
          </a:prstGeom>
        </p:spPr>
      </p:pic>
      <p:sp>
        <p:nvSpPr>
          <p:cNvPr id="5" name="Text Placeholder 4"/>
          <p:cNvSpPr>
            <a:spLocks noGrp="1"/>
          </p:cNvSpPr>
          <p:nvPr>
            <p:ph type="body" sz="quarter" idx="12"/>
          </p:nvPr>
        </p:nvSpPr>
        <p:spPr>
          <a:xfrm>
            <a:off x="1828800" y="1852613"/>
            <a:ext cx="14554200" cy="7210425"/>
          </a:xfrm>
        </p:spPr>
        <p:txBody>
          <a:bodyPr/>
          <a:lstStyle>
            <a:lvl1pPr marL="0" indent="0">
              <a:buFontTx/>
              <a:buNone/>
              <a:defRPr/>
            </a:lvl1pPr>
            <a:lvl2pPr marL="754380" indent="0">
              <a:buFontTx/>
              <a:buNone/>
              <a:defRPr/>
            </a:lvl2pPr>
            <a:lvl3pPr marL="1440180" indent="0">
              <a:buFontTx/>
              <a:buNone/>
              <a:defRPr/>
            </a:lvl3pPr>
            <a:lvl4pPr marL="2125980" indent="0">
              <a:buFontTx/>
              <a:buNone/>
              <a:defRPr/>
            </a:lvl4pPr>
            <a:lvl5pPr marL="2811780" indent="0">
              <a:buFontTx/>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8096628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109919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899432" y="2167619"/>
            <a:ext cx="16702768" cy="7494813"/>
          </a:xfrm>
        </p:spPr>
        <p:txBody>
          <a:bodyPr/>
          <a:lstStyle/>
          <a:p>
            <a:r>
              <a:rPr lang="en-US"/>
              <a:t>Click icon to add picture</a:t>
            </a:r>
            <a:endParaRPr lang="en-US" dirty="0"/>
          </a:p>
        </p:txBody>
      </p:sp>
      <p:sp>
        <p:nvSpPr>
          <p:cNvPr id="6" name="Title 5"/>
          <p:cNvSpPr>
            <a:spLocks noGrp="1"/>
          </p:cNvSpPr>
          <p:nvPr>
            <p:ph type="title"/>
          </p:nvPr>
        </p:nvSpPr>
        <p:spPr>
          <a:xfrm>
            <a:off x="2247769" y="424377"/>
            <a:ext cx="14006094" cy="1314618"/>
          </a:xfrm>
        </p:spPr>
        <p:txBody>
          <a:bodyPr>
            <a:normAutofit/>
          </a:bodyPr>
          <a:lstStyle>
            <a:lvl1pPr algn="ctr">
              <a:defRPr sz="6000">
                <a:solidFill>
                  <a:schemeClr val="accent2"/>
                </a:solidFill>
              </a:defRPr>
            </a:lvl1pPr>
          </a:lstStyle>
          <a:p>
            <a:r>
              <a:rPr lang="en-US"/>
              <a:t>Click to edit Master title style</a:t>
            </a:r>
            <a:endParaRPr lang="en-US" dirty="0"/>
          </a:p>
        </p:txBody>
      </p:sp>
    </p:spTree>
    <p:extLst>
      <p:ext uri="{BB962C8B-B14F-4D97-AF65-F5344CB8AC3E}">
        <p14:creationId xmlns:p14="http://schemas.microsoft.com/office/powerpoint/2010/main" val="290991254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2_Custom Layout">
    <p:spTree>
      <p:nvGrpSpPr>
        <p:cNvPr id="1" name=""/>
        <p:cNvGrpSpPr/>
        <p:nvPr/>
      </p:nvGrpSpPr>
      <p:grpSpPr>
        <a:xfrm>
          <a:off x="0" y="0"/>
          <a:ext cx="0" cy="0"/>
          <a:chOff x="0" y="0"/>
          <a:chExt cx="0" cy="0"/>
        </a:xfrm>
      </p:grpSpPr>
      <p:sp>
        <p:nvSpPr>
          <p:cNvPr id="3" name="SmartArt Placeholder 2"/>
          <p:cNvSpPr>
            <a:spLocks noGrp="1"/>
          </p:cNvSpPr>
          <p:nvPr>
            <p:ph type="dgm" sz="quarter" idx="11"/>
          </p:nvPr>
        </p:nvSpPr>
        <p:spPr>
          <a:xfrm>
            <a:off x="832756" y="1726747"/>
            <a:ext cx="16949056" cy="8179595"/>
          </a:xfrm>
        </p:spPr>
        <p:txBody>
          <a:bodyPr/>
          <a:lstStyle/>
          <a:p>
            <a:r>
              <a:rPr lang="en-US"/>
              <a:t>Click icon to add SmartArt graphic</a:t>
            </a:r>
          </a:p>
        </p:txBody>
      </p:sp>
      <p:sp>
        <p:nvSpPr>
          <p:cNvPr id="7" name="Title 5"/>
          <p:cNvSpPr>
            <a:spLocks noGrp="1"/>
          </p:cNvSpPr>
          <p:nvPr>
            <p:ph type="title"/>
          </p:nvPr>
        </p:nvSpPr>
        <p:spPr>
          <a:xfrm>
            <a:off x="2247769" y="424377"/>
            <a:ext cx="14006094" cy="1314618"/>
          </a:xfrm>
        </p:spPr>
        <p:txBody>
          <a:bodyPr>
            <a:normAutofit/>
          </a:bodyPr>
          <a:lstStyle>
            <a:lvl1pPr algn="ctr">
              <a:defRPr sz="6000">
                <a:solidFill>
                  <a:schemeClr val="accent2"/>
                </a:solidFill>
              </a:defRPr>
            </a:lvl1pPr>
          </a:lstStyle>
          <a:p>
            <a:r>
              <a:rPr lang="en-US"/>
              <a:t>Click to edit Master title style</a:t>
            </a:r>
            <a:endParaRPr lang="en-US" dirty="0"/>
          </a:p>
        </p:txBody>
      </p:sp>
    </p:spTree>
    <p:extLst>
      <p:ext uri="{BB962C8B-B14F-4D97-AF65-F5344CB8AC3E}">
        <p14:creationId xmlns:p14="http://schemas.microsoft.com/office/powerpoint/2010/main" val="71666021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8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379379" y="9298771"/>
            <a:ext cx="14860622" cy="547688"/>
          </a:xfrm>
        </p:spPr>
        <p:txBody>
          <a:bodyPr/>
          <a:lstStyle/>
          <a:p>
            <a:pPr defTabSz="1371600"/>
            <a:r>
              <a:rPr lang="en-US">
                <a:solidFill>
                  <a:srgbClr val="9FA1A4">
                    <a:lumMod val="50000"/>
                  </a:srgbClr>
                </a:solidFill>
              </a:rPr>
              <a:t>© All rights reserved. No utilization or reproduction of this material is allowed without the written permission of CSH.</a:t>
            </a:r>
            <a:endParaRPr lang="en-US" dirty="0">
              <a:solidFill>
                <a:srgbClr val="9FA1A4">
                  <a:lumMod val="50000"/>
                </a:srgbClr>
              </a:solidFill>
            </a:endParaRPr>
          </a:p>
        </p:txBody>
      </p:sp>
    </p:spTree>
    <p:extLst>
      <p:ext uri="{BB962C8B-B14F-4D97-AF65-F5344CB8AC3E}">
        <p14:creationId xmlns:p14="http://schemas.microsoft.com/office/powerpoint/2010/main" val="341889979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801868" y="1947672"/>
            <a:ext cx="10972800" cy="4882896"/>
          </a:xfrm>
        </p:spPr>
        <p:txBody>
          <a:bodyPr anchor="b">
            <a:normAutofit/>
          </a:bodyPr>
          <a:lstStyle>
            <a:lvl1pPr>
              <a:defRPr sz="8100" b="0" spc="-15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29300" y="7008876"/>
            <a:ext cx="10972800" cy="1371600"/>
          </a:xfrm>
        </p:spPr>
        <p:txBody>
          <a:bodyPr anchor="t">
            <a:normAutofit/>
          </a:bodyPr>
          <a:lstStyle>
            <a:lvl1pPr marL="0" indent="0">
              <a:buNone/>
              <a:defRPr sz="3000" cap="none" spc="0" baseline="0">
                <a:solidFill>
                  <a:schemeClr val="tx1">
                    <a:lumMod val="65000"/>
                    <a:lumOff val="35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pPr defTabSz="1371600"/>
            <a:r>
              <a:rPr lang="en-US">
                <a:solidFill>
                  <a:srgbClr val="9FA1A4">
                    <a:lumMod val="50000"/>
                  </a:srgbClr>
                </a:solidFill>
              </a:rPr>
              <a:t>© All rights reserved. No utilization or reproduction of this material is allowed without the written permission of CSH.</a:t>
            </a:r>
          </a:p>
        </p:txBody>
      </p:sp>
    </p:spTree>
    <p:extLst>
      <p:ext uri="{BB962C8B-B14F-4D97-AF65-F5344CB8AC3E}">
        <p14:creationId xmlns:p14="http://schemas.microsoft.com/office/powerpoint/2010/main" val="278332592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801868" y="1303020"/>
            <a:ext cx="5212080" cy="7680960"/>
          </a:xfrm>
        </p:spPr>
        <p:txBody>
          <a:bodyPr/>
          <a:lstStyle>
            <a:lvl1pPr>
              <a:defRPr sz="2850"/>
            </a:lvl1pPr>
            <a:lvl2pPr>
              <a:defRPr sz="2550"/>
            </a:lvl2pPr>
            <a:lvl3pPr>
              <a:defRPr sz="2250"/>
            </a:lvl3pPr>
            <a:lvl4pPr>
              <a:defRPr sz="1950"/>
            </a:lvl4pPr>
            <a:lvl5pPr>
              <a:defRPr sz="1950"/>
            </a:lvl5pPr>
            <a:lvl6pPr>
              <a:defRPr sz="1950"/>
            </a:lvl6pPr>
            <a:lvl7pPr>
              <a:defRPr sz="1950"/>
            </a:lvl7pPr>
            <a:lvl8pPr>
              <a:defRPr sz="1950"/>
            </a:lvl8pPr>
            <a:lvl9pPr>
              <a:defRPr sz="19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1727180" y="1303020"/>
            <a:ext cx="5212080" cy="7680960"/>
          </a:xfrm>
        </p:spPr>
        <p:txBody>
          <a:bodyPr/>
          <a:lstStyle>
            <a:lvl1pPr>
              <a:defRPr sz="2850"/>
            </a:lvl1pPr>
            <a:lvl2pPr>
              <a:defRPr sz="2550"/>
            </a:lvl2pPr>
            <a:lvl3pPr>
              <a:defRPr sz="2250"/>
            </a:lvl3pPr>
            <a:lvl4pPr>
              <a:defRPr sz="1950"/>
            </a:lvl4pPr>
            <a:lvl5pPr>
              <a:defRPr sz="1950"/>
            </a:lvl5pPr>
            <a:lvl6pPr>
              <a:defRPr sz="1950"/>
            </a:lvl6pPr>
            <a:lvl7pPr>
              <a:defRPr sz="1950"/>
            </a:lvl7pPr>
            <a:lvl8pPr>
              <a:defRPr sz="1950"/>
            </a:lvl8pPr>
            <a:lvl9pPr>
              <a:defRPr sz="19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8"/>
          <p:cNvSpPr>
            <a:spLocks noGrp="1"/>
          </p:cNvSpPr>
          <p:nvPr>
            <p:ph type="ftr" sz="quarter" idx="11"/>
          </p:nvPr>
        </p:nvSpPr>
        <p:spPr>
          <a:xfrm>
            <a:off x="379379" y="9534526"/>
            <a:ext cx="14860622" cy="547688"/>
          </a:xfrm>
        </p:spPr>
        <p:txBody>
          <a:bodyPr/>
          <a:lstStyle/>
          <a:p>
            <a:pPr defTabSz="1371600"/>
            <a:r>
              <a:rPr lang="en-US">
                <a:solidFill>
                  <a:srgbClr val="9FA1A4">
                    <a:lumMod val="50000"/>
                  </a:srgbClr>
                </a:solidFill>
              </a:rPr>
              <a:t>© All rights reserved. No utilization or reproduction of this material is allowed without the written permission of CSH.</a:t>
            </a:r>
            <a:endParaRPr lang="en-US" dirty="0">
              <a:solidFill>
                <a:srgbClr val="9FA1A4">
                  <a:lumMod val="50000"/>
                </a:srgbClr>
              </a:solidFill>
            </a:endParaRPr>
          </a:p>
        </p:txBody>
      </p:sp>
    </p:spTree>
    <p:extLst>
      <p:ext uri="{BB962C8B-B14F-4D97-AF65-F5344CB8AC3E}">
        <p14:creationId xmlns:p14="http://schemas.microsoft.com/office/powerpoint/2010/main" val="3183546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57CB9AF-89CF-4651-BC34-14B490E7F315}" type="datetime1">
              <a:rPr lang="en-US" smtClean="0"/>
              <a:t>7/14/2020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lvl1pPr>
              <a:defRPr sz="5400"/>
            </a:lvl1pPr>
          </a:lstStyle>
          <a:p>
            <a:r>
              <a:rPr lang="en-US"/>
              <a:t>Click to edit Master title style</a:t>
            </a:r>
            <a:endParaRPr lang="en-US" dirty="0"/>
          </a:p>
        </p:txBody>
      </p:sp>
      <p:sp>
        <p:nvSpPr>
          <p:cNvPr id="3" name="Text Placeholder 2"/>
          <p:cNvSpPr>
            <a:spLocks noGrp="1"/>
          </p:cNvSpPr>
          <p:nvPr>
            <p:ph type="body" idx="1"/>
          </p:nvPr>
        </p:nvSpPr>
        <p:spPr>
          <a:xfrm>
            <a:off x="5801868" y="1535379"/>
            <a:ext cx="5212080" cy="1211580"/>
          </a:xfrm>
        </p:spPr>
        <p:txBody>
          <a:bodyPr anchor="b">
            <a:normAutofit/>
          </a:bodyPr>
          <a:lstStyle>
            <a:lvl1pPr marL="0" indent="0">
              <a:spcBef>
                <a:spcPts val="0"/>
              </a:spcBef>
              <a:buNone/>
              <a:defRPr sz="2850" b="1">
                <a:solidFill>
                  <a:schemeClr val="tx1">
                    <a:lumMod val="65000"/>
                    <a:lumOff val="35000"/>
                  </a:schemeClr>
                </a:solidFill>
              </a:defRPr>
            </a:lvl1pPr>
            <a:lvl2pPr marL="685800" indent="0">
              <a:buNone/>
              <a:defRPr sz="285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p:cNvSpPr>
            <a:spLocks noGrp="1"/>
          </p:cNvSpPr>
          <p:nvPr>
            <p:ph sz="half" idx="2"/>
          </p:nvPr>
        </p:nvSpPr>
        <p:spPr>
          <a:xfrm>
            <a:off x="5801868" y="2896404"/>
            <a:ext cx="5212080" cy="6035040"/>
          </a:xfrm>
        </p:spPr>
        <p:txBody>
          <a:bodyPr/>
          <a:lstStyle>
            <a:lvl1pPr>
              <a:defRPr sz="2850"/>
            </a:lvl1pPr>
            <a:lvl2pPr>
              <a:defRPr sz="2550"/>
            </a:lvl2pPr>
            <a:lvl3pPr>
              <a:defRPr sz="2250"/>
            </a:lvl3pPr>
            <a:lvl4pPr>
              <a:defRPr sz="1950"/>
            </a:lvl4pPr>
            <a:lvl5pPr>
              <a:defRPr sz="1950"/>
            </a:lvl5pPr>
            <a:lvl6pPr>
              <a:defRPr sz="1950"/>
            </a:lvl6pPr>
            <a:lvl7pPr>
              <a:defRPr sz="1950"/>
            </a:lvl7pPr>
            <a:lvl8pPr>
              <a:defRPr sz="1950"/>
            </a:lvl8pPr>
            <a:lvl9pPr>
              <a:defRPr sz="19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1727694" y="1535381"/>
            <a:ext cx="5212080" cy="1219757"/>
          </a:xfrm>
        </p:spPr>
        <p:txBody>
          <a:bodyPr anchor="b">
            <a:normAutofit/>
          </a:bodyPr>
          <a:lstStyle>
            <a:lvl1pPr marL="0" indent="0">
              <a:spcBef>
                <a:spcPts val="0"/>
              </a:spcBef>
              <a:buNone/>
              <a:defRPr sz="2850" b="1">
                <a:solidFill>
                  <a:schemeClr val="tx1">
                    <a:lumMod val="65000"/>
                    <a:lumOff val="35000"/>
                  </a:schemeClr>
                </a:solidFill>
              </a:defRPr>
            </a:lvl1pPr>
            <a:lvl2pPr marL="685800" indent="0">
              <a:buNone/>
              <a:defRPr sz="285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p:cNvSpPr>
            <a:spLocks noGrp="1"/>
          </p:cNvSpPr>
          <p:nvPr>
            <p:ph sz="quarter" idx="4"/>
          </p:nvPr>
        </p:nvSpPr>
        <p:spPr>
          <a:xfrm>
            <a:off x="11727694" y="2896404"/>
            <a:ext cx="5212080" cy="6035040"/>
          </a:xfrm>
        </p:spPr>
        <p:txBody>
          <a:bodyPr/>
          <a:lstStyle>
            <a:lvl1pPr>
              <a:defRPr sz="2850"/>
            </a:lvl1pPr>
            <a:lvl2pPr>
              <a:defRPr sz="2550"/>
            </a:lvl2pPr>
            <a:lvl3pPr>
              <a:defRPr sz="2250"/>
            </a:lvl3pPr>
            <a:lvl4pPr>
              <a:defRPr sz="1950"/>
            </a:lvl4pPr>
            <a:lvl5pPr>
              <a:defRPr sz="1950"/>
            </a:lvl5pPr>
            <a:lvl6pPr>
              <a:defRPr sz="1950"/>
            </a:lvl6pPr>
            <a:lvl7pPr>
              <a:defRPr sz="1950"/>
            </a:lvl7pPr>
            <a:lvl8pPr>
              <a:defRPr sz="1950"/>
            </a:lvl8pPr>
            <a:lvl9pPr>
              <a:defRPr sz="19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10"/>
          <p:cNvSpPr>
            <a:spLocks noGrp="1"/>
          </p:cNvSpPr>
          <p:nvPr>
            <p:ph type="ftr" sz="quarter" idx="11"/>
          </p:nvPr>
        </p:nvSpPr>
        <p:spPr/>
        <p:txBody>
          <a:bodyPr/>
          <a:lstStyle/>
          <a:p>
            <a:pPr defTabSz="1371600"/>
            <a:r>
              <a:rPr lang="en-US">
                <a:solidFill>
                  <a:srgbClr val="9FA1A4">
                    <a:lumMod val="50000"/>
                  </a:srgbClr>
                </a:solidFill>
              </a:rPr>
              <a:t>© All rights reserved. No utilization or reproduction of this material is allowed without the written permission of CSH.</a:t>
            </a:r>
          </a:p>
        </p:txBody>
      </p:sp>
    </p:spTree>
    <p:extLst>
      <p:ext uri="{BB962C8B-B14F-4D97-AF65-F5344CB8AC3E}">
        <p14:creationId xmlns:p14="http://schemas.microsoft.com/office/powerpoint/2010/main" val="62955624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lvl1pPr>
              <a:defRPr sz="5400"/>
            </a:lvl1pPr>
          </a:lstStyle>
          <a:p>
            <a:r>
              <a:rPr lang="en-US"/>
              <a:t>Click to edit Master title style</a:t>
            </a:r>
            <a:endParaRPr lang="en-US" dirty="0"/>
          </a:p>
        </p:txBody>
      </p:sp>
      <p:sp>
        <p:nvSpPr>
          <p:cNvPr id="7" name="Footer Placeholder 6"/>
          <p:cNvSpPr>
            <a:spLocks noGrp="1"/>
          </p:cNvSpPr>
          <p:nvPr>
            <p:ph type="ftr" sz="quarter" idx="11"/>
          </p:nvPr>
        </p:nvSpPr>
        <p:spPr/>
        <p:txBody>
          <a:bodyPr/>
          <a:lstStyle/>
          <a:p>
            <a:pPr defTabSz="1371600"/>
            <a:r>
              <a:rPr lang="en-US">
                <a:solidFill>
                  <a:srgbClr val="9FA1A4">
                    <a:lumMod val="50000"/>
                  </a:srgbClr>
                </a:solidFill>
              </a:rPr>
              <a:t>© All rights reserved. No utilization or reproduction of this material is allowed without the written permission of CSH.</a:t>
            </a:r>
          </a:p>
        </p:txBody>
      </p:sp>
    </p:spTree>
    <p:extLst>
      <p:ext uri="{BB962C8B-B14F-4D97-AF65-F5344CB8AC3E}">
        <p14:creationId xmlns:p14="http://schemas.microsoft.com/office/powerpoint/2010/main" val="181549018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4048" y="1714500"/>
            <a:ext cx="4251960" cy="3291840"/>
          </a:xfrm>
        </p:spPr>
        <p:txBody>
          <a:bodyPr anchor="b">
            <a:normAutofit/>
          </a:bodyPr>
          <a:lstStyle>
            <a:lvl1pPr>
              <a:defRPr sz="4200" b="0" baseline="0"/>
            </a:lvl1pPr>
          </a:lstStyle>
          <a:p>
            <a:r>
              <a:rPr lang="en-US"/>
              <a:t>Click to edit Master title style</a:t>
            </a:r>
            <a:endParaRPr lang="en-US" dirty="0"/>
          </a:p>
        </p:txBody>
      </p:sp>
      <p:sp>
        <p:nvSpPr>
          <p:cNvPr id="3" name="Content Placeholder 2"/>
          <p:cNvSpPr>
            <a:spLocks noGrp="1"/>
          </p:cNvSpPr>
          <p:nvPr>
            <p:ph idx="1"/>
          </p:nvPr>
        </p:nvSpPr>
        <p:spPr>
          <a:xfrm>
            <a:off x="5801868" y="1303020"/>
            <a:ext cx="10972800" cy="7680960"/>
          </a:xfrm>
        </p:spPr>
        <p:txBody>
          <a:bodyPr/>
          <a:lstStyle>
            <a:lvl1pPr>
              <a:defRPr sz="30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84048" y="5006340"/>
            <a:ext cx="4251960" cy="3840480"/>
          </a:xfrm>
        </p:spPr>
        <p:txBody>
          <a:bodyPr anchor="t">
            <a:normAutofit/>
          </a:bodyPr>
          <a:lstStyle>
            <a:lvl1pPr marL="0" indent="0">
              <a:lnSpc>
                <a:spcPct val="100000"/>
              </a:lnSpc>
              <a:spcBef>
                <a:spcPts val="1200"/>
              </a:spcBef>
              <a:buNone/>
              <a:defRPr sz="1875">
                <a:solidFill>
                  <a:srgbClr val="FFFFFF"/>
                </a:solidFill>
              </a:defRPr>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9" name="Footer Placeholder 8"/>
          <p:cNvSpPr>
            <a:spLocks noGrp="1"/>
          </p:cNvSpPr>
          <p:nvPr>
            <p:ph type="ftr" sz="quarter" idx="11"/>
          </p:nvPr>
        </p:nvSpPr>
        <p:spPr/>
        <p:txBody>
          <a:bodyPr/>
          <a:lstStyle/>
          <a:p>
            <a:pPr defTabSz="1371600"/>
            <a:r>
              <a:rPr lang="en-US">
                <a:solidFill>
                  <a:srgbClr val="9FA1A4">
                    <a:lumMod val="50000"/>
                  </a:srgbClr>
                </a:solidFill>
              </a:rPr>
              <a:t>© All rights reserved. No utilization or reproduction of this material is allowed without the written permission of CSH.</a:t>
            </a:r>
          </a:p>
        </p:txBody>
      </p:sp>
    </p:spTree>
    <p:extLst>
      <p:ext uri="{BB962C8B-B14F-4D97-AF65-F5344CB8AC3E}">
        <p14:creationId xmlns:p14="http://schemas.microsoft.com/office/powerpoint/2010/main" val="149236045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4048" y="1714500"/>
            <a:ext cx="4251960" cy="3291840"/>
          </a:xfrm>
        </p:spPr>
        <p:txBody>
          <a:bodyPr anchor="b">
            <a:normAutofit/>
          </a:bodyPr>
          <a:lstStyle>
            <a:lvl1pPr>
              <a:defRPr sz="4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355967" y="1151129"/>
            <a:ext cx="12172846" cy="7996428"/>
          </a:xfrm>
          <a:solidFill>
            <a:schemeClr val="bg1">
              <a:lumMod val="75000"/>
            </a:schemeClr>
          </a:solidFill>
        </p:spPr>
        <p:txBody>
          <a:bodyPr anchor="t"/>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a:t>Click icon to add picture</a:t>
            </a:r>
            <a:endParaRPr lang="en-US" dirty="0"/>
          </a:p>
        </p:txBody>
      </p:sp>
      <p:sp>
        <p:nvSpPr>
          <p:cNvPr id="4" name="Text Placeholder 3"/>
          <p:cNvSpPr>
            <a:spLocks noGrp="1"/>
          </p:cNvSpPr>
          <p:nvPr>
            <p:ph type="body" sz="half" idx="2"/>
          </p:nvPr>
        </p:nvSpPr>
        <p:spPr>
          <a:xfrm>
            <a:off x="384048" y="5010903"/>
            <a:ext cx="4251960" cy="3840480"/>
          </a:xfrm>
        </p:spPr>
        <p:txBody>
          <a:bodyPr anchor="t">
            <a:normAutofit/>
          </a:bodyPr>
          <a:lstStyle>
            <a:lvl1pPr marL="0" indent="0">
              <a:lnSpc>
                <a:spcPct val="100000"/>
              </a:lnSpc>
              <a:spcBef>
                <a:spcPts val="1200"/>
              </a:spcBef>
              <a:buNone/>
              <a:defRPr sz="1875">
                <a:solidFill>
                  <a:srgbClr val="FFFFFF"/>
                </a:solidFill>
              </a:defRPr>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9" name="Footer Placeholder 8"/>
          <p:cNvSpPr>
            <a:spLocks noGrp="1"/>
          </p:cNvSpPr>
          <p:nvPr>
            <p:ph type="ftr" sz="quarter" idx="11"/>
          </p:nvPr>
        </p:nvSpPr>
        <p:spPr>
          <a:xfrm>
            <a:off x="496897" y="9538192"/>
            <a:ext cx="11757626" cy="547688"/>
          </a:xfrm>
        </p:spPr>
        <p:txBody>
          <a:bodyPr/>
          <a:lstStyle/>
          <a:p>
            <a:pPr defTabSz="1371600"/>
            <a:r>
              <a:rPr lang="en-US">
                <a:solidFill>
                  <a:srgbClr val="9FA1A4">
                    <a:lumMod val="50000"/>
                  </a:srgbClr>
                </a:solidFill>
              </a:rPr>
              <a:t>© All rights reserved. No utilization or reproduction of this material is allowed without the written permission of CSH.</a:t>
            </a:r>
          </a:p>
        </p:txBody>
      </p:sp>
    </p:spTree>
    <p:extLst>
      <p:ext uri="{BB962C8B-B14F-4D97-AF65-F5344CB8AC3E}">
        <p14:creationId xmlns:p14="http://schemas.microsoft.com/office/powerpoint/2010/main" val="2085704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5400"/>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pPr defTabSz="1371600"/>
            <a:r>
              <a:rPr lang="en-US">
                <a:solidFill>
                  <a:srgbClr val="9FA1A4">
                    <a:lumMod val="50000"/>
                  </a:srgbClr>
                </a:solidFill>
              </a:rPr>
              <a:t>© All rights reserved. No utilization or reproduction of this material is allowed without the written permission of CSH.</a:t>
            </a:r>
          </a:p>
        </p:txBody>
      </p:sp>
    </p:spTree>
    <p:extLst>
      <p:ext uri="{BB962C8B-B14F-4D97-AF65-F5344CB8AC3E}">
        <p14:creationId xmlns:p14="http://schemas.microsoft.com/office/powerpoint/2010/main" val="91385386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Thank You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8900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06B7DF-2207-42B5-B286-05A5D324C069}" type="datetime1">
              <a:rPr lang="en-US" smtClean="0"/>
              <a:t>7/14/2020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952B657-A0B8-4093-BF1C-A9B3D68479A8}" type="datetime1">
              <a:rPr lang="en-US" smtClean="0"/>
              <a:t>7/14/2020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D07984-726A-4F63-A034-8B9DE827198F}" type="datetime1">
              <a:rPr lang="en-US" smtClean="0"/>
              <a:t>7/14/2020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image" Target="../media/image1.png"/><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48.xml"/><Relationship Id="rId2" Type="http://schemas.openxmlformats.org/officeDocument/2006/relationships/slideLayout" Target="../slideLayouts/slideLayout47.xml"/><Relationship Id="rId1" Type="http://schemas.openxmlformats.org/officeDocument/2006/relationships/slideLayout" Target="../slideLayouts/slideLayout46.xml"/><Relationship Id="rId5" Type="http://schemas.openxmlformats.org/officeDocument/2006/relationships/theme" Target="../theme/theme3.xml"/><Relationship Id="rId4" Type="http://schemas.openxmlformats.org/officeDocument/2006/relationships/slideLayout" Target="../slideLayouts/slideLayout4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18" Type="http://schemas.openxmlformats.org/officeDocument/2006/relationships/image" Target="../media/image12.png"/><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17" Type="http://schemas.openxmlformats.org/officeDocument/2006/relationships/theme" Target="../theme/theme4.xml"/><Relationship Id="rId2" Type="http://schemas.openxmlformats.org/officeDocument/2006/relationships/slideLayout" Target="../slideLayouts/slideLayout51.xml"/><Relationship Id="rId16" Type="http://schemas.openxmlformats.org/officeDocument/2006/relationships/slideLayout" Target="../slideLayouts/slideLayout65.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slideLayout" Target="../slideLayouts/slideLayout6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9D263A-8AF1-478A-AFEE-82C47EB36F8F}" type="datetime1">
              <a:rPr lang="en-US" smtClean="0"/>
              <a:t>7/14/2020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p>
        </p:txBody>
      </p:sp>
      <p:pic>
        <p:nvPicPr>
          <p:cNvPr id="7" name="Picture 6"/>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15655182" y="9370946"/>
            <a:ext cx="1375518" cy="697209"/>
          </a:xfrm>
          <a:prstGeom prst="rect">
            <a:avLst/>
          </a:prstGeom>
        </p:spPr>
      </p:pic>
      <p:sp>
        <p:nvSpPr>
          <p:cNvPr id="5" name="Footer Placeholder 4"/>
          <p:cNvSpPr>
            <a:spLocks noGrp="1"/>
          </p:cNvSpPr>
          <p:nvPr>
            <p:ph type="ftr" sz="quarter" idx="3"/>
          </p:nvPr>
        </p:nvSpPr>
        <p:spPr>
          <a:xfrm>
            <a:off x="840659" y="9534526"/>
            <a:ext cx="12993329"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pPr defTabSz="1371600"/>
            <a:r>
              <a:rPr lang="en-US">
                <a:solidFill>
                  <a:srgbClr val="4F5053"/>
                </a:solidFill>
                <a:latin typeface="Arial"/>
              </a:rPr>
              <a:t>© All rights reserved. No utilization or reproduction of this material is allowed without the written permission of CSH.</a:t>
            </a:r>
          </a:p>
          <a:p>
            <a:endParaRPr lang="en-US">
              <a:solidFill>
                <a:prstClr val="black">
                  <a:tint val="75000"/>
                </a:prstClr>
              </a:solidFill>
            </a:endParaRPr>
          </a:p>
        </p:txBody>
      </p:sp>
    </p:spTree>
    <p:extLst>
      <p:ext uri="{BB962C8B-B14F-4D97-AF65-F5344CB8AC3E}">
        <p14:creationId xmlns:p14="http://schemas.microsoft.com/office/powerpoint/2010/main" val="6411226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Lst>
  <p:txStyles>
    <p:titleStyle>
      <a:lvl1pPr algn="l" defTabSz="1371600" rtl="0" eaLnBrk="1" latinLnBrk="0" hangingPunct="1">
        <a:lnSpc>
          <a:spcPct val="90000"/>
        </a:lnSpc>
        <a:spcBef>
          <a:spcPct val="0"/>
        </a:spcBef>
        <a:buNone/>
        <a:defRPr sz="6600" b="1" kern="1200">
          <a:solidFill>
            <a:schemeClr val="accent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lumMod val="65000"/>
              <a:lumOff val="35000"/>
            </a:schemeClr>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lumMod val="65000"/>
              <a:lumOff val="35000"/>
            </a:schemeClr>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lumMod val="65000"/>
              <a:lumOff val="35000"/>
            </a:schemeClr>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lumMod val="65000"/>
              <a:lumOff val="35000"/>
            </a:schemeClr>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lumMod val="65000"/>
              <a:lumOff val="35000"/>
            </a:schemeClr>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547690"/>
            <a:ext cx="15773400" cy="19883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66355927"/>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2"/>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accent5"/>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accent3"/>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bg2"/>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accent4"/>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 y="1138428"/>
            <a:ext cx="5165386" cy="79964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379378" y="1685758"/>
            <a:ext cx="4421224" cy="690177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7723796" y="1138428"/>
            <a:ext cx="576072" cy="799642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5803902" y="1296162"/>
            <a:ext cx="10972800" cy="768096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379377" y="9549916"/>
            <a:ext cx="14860622" cy="547688"/>
          </a:xfrm>
          <a:prstGeom prst="rect">
            <a:avLst/>
          </a:prstGeom>
        </p:spPr>
        <p:txBody>
          <a:bodyPr vert="horz" lIns="91440" tIns="45720" rIns="91440" bIns="45720" rtlCol="0" anchor="ctr"/>
          <a:lstStyle>
            <a:lvl1pPr algn="l">
              <a:defRPr sz="1200">
                <a:solidFill>
                  <a:schemeClr val="accent6">
                    <a:lumMod val="50000"/>
                  </a:schemeClr>
                </a:solidFill>
              </a:defRPr>
            </a:lvl1pPr>
          </a:lstStyle>
          <a:p>
            <a:pPr defTabSz="1371600"/>
            <a:r>
              <a:rPr lang="en-US">
                <a:solidFill>
                  <a:srgbClr val="9FA1A4">
                    <a:lumMod val="50000"/>
                  </a:srgbClr>
                </a:solidFill>
              </a:rPr>
              <a:t>© All rights reserved. No utilization or reproduction of this material is allowed without the written permission of CSH.</a:t>
            </a:r>
            <a:endParaRPr lang="en-US" dirty="0">
              <a:solidFill>
                <a:srgbClr val="9FA1A4">
                  <a:lumMod val="50000"/>
                </a:srgbClr>
              </a:solidFill>
            </a:endParaRPr>
          </a:p>
        </p:txBody>
      </p:sp>
      <p:pic>
        <p:nvPicPr>
          <p:cNvPr id="4" name="Picture 3"/>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5350660" y="9372681"/>
            <a:ext cx="2373136" cy="902154"/>
          </a:xfrm>
          <a:prstGeom prst="rect">
            <a:avLst/>
          </a:prstGeom>
        </p:spPr>
      </p:pic>
    </p:spTree>
    <p:extLst>
      <p:ext uri="{BB962C8B-B14F-4D97-AF65-F5344CB8AC3E}">
        <p14:creationId xmlns:p14="http://schemas.microsoft.com/office/powerpoint/2010/main" val="3054765004"/>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Lst>
  <p:hf sldNum="0" hdr="0" dt="0"/>
  <p:txStyles>
    <p:titleStyle>
      <a:lvl1pPr algn="l" defTabSz="1371600" rtl="0" eaLnBrk="1" latinLnBrk="0" hangingPunct="1">
        <a:lnSpc>
          <a:spcPct val="90000"/>
        </a:lnSpc>
        <a:spcBef>
          <a:spcPct val="0"/>
        </a:spcBef>
        <a:buNone/>
        <a:defRPr sz="4500" kern="1200" spc="-90" baseline="0">
          <a:solidFill>
            <a:srgbClr val="FFFFFF"/>
          </a:solidFill>
          <a:latin typeface="+mj-lt"/>
          <a:ea typeface="+mj-ea"/>
          <a:cs typeface="+mj-cs"/>
        </a:defRPr>
      </a:lvl1pPr>
    </p:titleStyle>
    <p:bodyStyle>
      <a:lvl1pPr marL="274320" indent="-274320" algn="l" defTabSz="1371600" rtl="0" eaLnBrk="1" latinLnBrk="0" hangingPunct="1">
        <a:lnSpc>
          <a:spcPct val="90000"/>
        </a:lnSpc>
        <a:spcBef>
          <a:spcPts val="1800"/>
        </a:spcBef>
        <a:buClr>
          <a:schemeClr val="accent1"/>
        </a:buClr>
        <a:buFont typeface="Wingdings 2" pitchFamily="18" charset="2"/>
        <a:buChar char=""/>
        <a:defRPr sz="2850" kern="1200">
          <a:solidFill>
            <a:schemeClr val="tx2"/>
          </a:solidFill>
          <a:latin typeface="+mn-lt"/>
          <a:ea typeface="+mn-ea"/>
          <a:cs typeface="+mn-cs"/>
        </a:defRPr>
      </a:lvl1pPr>
      <a:lvl2pPr marL="1028700" indent="-274320" algn="l" defTabSz="1371600" rtl="0" eaLnBrk="1" latinLnBrk="0" hangingPunct="1">
        <a:lnSpc>
          <a:spcPct val="90000"/>
        </a:lnSpc>
        <a:spcBef>
          <a:spcPts val="375"/>
        </a:spcBef>
        <a:spcAft>
          <a:spcPts val="375"/>
        </a:spcAft>
        <a:buClr>
          <a:schemeClr val="accent1"/>
        </a:buClr>
        <a:buFont typeface="Wingdings 2" pitchFamily="18" charset="2"/>
        <a:buChar char=""/>
        <a:defRPr sz="2550" kern="1200">
          <a:solidFill>
            <a:schemeClr val="tx1">
              <a:lumMod val="65000"/>
              <a:lumOff val="35000"/>
            </a:schemeClr>
          </a:solidFill>
          <a:latin typeface="+mn-lt"/>
          <a:ea typeface="+mn-ea"/>
          <a:cs typeface="+mn-cs"/>
        </a:defRPr>
      </a:lvl2pPr>
      <a:lvl3pPr marL="1714500" indent="-274320" algn="l" defTabSz="1371600" rtl="0" eaLnBrk="1" latinLnBrk="0" hangingPunct="1">
        <a:lnSpc>
          <a:spcPct val="90000"/>
        </a:lnSpc>
        <a:spcBef>
          <a:spcPts val="375"/>
        </a:spcBef>
        <a:spcAft>
          <a:spcPts val="375"/>
        </a:spcAft>
        <a:buClr>
          <a:schemeClr val="accent1"/>
        </a:buClr>
        <a:buFont typeface="Wingdings 2" pitchFamily="18" charset="2"/>
        <a:buChar char=""/>
        <a:defRPr sz="2250" kern="1200">
          <a:solidFill>
            <a:schemeClr val="tx1">
              <a:lumMod val="65000"/>
              <a:lumOff val="35000"/>
            </a:schemeClr>
          </a:solidFill>
          <a:latin typeface="+mn-lt"/>
          <a:ea typeface="+mn-ea"/>
          <a:cs typeface="+mn-cs"/>
        </a:defRPr>
      </a:lvl3pPr>
      <a:lvl4pPr marL="2400300" indent="-274320" algn="l" defTabSz="1371600" rtl="0" eaLnBrk="1" latinLnBrk="0" hangingPunct="1">
        <a:lnSpc>
          <a:spcPct val="90000"/>
        </a:lnSpc>
        <a:spcBef>
          <a:spcPts val="375"/>
        </a:spcBef>
        <a:spcAft>
          <a:spcPts val="375"/>
        </a:spcAft>
        <a:buClr>
          <a:schemeClr val="accent1"/>
        </a:buClr>
        <a:buFont typeface="Wingdings 2" pitchFamily="18" charset="2"/>
        <a:buChar char=""/>
        <a:defRPr sz="1950" kern="1200">
          <a:solidFill>
            <a:schemeClr val="tx1">
              <a:lumMod val="65000"/>
              <a:lumOff val="35000"/>
            </a:schemeClr>
          </a:solidFill>
          <a:latin typeface="+mn-lt"/>
          <a:ea typeface="+mn-ea"/>
          <a:cs typeface="+mn-cs"/>
        </a:defRPr>
      </a:lvl4pPr>
      <a:lvl5pPr marL="3086100" indent="-274320" algn="l" defTabSz="1371600" rtl="0" eaLnBrk="1" latinLnBrk="0" hangingPunct="1">
        <a:lnSpc>
          <a:spcPct val="90000"/>
        </a:lnSpc>
        <a:spcBef>
          <a:spcPts val="375"/>
        </a:spcBef>
        <a:spcAft>
          <a:spcPts val="375"/>
        </a:spcAft>
        <a:buClr>
          <a:schemeClr val="accent1"/>
        </a:buClr>
        <a:buFont typeface="Wingdings 2" pitchFamily="18" charset="2"/>
        <a:buChar char=""/>
        <a:defRPr sz="1950" kern="1200">
          <a:solidFill>
            <a:schemeClr val="tx1">
              <a:lumMod val="65000"/>
              <a:lumOff val="35000"/>
            </a:schemeClr>
          </a:solidFill>
          <a:latin typeface="+mn-lt"/>
          <a:ea typeface="+mn-ea"/>
          <a:cs typeface="+mn-cs"/>
        </a:defRPr>
      </a:lvl5pPr>
      <a:lvl6pPr marL="3771900" indent="-342900" algn="l" defTabSz="1371600" rtl="0" eaLnBrk="1" latinLnBrk="0" hangingPunct="1">
        <a:lnSpc>
          <a:spcPct val="90000"/>
        </a:lnSpc>
        <a:spcBef>
          <a:spcPts val="375"/>
        </a:spcBef>
        <a:spcAft>
          <a:spcPts val="375"/>
        </a:spcAft>
        <a:buClr>
          <a:schemeClr val="accent1"/>
        </a:buClr>
        <a:buFont typeface="Wingdings 2" pitchFamily="18" charset="2"/>
        <a:buChar char=""/>
        <a:defRPr sz="1950" kern="1200">
          <a:solidFill>
            <a:schemeClr val="tx1">
              <a:lumMod val="65000"/>
              <a:lumOff val="35000"/>
            </a:schemeClr>
          </a:solidFill>
          <a:latin typeface="+mn-lt"/>
          <a:ea typeface="+mn-ea"/>
          <a:cs typeface="+mn-cs"/>
        </a:defRPr>
      </a:lvl6pPr>
      <a:lvl7pPr marL="4457700" indent="-342900" algn="l" defTabSz="1371600" rtl="0" eaLnBrk="1" latinLnBrk="0" hangingPunct="1">
        <a:lnSpc>
          <a:spcPct val="90000"/>
        </a:lnSpc>
        <a:spcBef>
          <a:spcPts val="375"/>
        </a:spcBef>
        <a:spcAft>
          <a:spcPts val="375"/>
        </a:spcAft>
        <a:buClr>
          <a:schemeClr val="accent1"/>
        </a:buClr>
        <a:buFont typeface="Wingdings 2" pitchFamily="18" charset="2"/>
        <a:buChar char=""/>
        <a:defRPr sz="1950" kern="1200">
          <a:solidFill>
            <a:schemeClr val="tx1">
              <a:lumMod val="65000"/>
              <a:lumOff val="35000"/>
            </a:schemeClr>
          </a:solidFill>
          <a:latin typeface="+mn-lt"/>
          <a:ea typeface="+mn-ea"/>
          <a:cs typeface="+mn-cs"/>
        </a:defRPr>
      </a:lvl7pPr>
      <a:lvl8pPr marL="5143500" indent="-342900" algn="l" defTabSz="1371600" rtl="0" eaLnBrk="1" latinLnBrk="0" hangingPunct="1">
        <a:lnSpc>
          <a:spcPct val="90000"/>
        </a:lnSpc>
        <a:spcBef>
          <a:spcPts val="375"/>
        </a:spcBef>
        <a:spcAft>
          <a:spcPts val="375"/>
        </a:spcAft>
        <a:buClr>
          <a:schemeClr val="accent1"/>
        </a:buClr>
        <a:buFont typeface="Wingdings 2" pitchFamily="18" charset="2"/>
        <a:buChar char=""/>
        <a:defRPr sz="1950" kern="1200">
          <a:solidFill>
            <a:schemeClr val="tx1">
              <a:lumMod val="65000"/>
              <a:lumOff val="35000"/>
            </a:schemeClr>
          </a:solidFill>
          <a:latin typeface="+mn-lt"/>
          <a:ea typeface="+mn-ea"/>
          <a:cs typeface="+mn-cs"/>
        </a:defRPr>
      </a:lvl8pPr>
      <a:lvl9pPr marL="5829300" indent="-342900" algn="l" defTabSz="1371600" rtl="0" eaLnBrk="1" latinLnBrk="0" hangingPunct="1">
        <a:lnSpc>
          <a:spcPct val="90000"/>
        </a:lnSpc>
        <a:spcBef>
          <a:spcPts val="375"/>
        </a:spcBef>
        <a:spcAft>
          <a:spcPts val="375"/>
        </a:spcAft>
        <a:buClr>
          <a:schemeClr val="accent1"/>
        </a:buClr>
        <a:buFont typeface="Wingdings 2" pitchFamily="18" charset="2"/>
        <a:buChar char=""/>
        <a:defRPr sz="1950" kern="1200">
          <a:solidFill>
            <a:schemeClr val="tx1">
              <a:lumMod val="65000"/>
              <a:lumOff val="35000"/>
            </a:schemeClr>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9.xml"/></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8.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4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8.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8.xml"/></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8.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52.xml"/><Relationship Id="rId5" Type="http://schemas.openxmlformats.org/officeDocument/2006/relationships/image" Target="../media/image19.jpeg"/><Relationship Id="rId4" Type="http://schemas.openxmlformats.org/officeDocument/2006/relationships/image" Target="../media/image1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8.xml"/></Relationships>
</file>

<file path=ppt/slides/_rels/slide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8.xml"/></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49.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4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67211" y="2166257"/>
            <a:ext cx="9324975" cy="5495925"/>
          </a:xfrm>
          <a:prstGeom prst="rect">
            <a:avLst/>
          </a:prstGeom>
        </p:spPr>
      </p:pic>
      <p:sp>
        <p:nvSpPr>
          <p:cNvPr id="3" name="Title 2"/>
          <p:cNvSpPr>
            <a:spLocks noGrp="1"/>
          </p:cNvSpPr>
          <p:nvPr>
            <p:ph type="title"/>
          </p:nvPr>
        </p:nvSpPr>
        <p:spPr>
          <a:xfrm>
            <a:off x="0" y="7663996"/>
            <a:ext cx="18288000" cy="1143000"/>
          </a:xfrm>
        </p:spPr>
        <p:txBody>
          <a:bodyPr/>
          <a:lstStyle/>
          <a:p>
            <a:r>
              <a:rPr lang="en-US" b="1" spc="480" dirty="0">
                <a:solidFill>
                  <a:srgbClr val="1E3148"/>
                </a:solidFill>
                <a:latin typeface="Century" panose="02040604050505020304" pitchFamily="18" charset="0"/>
              </a:rPr>
              <a:t>MAINE 2020 – Getting to Zero</a:t>
            </a:r>
            <a:endParaRPr lang="en-US" dirty="0">
              <a:latin typeface="Century" panose="02040604050505020304" pitchFamily="18" charset="0"/>
            </a:endParaRPr>
          </a:p>
        </p:txBody>
      </p:sp>
      <p:sp>
        <p:nvSpPr>
          <p:cNvPr id="4" name="Rectangle 3"/>
          <p:cNvSpPr/>
          <p:nvPr/>
        </p:nvSpPr>
        <p:spPr>
          <a:xfrm>
            <a:off x="9022813" y="49588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sp>
        <p:nvSpPr>
          <p:cNvPr id="5" name="Rectangle 4"/>
          <p:cNvSpPr/>
          <p:nvPr/>
        </p:nvSpPr>
        <p:spPr>
          <a:xfrm>
            <a:off x="9022813" y="49588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spTree>
    <p:extLst>
      <p:ext uri="{BB962C8B-B14F-4D97-AF65-F5344CB8AC3E}">
        <p14:creationId xmlns:p14="http://schemas.microsoft.com/office/powerpoint/2010/main" val="30984055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9192" y="0"/>
            <a:ext cx="13863754" cy="1236505"/>
          </a:xfrm>
        </p:spPr>
        <p:txBody>
          <a:bodyPr>
            <a:normAutofit/>
          </a:bodyPr>
          <a:lstStyle/>
          <a:p>
            <a:r>
              <a:rPr lang="en-US" sz="5400" dirty="0" smtClean="0">
                <a:latin typeface="Century" panose="02040604050505020304" pitchFamily="18" charset="0"/>
              </a:rPr>
              <a:t>Impact of the CAN Approach in CT</a:t>
            </a:r>
            <a:endParaRPr lang="en-US" sz="5400" dirty="0">
              <a:latin typeface="Century" panose="02040604050505020304" pitchFamily="18" charset="0"/>
            </a:endParaRPr>
          </a:p>
        </p:txBody>
      </p:sp>
      <p:sp>
        <p:nvSpPr>
          <p:cNvPr id="5" name="Content Placeholder 2"/>
          <p:cNvSpPr>
            <a:spLocks noGrp="1"/>
          </p:cNvSpPr>
          <p:nvPr>
            <p:ph idx="1"/>
          </p:nvPr>
        </p:nvSpPr>
        <p:spPr>
          <a:xfrm>
            <a:off x="499017" y="1739590"/>
            <a:ext cx="16852281" cy="7436645"/>
          </a:xfrm>
        </p:spPr>
        <p:txBody>
          <a:bodyPr>
            <a:noAutofit/>
          </a:bodyPr>
          <a:lstStyle/>
          <a:p>
            <a:pPr>
              <a:lnSpc>
                <a:spcPct val="100000"/>
              </a:lnSpc>
            </a:pPr>
            <a:r>
              <a:rPr lang="en-US" sz="4000" b="1" dirty="0" smtClean="0">
                <a:solidFill>
                  <a:srgbClr val="000000"/>
                </a:solidFill>
                <a:latin typeface="Century" panose="02040604050505020304" pitchFamily="18" charset="0"/>
              </a:rPr>
              <a:t>First </a:t>
            </a:r>
            <a:r>
              <a:rPr lang="en-US" sz="4000" b="1" dirty="0">
                <a:solidFill>
                  <a:srgbClr val="000000"/>
                </a:solidFill>
                <a:latin typeface="Century" panose="02040604050505020304" pitchFamily="18" charset="0"/>
              </a:rPr>
              <a:t>state in the country to end chronic homelessness among veterans</a:t>
            </a:r>
            <a:r>
              <a:rPr lang="en-US" sz="4000" dirty="0">
                <a:solidFill>
                  <a:srgbClr val="000000"/>
                </a:solidFill>
                <a:latin typeface="Century" panose="02040604050505020304" pitchFamily="18" charset="0"/>
              </a:rPr>
              <a:t>; second to end veteran homelessness </a:t>
            </a:r>
          </a:p>
          <a:p>
            <a:pPr>
              <a:lnSpc>
                <a:spcPct val="100000"/>
              </a:lnSpc>
            </a:pPr>
            <a:r>
              <a:rPr lang="en-US" sz="4000" dirty="0" smtClean="0">
                <a:solidFill>
                  <a:srgbClr val="000000"/>
                </a:solidFill>
                <a:latin typeface="Century" panose="02040604050505020304" pitchFamily="18" charset="0"/>
              </a:rPr>
              <a:t>CT’s </a:t>
            </a:r>
            <a:r>
              <a:rPr lang="en-US" sz="4000" dirty="0">
                <a:solidFill>
                  <a:srgbClr val="000000"/>
                </a:solidFill>
                <a:latin typeface="Century" panose="02040604050505020304" pitchFamily="18" charset="0"/>
              </a:rPr>
              <a:t>participation in the </a:t>
            </a:r>
            <a:r>
              <a:rPr lang="en-US" sz="4000" i="1" dirty="0">
                <a:solidFill>
                  <a:srgbClr val="000000"/>
                </a:solidFill>
                <a:latin typeface="Century" panose="02040604050505020304" pitchFamily="18" charset="0"/>
              </a:rPr>
              <a:t>Zero: 2016 campaign </a:t>
            </a:r>
            <a:r>
              <a:rPr lang="en-US" sz="4000" dirty="0">
                <a:solidFill>
                  <a:srgbClr val="000000"/>
                </a:solidFill>
                <a:latin typeface="Century" panose="02040604050505020304" pitchFamily="18" charset="0"/>
              </a:rPr>
              <a:t>and </a:t>
            </a:r>
            <a:r>
              <a:rPr lang="en-US" sz="4000" i="1" dirty="0">
                <a:solidFill>
                  <a:srgbClr val="000000"/>
                </a:solidFill>
                <a:latin typeface="Century" panose="02040604050505020304" pitchFamily="18" charset="0"/>
              </a:rPr>
              <a:t>100-Day Challenges</a:t>
            </a:r>
            <a:r>
              <a:rPr lang="en-US" sz="4000" dirty="0">
                <a:solidFill>
                  <a:srgbClr val="000000"/>
                </a:solidFill>
                <a:latin typeface="Century" panose="02040604050505020304" pitchFamily="18" charset="0"/>
              </a:rPr>
              <a:t> resulted in a </a:t>
            </a:r>
            <a:r>
              <a:rPr lang="en-US" sz="4000" b="1" dirty="0">
                <a:solidFill>
                  <a:srgbClr val="000000"/>
                </a:solidFill>
                <a:latin typeface="Century" panose="02040604050505020304" pitchFamily="18" charset="0"/>
              </a:rPr>
              <a:t>75% decrease in chronic homelessness since 2014</a:t>
            </a:r>
          </a:p>
          <a:p>
            <a:pPr>
              <a:lnSpc>
                <a:spcPct val="100000"/>
              </a:lnSpc>
            </a:pPr>
            <a:r>
              <a:rPr lang="en-US" sz="4000" dirty="0" smtClean="0">
                <a:solidFill>
                  <a:srgbClr val="000000"/>
                </a:solidFill>
                <a:latin typeface="Century" panose="02040604050505020304" pitchFamily="18" charset="0"/>
              </a:rPr>
              <a:t>The </a:t>
            </a:r>
            <a:r>
              <a:rPr lang="en-US" sz="4000" i="1" dirty="0" smtClean="0">
                <a:solidFill>
                  <a:srgbClr val="000000"/>
                </a:solidFill>
                <a:latin typeface="Century" panose="02040604050505020304" pitchFamily="18" charset="0"/>
              </a:rPr>
              <a:t>Be </a:t>
            </a:r>
            <a:r>
              <a:rPr lang="en-US" sz="4000" i="1" dirty="0" err="1" smtClean="0">
                <a:solidFill>
                  <a:srgbClr val="000000"/>
                </a:solidFill>
                <a:latin typeface="Century" panose="02040604050505020304" pitchFamily="18" charset="0"/>
              </a:rPr>
              <a:t>Homeful</a:t>
            </a:r>
            <a:r>
              <a:rPr lang="en-US" sz="4000" i="1" dirty="0" smtClean="0">
                <a:solidFill>
                  <a:srgbClr val="000000"/>
                </a:solidFill>
                <a:latin typeface="Century" panose="02040604050505020304" pitchFamily="18" charset="0"/>
              </a:rPr>
              <a:t> Project </a:t>
            </a:r>
            <a:r>
              <a:rPr lang="en-US" sz="4000" dirty="0">
                <a:solidFill>
                  <a:srgbClr val="000000"/>
                </a:solidFill>
                <a:latin typeface="Century" panose="02040604050505020304" pitchFamily="18" charset="0"/>
              </a:rPr>
              <a:t>has decreased family homelessness through diverting more than 900 children in families from shelter</a:t>
            </a:r>
          </a:p>
          <a:p>
            <a:pPr>
              <a:lnSpc>
                <a:spcPct val="100000"/>
              </a:lnSpc>
            </a:pPr>
            <a:r>
              <a:rPr lang="en-US" sz="4000" dirty="0" smtClean="0">
                <a:solidFill>
                  <a:srgbClr val="000000"/>
                </a:solidFill>
                <a:latin typeface="Century" panose="02040604050505020304" pitchFamily="18" charset="0"/>
              </a:rPr>
              <a:t>HUD </a:t>
            </a:r>
            <a:r>
              <a:rPr lang="en-US" sz="4000" dirty="0">
                <a:solidFill>
                  <a:srgbClr val="000000"/>
                </a:solidFill>
                <a:latin typeface="Century" panose="02040604050505020304" pitchFamily="18" charset="0"/>
              </a:rPr>
              <a:t>Youth Homelessness Demonstration Program has led to a coordinated approach and set of interventions to end youth homelessness; currently median time that youth experience homelessness is under 45 days</a:t>
            </a:r>
          </a:p>
        </p:txBody>
      </p:sp>
    </p:spTree>
    <p:extLst>
      <p:ext uri="{BB962C8B-B14F-4D97-AF65-F5344CB8AC3E}">
        <p14:creationId xmlns:p14="http://schemas.microsoft.com/office/powerpoint/2010/main" val="14508762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p:cNvSpPr>
            <a:spLocks noGrp="1"/>
          </p:cNvSpPr>
          <p:nvPr>
            <p:ph type="title"/>
          </p:nvPr>
        </p:nvSpPr>
        <p:spPr>
          <a:xfrm>
            <a:off x="3309442" y="202958"/>
            <a:ext cx="16709055" cy="1147407"/>
          </a:xfrm>
        </p:spPr>
        <p:txBody>
          <a:bodyPr>
            <a:normAutofit/>
          </a:bodyPr>
          <a:lstStyle/>
          <a:p>
            <a:r>
              <a:rPr lang="en-US" sz="6000" dirty="0" smtClean="0">
                <a:latin typeface="Century" panose="02040604050505020304" pitchFamily="18" charset="0"/>
              </a:rPr>
              <a:t>Using Data to Create Solutions</a:t>
            </a:r>
            <a:endParaRPr lang="en-US" sz="6000" dirty="0">
              <a:latin typeface="Century" panose="02040604050505020304" pitchFamily="18" charset="0"/>
            </a:endParaRPr>
          </a:p>
        </p:txBody>
      </p:sp>
      <p:sp>
        <p:nvSpPr>
          <p:cNvPr id="8" name="TextBox 7"/>
          <p:cNvSpPr txBox="1"/>
          <p:nvPr/>
        </p:nvSpPr>
        <p:spPr>
          <a:xfrm>
            <a:off x="627569" y="2550695"/>
            <a:ext cx="8277725" cy="1200329"/>
          </a:xfrm>
          <a:prstGeom prst="rect">
            <a:avLst/>
          </a:prstGeom>
          <a:noFill/>
        </p:spPr>
        <p:txBody>
          <a:bodyPr wrap="square" rtlCol="0">
            <a:spAutoFit/>
          </a:bodyPr>
          <a:lstStyle/>
          <a:p>
            <a:endParaRPr lang="en-US" sz="3200" dirty="0" smtClean="0">
              <a:latin typeface="Century" panose="02040604050505020304" pitchFamily="18" charset="0"/>
            </a:endParaRPr>
          </a:p>
          <a:p>
            <a:endParaRPr lang="en-US" sz="2000" dirty="0">
              <a:latin typeface="Century" panose="02040604050505020304" pitchFamily="18" charset="0"/>
            </a:endParaRPr>
          </a:p>
          <a:p>
            <a:endParaRPr lang="en-US" sz="2000" dirty="0">
              <a:latin typeface="Century" panose="02040604050505020304" pitchFamily="18" charset="0"/>
            </a:endParaRPr>
          </a:p>
        </p:txBody>
      </p:sp>
      <p:sp>
        <p:nvSpPr>
          <p:cNvPr id="9" name="TextBox 8"/>
          <p:cNvSpPr txBox="1"/>
          <p:nvPr/>
        </p:nvSpPr>
        <p:spPr>
          <a:xfrm>
            <a:off x="411064" y="1858197"/>
            <a:ext cx="11660684" cy="1384995"/>
          </a:xfrm>
          <a:prstGeom prst="rect">
            <a:avLst/>
          </a:prstGeom>
          <a:noFill/>
        </p:spPr>
        <p:txBody>
          <a:bodyPr wrap="square" rtlCol="0">
            <a:spAutoFit/>
          </a:bodyPr>
          <a:lstStyle/>
          <a:p>
            <a:pPr algn="ctr"/>
            <a:r>
              <a:rPr lang="en-US" sz="2800" dirty="0" smtClean="0">
                <a:solidFill>
                  <a:srgbClr val="000000"/>
                </a:solidFill>
                <a:latin typeface="Century" panose="02040604050505020304" pitchFamily="18" charset="0"/>
              </a:rPr>
              <a:t>The CSH “</a:t>
            </a:r>
            <a:r>
              <a:rPr lang="en-US" sz="2800" dirty="0">
                <a:solidFill>
                  <a:srgbClr val="000000"/>
                </a:solidFill>
                <a:latin typeface="Century" panose="02040604050505020304" pitchFamily="18" charset="0"/>
              </a:rPr>
              <a:t>One Model</a:t>
            </a:r>
            <a:r>
              <a:rPr lang="en-US" sz="2800" dirty="0" smtClean="0">
                <a:solidFill>
                  <a:srgbClr val="000000"/>
                </a:solidFill>
                <a:latin typeface="Century" panose="02040604050505020304" pitchFamily="18" charset="0"/>
              </a:rPr>
              <a:t>” is an </a:t>
            </a:r>
            <a:r>
              <a:rPr lang="en-US" sz="2800" dirty="0">
                <a:solidFill>
                  <a:srgbClr val="000000"/>
                </a:solidFill>
                <a:latin typeface="Century" panose="02040604050505020304" pitchFamily="18" charset="0"/>
              </a:rPr>
              <a:t>integrated supportive housing needs assessment and financial modeling tool that has been used in communities all over the country. </a:t>
            </a:r>
          </a:p>
        </p:txBody>
      </p:sp>
      <p:sp>
        <p:nvSpPr>
          <p:cNvPr id="10" name="Rectangle 9"/>
          <p:cNvSpPr/>
          <p:nvPr/>
        </p:nvSpPr>
        <p:spPr>
          <a:xfrm>
            <a:off x="12865767" y="3751024"/>
            <a:ext cx="4876801" cy="3046988"/>
          </a:xfrm>
          <a:prstGeom prst="rect">
            <a:avLst/>
          </a:prstGeom>
        </p:spPr>
        <p:txBody>
          <a:bodyPr wrap="square">
            <a:spAutoFit/>
          </a:bodyPr>
          <a:lstStyle/>
          <a:p>
            <a:pPr algn="ctr"/>
            <a:r>
              <a:rPr lang="en-US" sz="2400" dirty="0">
                <a:solidFill>
                  <a:srgbClr val="000000"/>
                </a:solidFill>
                <a:latin typeface="Century" panose="02040604050505020304" pitchFamily="18" charset="0"/>
              </a:rPr>
              <a:t>The </a:t>
            </a:r>
            <a:r>
              <a:rPr lang="en-US" sz="2400" dirty="0" err="1">
                <a:solidFill>
                  <a:srgbClr val="000000"/>
                </a:solidFill>
                <a:latin typeface="Century" panose="02040604050505020304" pitchFamily="18" charset="0"/>
              </a:rPr>
              <a:t>OneModel</a:t>
            </a:r>
            <a:r>
              <a:rPr lang="en-US" sz="2400" dirty="0">
                <a:solidFill>
                  <a:srgbClr val="000000"/>
                </a:solidFill>
                <a:latin typeface="Century" panose="02040604050505020304" pitchFamily="18" charset="0"/>
              </a:rPr>
              <a:t> tool was developed to walk communities through multi-sector needs assessments based on local data, and to drive conversations around what it means to meet the need for supportive housing across all vulnerable populations</a:t>
            </a:r>
            <a:endParaRPr lang="en-US" sz="2400" dirty="0">
              <a:latin typeface="Century" panose="02040604050505020304" pitchFamily="18" charset="0"/>
            </a:endParaRPr>
          </a:p>
        </p:txBody>
      </p:sp>
      <p:pic>
        <p:nvPicPr>
          <p:cNvPr id="11" name="Picture 10"/>
          <p:cNvPicPr>
            <a:picLocks noChangeAspect="1"/>
          </p:cNvPicPr>
          <p:nvPr/>
        </p:nvPicPr>
        <p:blipFill rotWithShape="1">
          <a:blip r:embed="rId2"/>
          <a:srcRect l="9912" t="22480" r="21052" b="7287"/>
          <a:stretch/>
        </p:blipFill>
        <p:spPr>
          <a:xfrm>
            <a:off x="1156959" y="3481137"/>
            <a:ext cx="10507011" cy="6047874"/>
          </a:xfrm>
          <a:prstGeom prst="rect">
            <a:avLst/>
          </a:prstGeom>
        </p:spPr>
      </p:pic>
    </p:spTree>
    <p:extLst>
      <p:ext uri="{BB962C8B-B14F-4D97-AF65-F5344CB8AC3E}">
        <p14:creationId xmlns:p14="http://schemas.microsoft.com/office/powerpoint/2010/main" val="36990645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6839" y="286234"/>
            <a:ext cx="15773400" cy="1034237"/>
          </a:xfrm>
        </p:spPr>
        <p:txBody>
          <a:bodyPr>
            <a:normAutofit/>
          </a:bodyPr>
          <a:lstStyle/>
          <a:p>
            <a:r>
              <a:rPr lang="en-US" sz="6000" dirty="0" smtClean="0">
                <a:latin typeface="Century" panose="02040604050505020304" pitchFamily="18" charset="0"/>
              </a:rPr>
              <a:t>Bringing it all together for Maine</a:t>
            </a:r>
            <a:endParaRPr lang="en-US" sz="6000" dirty="0">
              <a:latin typeface="Century" panose="02040604050505020304" pitchFamily="18" charset="0"/>
            </a:endParaRPr>
          </a:p>
        </p:txBody>
      </p:sp>
      <p:sp>
        <p:nvSpPr>
          <p:cNvPr id="5" name="TextBox 4"/>
          <p:cNvSpPr txBox="1"/>
          <p:nvPr/>
        </p:nvSpPr>
        <p:spPr>
          <a:xfrm>
            <a:off x="433137" y="2627966"/>
            <a:ext cx="5053263" cy="5078313"/>
          </a:xfrm>
          <a:prstGeom prst="rect">
            <a:avLst/>
          </a:prstGeom>
          <a:noFill/>
        </p:spPr>
        <p:txBody>
          <a:bodyPr wrap="square" rtlCol="0">
            <a:spAutoFit/>
          </a:bodyPr>
          <a:lstStyle/>
          <a:p>
            <a:r>
              <a:rPr lang="en-US" sz="3600" dirty="0" smtClean="0">
                <a:solidFill>
                  <a:srgbClr val="000000"/>
                </a:solidFill>
                <a:latin typeface="Century" panose="02040604050505020304" pitchFamily="18" charset="0"/>
              </a:rPr>
              <a:t>Using the </a:t>
            </a:r>
            <a:r>
              <a:rPr lang="en-US" sz="3600" i="1" dirty="0" smtClean="0">
                <a:solidFill>
                  <a:srgbClr val="000000"/>
                </a:solidFill>
                <a:latin typeface="Century" panose="02040604050505020304" pitchFamily="18" charset="0"/>
              </a:rPr>
              <a:t>Connecticut Coordinated Access Networks</a:t>
            </a:r>
            <a:r>
              <a:rPr lang="en-US" sz="3600" dirty="0" smtClean="0">
                <a:solidFill>
                  <a:srgbClr val="000000"/>
                </a:solidFill>
                <a:latin typeface="Century" panose="02040604050505020304" pitchFamily="18" charset="0"/>
              </a:rPr>
              <a:t> and the </a:t>
            </a:r>
            <a:r>
              <a:rPr lang="en-US" sz="3600" i="1" dirty="0" smtClean="0">
                <a:solidFill>
                  <a:srgbClr val="000000"/>
                </a:solidFill>
                <a:latin typeface="Century" panose="02040604050505020304" pitchFamily="18" charset="0"/>
              </a:rPr>
              <a:t>PCHC WISH model </a:t>
            </a:r>
            <a:r>
              <a:rPr lang="en-US" sz="3600" dirty="0" smtClean="0">
                <a:solidFill>
                  <a:srgbClr val="000000"/>
                </a:solidFill>
                <a:latin typeface="Century" panose="02040604050505020304" pitchFamily="18" charset="0"/>
              </a:rPr>
              <a:t>as a starting point, let’s work together to create a data-driven regional approach to ending homelessness.</a:t>
            </a:r>
            <a:endParaRPr lang="en-US" sz="3600" dirty="0">
              <a:solidFill>
                <a:srgbClr val="000000"/>
              </a:solidFill>
              <a:latin typeface="Century" panose="02040604050505020304" pitchFamily="18" charset="0"/>
            </a:endParaRPr>
          </a:p>
        </p:txBody>
      </p:sp>
      <p:pic>
        <p:nvPicPr>
          <p:cNvPr id="7" name="Picture 6"/>
          <p:cNvPicPr>
            <a:picLocks noChangeAspect="1"/>
          </p:cNvPicPr>
          <p:nvPr/>
        </p:nvPicPr>
        <p:blipFill rotWithShape="1">
          <a:blip r:embed="rId3"/>
          <a:srcRect l="35789" t="29318" r="35614" b="7368"/>
          <a:stretch/>
        </p:blipFill>
        <p:spPr>
          <a:xfrm>
            <a:off x="5919536" y="1588167"/>
            <a:ext cx="6855965" cy="8538411"/>
          </a:xfrm>
          <a:prstGeom prst="rect">
            <a:avLst/>
          </a:prstGeom>
        </p:spPr>
      </p:pic>
    </p:spTree>
    <p:extLst>
      <p:ext uri="{BB962C8B-B14F-4D97-AF65-F5344CB8AC3E}">
        <p14:creationId xmlns:p14="http://schemas.microsoft.com/office/powerpoint/2010/main" val="30071301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6839" y="286234"/>
            <a:ext cx="15773400" cy="1034237"/>
          </a:xfrm>
        </p:spPr>
        <p:txBody>
          <a:bodyPr>
            <a:normAutofit/>
          </a:bodyPr>
          <a:lstStyle/>
          <a:p>
            <a:r>
              <a:rPr lang="en-US" sz="6000" dirty="0" smtClean="0">
                <a:latin typeface="Century" panose="02040604050505020304" pitchFamily="18" charset="0"/>
              </a:rPr>
              <a:t>Bringing it all together for Maine</a:t>
            </a:r>
            <a:endParaRPr lang="en-US" sz="6000" dirty="0">
              <a:latin typeface="Century" panose="02040604050505020304" pitchFamily="18" charset="0"/>
            </a:endParaRPr>
          </a:p>
        </p:txBody>
      </p:sp>
      <p:sp>
        <p:nvSpPr>
          <p:cNvPr id="5" name="TextBox 4"/>
          <p:cNvSpPr txBox="1"/>
          <p:nvPr/>
        </p:nvSpPr>
        <p:spPr>
          <a:xfrm>
            <a:off x="647964" y="2214786"/>
            <a:ext cx="16031150" cy="5878532"/>
          </a:xfrm>
          <a:prstGeom prst="rect">
            <a:avLst/>
          </a:prstGeom>
          <a:noFill/>
        </p:spPr>
        <p:txBody>
          <a:bodyPr wrap="square" rtlCol="0">
            <a:spAutoFit/>
          </a:bodyPr>
          <a:lstStyle/>
          <a:p>
            <a:pPr marL="457200" indent="-457200">
              <a:buFont typeface="Arial" panose="020B0604020202020204" pitchFamily="34" charset="0"/>
              <a:buChar char="•"/>
            </a:pPr>
            <a:r>
              <a:rPr lang="en-US" sz="4000" dirty="0" smtClean="0">
                <a:solidFill>
                  <a:srgbClr val="000000"/>
                </a:solidFill>
                <a:latin typeface="Century" panose="02040604050505020304" pitchFamily="18" charset="0"/>
              </a:rPr>
              <a:t>The Statewide Homeless Council will provide the vehicle for most of this work.</a:t>
            </a:r>
          </a:p>
          <a:p>
            <a:pPr marL="457200" indent="-457200">
              <a:buFont typeface="Arial" panose="020B0604020202020204" pitchFamily="34" charset="0"/>
              <a:buChar char="•"/>
            </a:pPr>
            <a:endParaRPr lang="en-US" sz="4000" dirty="0">
              <a:solidFill>
                <a:srgbClr val="000000"/>
              </a:solidFill>
              <a:latin typeface="Century" panose="02040604050505020304" pitchFamily="18" charset="0"/>
            </a:endParaRPr>
          </a:p>
          <a:p>
            <a:pPr marL="457200" indent="-457200">
              <a:buFont typeface="Arial" panose="020B0604020202020204" pitchFamily="34" charset="0"/>
              <a:buChar char="•"/>
            </a:pPr>
            <a:r>
              <a:rPr lang="en-US" sz="4000" dirty="0" smtClean="0">
                <a:solidFill>
                  <a:srgbClr val="000000"/>
                </a:solidFill>
                <a:latin typeface="Century" panose="02040604050505020304" pitchFamily="18" charset="0"/>
              </a:rPr>
              <a:t>A “Leadership Bench” is being established to help steer the system redesign and ensure true cross-system collaboration.</a:t>
            </a:r>
          </a:p>
          <a:p>
            <a:pPr marL="457200" indent="-457200">
              <a:buFont typeface="Arial" panose="020B0604020202020204" pitchFamily="34" charset="0"/>
              <a:buChar char="•"/>
            </a:pPr>
            <a:endParaRPr lang="en-US" sz="4000" dirty="0">
              <a:solidFill>
                <a:srgbClr val="000000"/>
              </a:solidFill>
              <a:latin typeface="Century" panose="02040604050505020304" pitchFamily="18" charset="0"/>
            </a:endParaRPr>
          </a:p>
          <a:p>
            <a:pPr marL="457200" indent="-457200">
              <a:buFont typeface="Arial" panose="020B0604020202020204" pitchFamily="34" charset="0"/>
              <a:buChar char="•"/>
            </a:pPr>
            <a:r>
              <a:rPr lang="en-US" sz="4000" dirty="0" smtClean="0">
                <a:solidFill>
                  <a:srgbClr val="000000"/>
                </a:solidFill>
                <a:latin typeface="Century" panose="02040604050505020304" pitchFamily="18" charset="0"/>
              </a:rPr>
              <a:t>Smaller working groups will assist in the more specific deliverables for the re-design. </a:t>
            </a:r>
          </a:p>
          <a:p>
            <a:endParaRPr lang="en-US" sz="2800" dirty="0">
              <a:solidFill>
                <a:srgbClr val="000000"/>
              </a:solidFill>
              <a:latin typeface="Century" panose="02040604050505020304" pitchFamily="18" charset="0"/>
            </a:endParaRPr>
          </a:p>
          <a:p>
            <a:endParaRPr lang="en-US" sz="2800" dirty="0">
              <a:solidFill>
                <a:srgbClr val="000000"/>
              </a:solidFill>
              <a:latin typeface="Century" panose="02040604050505020304" pitchFamily="18" charset="0"/>
            </a:endParaRPr>
          </a:p>
        </p:txBody>
      </p:sp>
    </p:spTree>
    <p:extLst>
      <p:ext uri="{BB962C8B-B14F-4D97-AF65-F5344CB8AC3E}">
        <p14:creationId xmlns:p14="http://schemas.microsoft.com/office/powerpoint/2010/main" val="29039389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12652" t="20606" r="14091" b="6128"/>
          <a:stretch/>
        </p:blipFill>
        <p:spPr>
          <a:xfrm>
            <a:off x="789709" y="387926"/>
            <a:ext cx="14824364" cy="8339664"/>
          </a:xfrm>
          <a:prstGeom prst="rect">
            <a:avLst/>
          </a:prstGeom>
        </p:spPr>
      </p:pic>
    </p:spTree>
    <p:extLst>
      <p:ext uri="{BB962C8B-B14F-4D97-AF65-F5344CB8AC3E}">
        <p14:creationId xmlns:p14="http://schemas.microsoft.com/office/powerpoint/2010/main" val="24344063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12652" t="22223" r="13788" b="6262"/>
          <a:stretch/>
        </p:blipFill>
        <p:spPr>
          <a:xfrm>
            <a:off x="609598" y="415635"/>
            <a:ext cx="15378207" cy="8409709"/>
          </a:xfrm>
          <a:prstGeom prst="rect">
            <a:avLst/>
          </a:prstGeom>
        </p:spPr>
      </p:pic>
    </p:spTree>
    <p:extLst>
      <p:ext uri="{BB962C8B-B14F-4D97-AF65-F5344CB8AC3E}">
        <p14:creationId xmlns:p14="http://schemas.microsoft.com/office/powerpoint/2010/main" val="24023258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6839" y="286234"/>
            <a:ext cx="15773400" cy="1034237"/>
          </a:xfrm>
        </p:spPr>
        <p:txBody>
          <a:bodyPr>
            <a:normAutofit/>
          </a:bodyPr>
          <a:lstStyle/>
          <a:p>
            <a:r>
              <a:rPr lang="en-US" dirty="0">
                <a:solidFill>
                  <a:srgbClr val="FFC000"/>
                </a:solidFill>
                <a:latin typeface="Century" panose="02040604050505020304" pitchFamily="18" charset="0"/>
              </a:rPr>
              <a:t>Proposed Timeline</a:t>
            </a:r>
          </a:p>
        </p:txBody>
      </p:sp>
      <p:sp>
        <p:nvSpPr>
          <p:cNvPr id="5" name="TextBox 4"/>
          <p:cNvSpPr txBox="1"/>
          <p:nvPr/>
        </p:nvSpPr>
        <p:spPr>
          <a:xfrm>
            <a:off x="1074821" y="2772347"/>
            <a:ext cx="13876421" cy="954107"/>
          </a:xfrm>
          <a:prstGeom prst="rect">
            <a:avLst/>
          </a:prstGeom>
          <a:noFill/>
        </p:spPr>
        <p:txBody>
          <a:bodyPr wrap="square" rtlCol="0">
            <a:spAutoFit/>
          </a:bodyPr>
          <a:lstStyle/>
          <a:p>
            <a:endParaRPr lang="en-US" sz="2800" dirty="0">
              <a:solidFill>
                <a:srgbClr val="000000"/>
              </a:solidFill>
              <a:latin typeface="Century" panose="02040604050505020304" pitchFamily="18" charset="0"/>
            </a:endParaRPr>
          </a:p>
          <a:p>
            <a:endParaRPr lang="en-US" sz="2800" dirty="0">
              <a:solidFill>
                <a:srgbClr val="000000"/>
              </a:solidFill>
              <a:latin typeface="Century" panose="02040604050505020304" pitchFamily="18" charset="0"/>
            </a:endParaRPr>
          </a:p>
        </p:txBody>
      </p:sp>
      <p:sp>
        <p:nvSpPr>
          <p:cNvPr id="4" name="TextBox 3"/>
          <p:cNvSpPr txBox="1"/>
          <p:nvPr/>
        </p:nvSpPr>
        <p:spPr>
          <a:xfrm>
            <a:off x="1074821" y="1756657"/>
            <a:ext cx="15047494" cy="8340745"/>
          </a:xfrm>
          <a:prstGeom prst="rect">
            <a:avLst/>
          </a:prstGeom>
          <a:noFill/>
        </p:spPr>
        <p:txBody>
          <a:bodyPr wrap="square" rtlCol="0">
            <a:spAutoFit/>
          </a:bodyPr>
          <a:lstStyle/>
          <a:p>
            <a:r>
              <a:rPr lang="en-US" sz="3200" b="1" dirty="0" smtClean="0">
                <a:solidFill>
                  <a:schemeClr val="bg2">
                    <a:lumMod val="50000"/>
                  </a:schemeClr>
                </a:solidFill>
                <a:latin typeface="Century" panose="02040604050505020304" pitchFamily="18" charset="0"/>
              </a:rPr>
              <a:t>June-August 2020 </a:t>
            </a:r>
          </a:p>
          <a:p>
            <a:pPr marL="457200" indent="-457200">
              <a:buFont typeface="Wingdings" panose="05000000000000000000" pitchFamily="2" charset="2"/>
              <a:buChar char="ü"/>
            </a:pPr>
            <a:r>
              <a:rPr lang="en-US" sz="2800" dirty="0" smtClean="0">
                <a:solidFill>
                  <a:schemeClr val="bg2">
                    <a:lumMod val="50000"/>
                  </a:schemeClr>
                </a:solidFill>
                <a:latin typeface="Century" panose="02040604050505020304" pitchFamily="18" charset="0"/>
              </a:rPr>
              <a:t>Listening Sessions with Stakeholders</a:t>
            </a:r>
          </a:p>
          <a:p>
            <a:pPr marL="457200" indent="-457200">
              <a:buFont typeface="Wingdings" panose="05000000000000000000" pitchFamily="2" charset="2"/>
              <a:buChar char="ü"/>
            </a:pPr>
            <a:r>
              <a:rPr lang="en-US" sz="2800" dirty="0" smtClean="0">
                <a:solidFill>
                  <a:schemeClr val="bg2">
                    <a:lumMod val="50000"/>
                  </a:schemeClr>
                </a:solidFill>
                <a:latin typeface="Century" panose="02040604050505020304" pitchFamily="18" charset="0"/>
              </a:rPr>
              <a:t>Leadership Bench is established</a:t>
            </a:r>
          </a:p>
          <a:p>
            <a:pPr marL="457200" indent="-457200">
              <a:buFont typeface="Wingdings" panose="05000000000000000000" pitchFamily="2" charset="2"/>
              <a:buChar char="ü"/>
            </a:pPr>
            <a:r>
              <a:rPr lang="en-US" sz="2800" dirty="0" smtClean="0">
                <a:solidFill>
                  <a:schemeClr val="bg2">
                    <a:lumMod val="50000"/>
                  </a:schemeClr>
                </a:solidFill>
                <a:latin typeface="Century" panose="02040604050505020304" pitchFamily="18" charset="0"/>
              </a:rPr>
              <a:t>Data Gathering</a:t>
            </a:r>
          </a:p>
          <a:p>
            <a:endParaRPr lang="en-US" sz="2800" dirty="0">
              <a:solidFill>
                <a:schemeClr val="bg2">
                  <a:lumMod val="50000"/>
                </a:schemeClr>
              </a:solidFill>
              <a:latin typeface="Century" panose="02040604050505020304" pitchFamily="18" charset="0"/>
            </a:endParaRPr>
          </a:p>
          <a:p>
            <a:r>
              <a:rPr lang="en-US" sz="3200" b="1" dirty="0" smtClean="0">
                <a:solidFill>
                  <a:schemeClr val="bg2">
                    <a:lumMod val="50000"/>
                  </a:schemeClr>
                </a:solidFill>
                <a:latin typeface="Century" panose="02040604050505020304" pitchFamily="18" charset="0"/>
              </a:rPr>
              <a:t>August-December 2020</a:t>
            </a:r>
          </a:p>
          <a:p>
            <a:pPr marL="457200" indent="-457200">
              <a:buFont typeface="Wingdings" panose="05000000000000000000" pitchFamily="2" charset="2"/>
              <a:buChar char="ü"/>
            </a:pPr>
            <a:r>
              <a:rPr lang="en-US" sz="2800" dirty="0" smtClean="0">
                <a:solidFill>
                  <a:schemeClr val="bg2">
                    <a:lumMod val="50000"/>
                  </a:schemeClr>
                </a:solidFill>
                <a:latin typeface="Century" panose="02040604050505020304" pitchFamily="18" charset="0"/>
              </a:rPr>
              <a:t>Working Groups are established </a:t>
            </a:r>
          </a:p>
          <a:p>
            <a:pPr marL="457200" indent="-457200">
              <a:buFont typeface="Wingdings" panose="05000000000000000000" pitchFamily="2" charset="2"/>
              <a:buChar char="ü"/>
            </a:pPr>
            <a:r>
              <a:rPr lang="en-US" sz="2800" dirty="0" smtClean="0">
                <a:solidFill>
                  <a:schemeClr val="bg2">
                    <a:lumMod val="50000"/>
                  </a:schemeClr>
                </a:solidFill>
                <a:latin typeface="Century" panose="02040604050505020304" pitchFamily="18" charset="0"/>
              </a:rPr>
              <a:t>Deliverables are set for each group or topic</a:t>
            </a:r>
          </a:p>
          <a:p>
            <a:pPr marL="457200" indent="-457200">
              <a:buFont typeface="Wingdings" panose="05000000000000000000" pitchFamily="2" charset="2"/>
              <a:buChar char="ü"/>
            </a:pPr>
            <a:r>
              <a:rPr lang="en-US" sz="2800" dirty="0" err="1" smtClean="0">
                <a:solidFill>
                  <a:schemeClr val="bg2">
                    <a:lumMod val="50000"/>
                  </a:schemeClr>
                </a:solidFill>
                <a:latin typeface="Century" panose="02040604050505020304" pitchFamily="18" charset="0"/>
              </a:rPr>
              <a:t>OneMod</a:t>
            </a:r>
            <a:r>
              <a:rPr lang="en-US" sz="2800" dirty="0" smtClean="0">
                <a:solidFill>
                  <a:schemeClr val="bg2">
                    <a:lumMod val="50000"/>
                  </a:schemeClr>
                </a:solidFill>
                <a:latin typeface="Century" panose="02040604050505020304" pitchFamily="18" charset="0"/>
              </a:rPr>
              <a:t> is completed and presented to the SHC.</a:t>
            </a:r>
          </a:p>
          <a:p>
            <a:endParaRPr lang="en-US" sz="3200" b="1" dirty="0">
              <a:solidFill>
                <a:schemeClr val="bg2">
                  <a:lumMod val="50000"/>
                </a:schemeClr>
              </a:solidFill>
              <a:latin typeface="Century" panose="02040604050505020304" pitchFamily="18" charset="0"/>
            </a:endParaRPr>
          </a:p>
          <a:p>
            <a:r>
              <a:rPr lang="en-US" sz="3200" b="1" dirty="0" smtClean="0">
                <a:solidFill>
                  <a:schemeClr val="bg2">
                    <a:lumMod val="50000"/>
                  </a:schemeClr>
                </a:solidFill>
                <a:latin typeface="Century" panose="02040604050505020304" pitchFamily="18" charset="0"/>
              </a:rPr>
              <a:t>January-May 2021</a:t>
            </a:r>
          </a:p>
          <a:p>
            <a:pPr marL="457200" indent="-457200">
              <a:buFont typeface="Wingdings" panose="05000000000000000000" pitchFamily="2" charset="2"/>
              <a:buChar char="ü"/>
            </a:pPr>
            <a:r>
              <a:rPr lang="en-US" sz="2800" dirty="0" smtClean="0">
                <a:solidFill>
                  <a:schemeClr val="bg2">
                    <a:lumMod val="50000"/>
                  </a:schemeClr>
                </a:solidFill>
                <a:latin typeface="Century" panose="02040604050505020304" pitchFamily="18" charset="0"/>
              </a:rPr>
              <a:t>Using the results of the </a:t>
            </a:r>
            <a:r>
              <a:rPr lang="en-US" sz="2800" dirty="0" err="1" smtClean="0">
                <a:solidFill>
                  <a:schemeClr val="bg2">
                    <a:lumMod val="50000"/>
                  </a:schemeClr>
                </a:solidFill>
                <a:latin typeface="Century" panose="02040604050505020304" pitchFamily="18" charset="0"/>
              </a:rPr>
              <a:t>OneMod</a:t>
            </a:r>
            <a:r>
              <a:rPr lang="en-US" sz="2800" dirty="0" smtClean="0">
                <a:solidFill>
                  <a:schemeClr val="bg2">
                    <a:lumMod val="50000"/>
                  </a:schemeClr>
                </a:solidFill>
                <a:latin typeface="Century" panose="02040604050505020304" pitchFamily="18" charset="0"/>
              </a:rPr>
              <a:t> and working groups, a plan is drafted.</a:t>
            </a:r>
          </a:p>
          <a:p>
            <a:pPr marL="457200" indent="-457200">
              <a:buFont typeface="Wingdings" panose="05000000000000000000" pitchFamily="2" charset="2"/>
              <a:buChar char="ü"/>
            </a:pPr>
            <a:r>
              <a:rPr lang="en-US" sz="2800" dirty="0" smtClean="0">
                <a:solidFill>
                  <a:schemeClr val="bg2">
                    <a:lumMod val="50000"/>
                  </a:schemeClr>
                </a:solidFill>
                <a:latin typeface="Century" panose="02040604050505020304" pitchFamily="18" charset="0"/>
              </a:rPr>
              <a:t>Feedback period for the </a:t>
            </a:r>
            <a:r>
              <a:rPr lang="en-US" sz="2800" smtClean="0">
                <a:solidFill>
                  <a:schemeClr val="bg2">
                    <a:lumMod val="50000"/>
                  </a:schemeClr>
                </a:solidFill>
                <a:latin typeface="Century" panose="02040604050505020304" pitchFamily="18" charset="0"/>
              </a:rPr>
              <a:t>Leadership Bench</a:t>
            </a:r>
            <a:r>
              <a:rPr lang="en-US" sz="2800" dirty="0" smtClean="0">
                <a:solidFill>
                  <a:schemeClr val="bg2">
                    <a:lumMod val="50000"/>
                  </a:schemeClr>
                </a:solidFill>
                <a:latin typeface="Century" panose="02040604050505020304" pitchFamily="18" charset="0"/>
              </a:rPr>
              <a:t>.</a:t>
            </a:r>
          </a:p>
          <a:p>
            <a:endParaRPr lang="en-US" sz="2800" dirty="0" smtClean="0">
              <a:solidFill>
                <a:schemeClr val="bg2">
                  <a:lumMod val="50000"/>
                </a:schemeClr>
              </a:solidFill>
              <a:latin typeface="Century" panose="02040604050505020304" pitchFamily="18" charset="0"/>
            </a:endParaRPr>
          </a:p>
          <a:p>
            <a:r>
              <a:rPr lang="en-US" sz="3200" b="1" dirty="0" smtClean="0">
                <a:solidFill>
                  <a:schemeClr val="bg2">
                    <a:lumMod val="50000"/>
                  </a:schemeClr>
                </a:solidFill>
                <a:latin typeface="Century" panose="02040604050505020304" pitchFamily="18" charset="0"/>
              </a:rPr>
              <a:t>June 2021</a:t>
            </a:r>
          </a:p>
          <a:p>
            <a:pPr marL="457200" indent="-457200">
              <a:buFont typeface="Wingdings" panose="05000000000000000000" pitchFamily="2" charset="2"/>
              <a:buChar char="ü"/>
            </a:pPr>
            <a:r>
              <a:rPr lang="en-US" sz="2800" dirty="0" smtClean="0">
                <a:solidFill>
                  <a:schemeClr val="bg2">
                    <a:lumMod val="50000"/>
                  </a:schemeClr>
                </a:solidFill>
                <a:latin typeface="Century" panose="02040604050505020304" pitchFamily="18" charset="0"/>
              </a:rPr>
              <a:t>Final System Re-design is presented to the SHC and stakeholders.</a:t>
            </a:r>
          </a:p>
          <a:p>
            <a:pPr marL="457200" indent="-457200">
              <a:buFont typeface="Wingdings" panose="05000000000000000000" pitchFamily="2" charset="2"/>
              <a:buChar char="ü"/>
            </a:pPr>
            <a:endParaRPr lang="en-US" sz="3200" dirty="0" smtClean="0">
              <a:solidFill>
                <a:srgbClr val="000000"/>
              </a:solidFill>
              <a:latin typeface="Century" panose="02040604050505020304" pitchFamily="18" charset="0"/>
            </a:endParaRPr>
          </a:p>
          <a:p>
            <a:endParaRPr lang="en-US" sz="3600" b="1" dirty="0">
              <a:solidFill>
                <a:srgbClr val="000000"/>
              </a:solidFill>
              <a:latin typeface="Century" panose="02040604050505020304" pitchFamily="18" charset="0"/>
            </a:endParaRPr>
          </a:p>
        </p:txBody>
      </p:sp>
    </p:spTree>
    <p:extLst>
      <p:ext uri="{BB962C8B-B14F-4D97-AF65-F5344CB8AC3E}">
        <p14:creationId xmlns:p14="http://schemas.microsoft.com/office/powerpoint/2010/main" val="3596368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chelsea.ross\AppData\Local\Microsoft\Windows\Temporary Internet Files\Content.IE5\NPGF0HSQ\Twitter_question_mark[1].png"/>
          <p:cNvPicPr>
            <a:picLocks noChangeAspect="1" noChangeArrowheads="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147994" y="2667000"/>
            <a:ext cx="4346092" cy="599461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777740" y="937260"/>
            <a:ext cx="7772400" cy="1200329"/>
          </a:xfrm>
          <a:prstGeom prst="rect">
            <a:avLst/>
          </a:prstGeom>
          <a:noFill/>
        </p:spPr>
        <p:txBody>
          <a:bodyPr wrap="square" rtlCol="0">
            <a:spAutoFit/>
          </a:bodyPr>
          <a:lstStyle/>
          <a:p>
            <a:pPr algn="ctr"/>
            <a:r>
              <a:rPr lang="en-US" sz="7200" dirty="0">
                <a:latin typeface="Century" panose="02040604050505020304" pitchFamily="18" charset="0"/>
              </a:rPr>
              <a:t>QUESTIONS?</a:t>
            </a:r>
          </a:p>
        </p:txBody>
      </p:sp>
    </p:spTree>
    <p:extLst>
      <p:ext uri="{BB962C8B-B14F-4D97-AF65-F5344CB8AC3E}">
        <p14:creationId xmlns:p14="http://schemas.microsoft.com/office/powerpoint/2010/main" val="4286885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4294967295"/>
          </p:nvPr>
        </p:nvSpPr>
        <p:spPr>
          <a:xfrm>
            <a:off x="2286000" y="9534526"/>
            <a:ext cx="11146632" cy="547688"/>
          </a:xfrm>
        </p:spPr>
        <p:txBody>
          <a:bodyPr/>
          <a:lstStyle/>
          <a:p>
            <a:pPr defTabSz="1371600"/>
            <a:r>
              <a:rPr lang="en-US">
                <a:solidFill>
                  <a:srgbClr val="9FA1A4">
                    <a:lumMod val="50000"/>
                  </a:srgbClr>
                </a:solidFill>
                <a:latin typeface="Arial" panose="020B0604020202020204"/>
              </a:rPr>
              <a:t>© All rights reserved. No utilization or reproduction of this material is allowed without the written permission of CSH.</a:t>
            </a:r>
            <a:endParaRPr lang="en-US" dirty="0">
              <a:solidFill>
                <a:srgbClr val="9FA1A4">
                  <a:lumMod val="50000"/>
                </a:srgbClr>
              </a:solidFill>
              <a:latin typeface="Arial" panose="020B0604020202020204"/>
            </a:endParaRPr>
          </a:p>
        </p:txBody>
      </p:sp>
    </p:spTree>
    <p:extLst>
      <p:ext uri="{BB962C8B-B14F-4D97-AF65-F5344CB8AC3E}">
        <p14:creationId xmlns:p14="http://schemas.microsoft.com/office/powerpoint/2010/main" val="9746469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7200" b="1" dirty="0" smtClean="0">
                <a:solidFill>
                  <a:srgbClr val="FFC000"/>
                </a:solidFill>
                <a:latin typeface="Century" panose="02040604050505020304" pitchFamily="18" charset="0"/>
              </a:rPr>
              <a:t>Our Team</a:t>
            </a:r>
            <a:endParaRPr lang="en-US" sz="7200" b="1" dirty="0">
              <a:solidFill>
                <a:srgbClr val="FFC000"/>
              </a:solidFill>
              <a:latin typeface="Century" panose="020406040505050203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1936" y="2445739"/>
            <a:ext cx="3588039" cy="4652620"/>
          </a:xfrm>
          <a:prstGeom prst="rect">
            <a:avLst/>
          </a:prstGeom>
        </p:spPr>
      </p:pic>
      <p:sp>
        <p:nvSpPr>
          <p:cNvPr id="7" name="TextBox 6"/>
          <p:cNvSpPr txBox="1"/>
          <p:nvPr/>
        </p:nvSpPr>
        <p:spPr>
          <a:xfrm>
            <a:off x="5631936" y="7179230"/>
            <a:ext cx="3299413" cy="954107"/>
          </a:xfrm>
          <a:prstGeom prst="rect">
            <a:avLst/>
          </a:prstGeom>
          <a:noFill/>
        </p:spPr>
        <p:txBody>
          <a:bodyPr wrap="square" rtlCol="0">
            <a:spAutoFit/>
          </a:bodyPr>
          <a:lstStyle/>
          <a:p>
            <a:r>
              <a:rPr lang="en-US" sz="2800" dirty="0" smtClean="0">
                <a:latin typeface="Century" panose="02040604050505020304" pitchFamily="18" charset="0"/>
              </a:rPr>
              <a:t>Jamie Blackburn</a:t>
            </a:r>
          </a:p>
          <a:p>
            <a:r>
              <a:rPr lang="en-US" sz="2800" dirty="0" smtClean="0">
                <a:latin typeface="Century" panose="02040604050505020304" pitchFamily="18" charset="0"/>
              </a:rPr>
              <a:t>Program Manager</a:t>
            </a:r>
          </a:p>
        </p:txBody>
      </p:sp>
      <p:sp>
        <p:nvSpPr>
          <p:cNvPr id="8" name="TextBox 7"/>
          <p:cNvSpPr txBox="1"/>
          <p:nvPr/>
        </p:nvSpPr>
        <p:spPr>
          <a:xfrm>
            <a:off x="616688" y="7179230"/>
            <a:ext cx="4444410" cy="1815882"/>
          </a:xfrm>
          <a:prstGeom prst="rect">
            <a:avLst/>
          </a:prstGeom>
          <a:noFill/>
        </p:spPr>
        <p:txBody>
          <a:bodyPr wrap="square" rtlCol="0">
            <a:spAutoFit/>
          </a:bodyPr>
          <a:lstStyle/>
          <a:p>
            <a:r>
              <a:rPr lang="en-US" sz="2800" dirty="0" smtClean="0">
                <a:latin typeface="Century" panose="02040604050505020304" pitchFamily="18" charset="0"/>
              </a:rPr>
              <a:t>Sarah Gallagher</a:t>
            </a:r>
          </a:p>
          <a:p>
            <a:r>
              <a:rPr lang="en-US" sz="2800" dirty="0" smtClean="0">
                <a:latin typeface="Century" panose="02040604050505020304" pitchFamily="18" charset="0"/>
              </a:rPr>
              <a:t>Eastern Region Managing Director</a:t>
            </a:r>
          </a:p>
          <a:p>
            <a:endParaRPr lang="en-US" sz="2800" dirty="0">
              <a:latin typeface="Century" panose="02040604050505020304" pitchFamily="18" charset="0"/>
            </a:endParaRPr>
          </a:p>
        </p:txBody>
      </p:sp>
      <p:sp>
        <p:nvSpPr>
          <p:cNvPr id="9" name="TextBox 8"/>
          <p:cNvSpPr txBox="1"/>
          <p:nvPr/>
        </p:nvSpPr>
        <p:spPr>
          <a:xfrm>
            <a:off x="9790813" y="7179230"/>
            <a:ext cx="3329764" cy="954107"/>
          </a:xfrm>
          <a:prstGeom prst="rect">
            <a:avLst/>
          </a:prstGeom>
          <a:noFill/>
        </p:spPr>
        <p:txBody>
          <a:bodyPr wrap="square" rtlCol="0">
            <a:spAutoFit/>
          </a:bodyPr>
          <a:lstStyle/>
          <a:p>
            <a:r>
              <a:rPr lang="en-US" sz="2800" dirty="0" smtClean="0">
                <a:latin typeface="Century" panose="02040604050505020304" pitchFamily="18" charset="0"/>
              </a:rPr>
              <a:t>Anna Smith</a:t>
            </a:r>
          </a:p>
          <a:p>
            <a:r>
              <a:rPr lang="en-US" sz="2800" dirty="0" smtClean="0">
                <a:latin typeface="Century" panose="02040604050505020304" pitchFamily="18" charset="0"/>
              </a:rPr>
              <a:t>Program Manager</a:t>
            </a:r>
          </a:p>
        </p:txBody>
      </p:sp>
      <p:sp>
        <p:nvSpPr>
          <p:cNvPr id="10" name="TextBox 9"/>
          <p:cNvSpPr txBox="1"/>
          <p:nvPr/>
        </p:nvSpPr>
        <p:spPr>
          <a:xfrm>
            <a:off x="13661064" y="7098359"/>
            <a:ext cx="3329764" cy="1938992"/>
          </a:xfrm>
          <a:prstGeom prst="rect">
            <a:avLst/>
          </a:prstGeom>
          <a:noFill/>
        </p:spPr>
        <p:txBody>
          <a:bodyPr wrap="square" rtlCol="0">
            <a:spAutoFit/>
          </a:bodyPr>
          <a:lstStyle/>
          <a:p>
            <a:r>
              <a:rPr lang="en-US" sz="2800" dirty="0" smtClean="0">
                <a:latin typeface="Century" panose="02040604050505020304" pitchFamily="18" charset="0"/>
              </a:rPr>
              <a:t>Kim Keaton</a:t>
            </a:r>
          </a:p>
          <a:p>
            <a:r>
              <a:rPr lang="en-US" sz="2800" dirty="0" smtClean="0">
                <a:latin typeface="Century" panose="02040604050505020304" pitchFamily="18" charset="0"/>
              </a:rPr>
              <a:t>Director of Data Analytics</a:t>
            </a:r>
          </a:p>
          <a:p>
            <a:endParaRPr lang="en-US" sz="3600" dirty="0">
              <a:latin typeface="Century" panose="02040604050505020304" pitchFamily="18" charset="0"/>
            </a:endParaRPr>
          </a:p>
        </p:txBody>
      </p:sp>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l="17970"/>
          <a:stretch/>
        </p:blipFill>
        <p:spPr>
          <a:xfrm>
            <a:off x="13661064" y="2364867"/>
            <a:ext cx="3882887" cy="4733491"/>
          </a:xfrm>
          <a:prstGeom prst="rect">
            <a:avLst/>
          </a:prstGeom>
        </p:spPr>
      </p:pic>
      <p:pic>
        <p:nvPicPr>
          <p:cNvPr id="13" name="Picture 12"/>
          <p:cNvPicPr>
            <a:picLocks noChangeAspect="1"/>
          </p:cNvPicPr>
          <p:nvPr/>
        </p:nvPicPr>
        <p:blipFill rotWithShape="1">
          <a:blip r:embed="rId4">
            <a:extLst>
              <a:ext uri="{28A0092B-C50C-407E-A947-70E740481C1C}">
                <a14:useLocalDpi xmlns:a14="http://schemas.microsoft.com/office/drawing/2010/main" val="0"/>
              </a:ext>
            </a:extLst>
          </a:blip>
          <a:srcRect l="9697" r="16627"/>
          <a:stretch/>
        </p:blipFill>
        <p:spPr>
          <a:xfrm>
            <a:off x="616688" y="2364867"/>
            <a:ext cx="3487479" cy="4733491"/>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97856" y="2445738"/>
            <a:ext cx="3738776" cy="4652620"/>
          </a:xfrm>
          <a:prstGeom prst="rect">
            <a:avLst/>
          </a:prstGeom>
        </p:spPr>
      </p:pic>
    </p:spTree>
    <p:extLst>
      <p:ext uri="{BB962C8B-B14F-4D97-AF65-F5344CB8AC3E}">
        <p14:creationId xmlns:p14="http://schemas.microsoft.com/office/powerpoint/2010/main" val="36333824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15572575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74320" y="3927159"/>
            <a:ext cx="17122140" cy="4828222"/>
          </a:xfrm>
        </p:spPr>
        <p:txBody>
          <a:bodyPr>
            <a:noAutofit/>
          </a:bodyPr>
          <a:lstStyle/>
          <a:p>
            <a:r>
              <a:rPr lang="en-US" sz="3600" dirty="0">
                <a:solidFill>
                  <a:schemeClr val="bg2">
                    <a:lumMod val="50000"/>
                  </a:schemeClr>
                </a:solidFill>
                <a:latin typeface="Century" panose="02040604050505020304" pitchFamily="18" charset="0"/>
              </a:rPr>
              <a:t>Identify and establish a </a:t>
            </a:r>
            <a:r>
              <a:rPr lang="en-US" sz="3600" i="1" dirty="0">
                <a:solidFill>
                  <a:schemeClr val="bg2">
                    <a:lumMod val="50000"/>
                  </a:schemeClr>
                </a:solidFill>
                <a:latin typeface="Century" panose="02040604050505020304" pitchFamily="18" charset="0"/>
              </a:rPr>
              <a:t>Regional Homeless Service Delivery Model </a:t>
            </a:r>
            <a:r>
              <a:rPr lang="en-US" sz="3600" dirty="0">
                <a:solidFill>
                  <a:schemeClr val="bg2">
                    <a:lumMod val="50000"/>
                  </a:schemeClr>
                </a:solidFill>
                <a:latin typeface="Century" panose="02040604050505020304" pitchFamily="18" charset="0"/>
              </a:rPr>
              <a:t>that works for Maine </a:t>
            </a:r>
            <a:r>
              <a:rPr lang="en-US" sz="3600" dirty="0" smtClean="0">
                <a:solidFill>
                  <a:schemeClr val="bg2">
                    <a:lumMod val="50000"/>
                  </a:schemeClr>
                </a:solidFill>
                <a:latin typeface="Century" panose="02040604050505020304" pitchFamily="18" charset="0"/>
              </a:rPr>
              <a:t>using the Connecticut Coordinated Access Networks (CANs) as a starting template.</a:t>
            </a:r>
            <a:endParaRPr lang="en-US" sz="3600" dirty="0">
              <a:solidFill>
                <a:schemeClr val="bg2">
                  <a:lumMod val="50000"/>
                </a:schemeClr>
              </a:solidFill>
              <a:latin typeface="Century" panose="02040604050505020304" pitchFamily="18" charset="0"/>
            </a:endParaRPr>
          </a:p>
          <a:p>
            <a:pPr marL="0" indent="0">
              <a:buNone/>
            </a:pPr>
            <a:endParaRPr lang="en-US" sz="3600" dirty="0">
              <a:solidFill>
                <a:schemeClr val="bg2">
                  <a:lumMod val="50000"/>
                </a:schemeClr>
              </a:solidFill>
              <a:latin typeface="Century" panose="02040604050505020304" pitchFamily="18" charset="0"/>
            </a:endParaRPr>
          </a:p>
          <a:p>
            <a:r>
              <a:rPr lang="en-US" sz="3600" dirty="0">
                <a:solidFill>
                  <a:schemeClr val="bg2">
                    <a:lumMod val="50000"/>
                  </a:schemeClr>
                </a:solidFill>
                <a:latin typeface="Century" panose="02040604050505020304" pitchFamily="18" charset="0"/>
              </a:rPr>
              <a:t>Begin to build a housing pipeline by creating 200 affordable housing units through innovative, flexible methods.</a:t>
            </a:r>
          </a:p>
          <a:p>
            <a:endParaRPr lang="en-US" sz="3600" dirty="0">
              <a:solidFill>
                <a:schemeClr val="bg2">
                  <a:lumMod val="50000"/>
                </a:schemeClr>
              </a:solidFill>
              <a:latin typeface="Century" panose="02040604050505020304" pitchFamily="18" charset="0"/>
            </a:endParaRPr>
          </a:p>
          <a:p>
            <a:r>
              <a:rPr lang="en-US" sz="3600" dirty="0">
                <a:solidFill>
                  <a:schemeClr val="bg2">
                    <a:lumMod val="50000"/>
                  </a:schemeClr>
                </a:solidFill>
                <a:latin typeface="Century" panose="02040604050505020304" pitchFamily="18" charset="0"/>
              </a:rPr>
              <a:t>Provide ongoing support and technical assistance to ensure our collective goals are achieved. </a:t>
            </a:r>
          </a:p>
        </p:txBody>
      </p:sp>
      <p:sp>
        <p:nvSpPr>
          <p:cNvPr id="5" name="Title 4"/>
          <p:cNvSpPr>
            <a:spLocks noGrp="1"/>
          </p:cNvSpPr>
          <p:nvPr>
            <p:ph type="title"/>
          </p:nvPr>
        </p:nvSpPr>
        <p:spPr>
          <a:xfrm>
            <a:off x="274320" y="376593"/>
            <a:ext cx="12778740" cy="1988345"/>
          </a:xfrm>
        </p:spPr>
        <p:txBody>
          <a:bodyPr/>
          <a:lstStyle/>
          <a:p>
            <a:r>
              <a:rPr lang="en-US" dirty="0">
                <a:latin typeface="Century" panose="02040604050505020304" pitchFamily="18" charset="0"/>
              </a:rPr>
              <a:t>OUR OBJECTIVES IN MAINE</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5359" y="-42530"/>
            <a:ext cx="4008121" cy="4008121"/>
          </a:xfrm>
          <a:prstGeom prst="rect">
            <a:avLst/>
          </a:prstGeom>
        </p:spPr>
      </p:pic>
      <p:sp>
        <p:nvSpPr>
          <p:cNvPr id="7" name="Heart 6"/>
          <p:cNvSpPr/>
          <p:nvPr/>
        </p:nvSpPr>
        <p:spPr>
          <a:xfrm>
            <a:off x="13933170" y="1643182"/>
            <a:ext cx="800100" cy="721756"/>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98760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p:cNvSpPr>
            <a:spLocks noGrp="1"/>
          </p:cNvSpPr>
          <p:nvPr>
            <p:ph type="title"/>
          </p:nvPr>
        </p:nvSpPr>
        <p:spPr>
          <a:xfrm>
            <a:off x="274318" y="0"/>
            <a:ext cx="17548459" cy="1988345"/>
          </a:xfrm>
        </p:spPr>
        <p:txBody>
          <a:bodyPr/>
          <a:lstStyle/>
          <a:p>
            <a:r>
              <a:rPr lang="en-US" dirty="0" smtClean="0">
                <a:latin typeface="Century" panose="02040604050505020304" pitchFamily="18" charset="0"/>
              </a:rPr>
              <a:t>Why this is the right time for change</a:t>
            </a:r>
            <a:endParaRPr lang="en-US" dirty="0">
              <a:latin typeface="Century" panose="02040604050505020304" pitchFamily="18" charset="0"/>
            </a:endParaRPr>
          </a:p>
        </p:txBody>
      </p:sp>
      <p:sp>
        <p:nvSpPr>
          <p:cNvPr id="2" name="TextBox 1"/>
          <p:cNvSpPr txBox="1"/>
          <p:nvPr/>
        </p:nvSpPr>
        <p:spPr>
          <a:xfrm>
            <a:off x="742560" y="1988345"/>
            <a:ext cx="16611973" cy="7786747"/>
          </a:xfrm>
          <a:prstGeom prst="rect">
            <a:avLst/>
          </a:prstGeom>
          <a:noFill/>
        </p:spPr>
        <p:txBody>
          <a:bodyPr wrap="square" rtlCol="0">
            <a:spAutoFit/>
          </a:bodyPr>
          <a:lstStyle/>
          <a:p>
            <a:pPr marL="285750" indent="-285750">
              <a:buFont typeface="Arial" panose="020B0604020202020204" pitchFamily="34" charset="0"/>
              <a:buChar char="•"/>
            </a:pPr>
            <a:r>
              <a:rPr lang="en-US" sz="3600" dirty="0" smtClean="0">
                <a:solidFill>
                  <a:srgbClr val="000000"/>
                </a:solidFill>
                <a:latin typeface="Century" panose="02040604050505020304" pitchFamily="18" charset="0"/>
              </a:rPr>
              <a:t>Across the country, states are recognizing the significant impact of the COVID-19 pandemic and systemic vulnerabilities on people experiencing homelessness.</a:t>
            </a:r>
          </a:p>
          <a:p>
            <a:pPr marL="285750" indent="-285750">
              <a:buFont typeface="Arial" panose="020B0604020202020204" pitchFamily="34" charset="0"/>
              <a:buChar char="•"/>
            </a:pPr>
            <a:endParaRPr lang="en-US" sz="3600" dirty="0">
              <a:solidFill>
                <a:srgbClr val="000000"/>
              </a:solidFill>
              <a:latin typeface="Century" panose="02040604050505020304" pitchFamily="18" charset="0"/>
            </a:endParaRPr>
          </a:p>
          <a:p>
            <a:pPr marL="285750" indent="-285750">
              <a:buFont typeface="Arial" panose="020B0604020202020204" pitchFamily="34" charset="0"/>
              <a:buChar char="•"/>
            </a:pPr>
            <a:r>
              <a:rPr lang="en-US" sz="3600" dirty="0">
                <a:solidFill>
                  <a:srgbClr val="000000"/>
                </a:solidFill>
                <a:latin typeface="Century" panose="02040604050505020304" pitchFamily="18" charset="0"/>
              </a:rPr>
              <a:t>The disproportionate impact of </a:t>
            </a:r>
            <a:r>
              <a:rPr lang="en-US" sz="3600" dirty="0" smtClean="0">
                <a:solidFill>
                  <a:srgbClr val="000000"/>
                </a:solidFill>
                <a:latin typeface="Century" panose="02040604050505020304" pitchFamily="18" charset="0"/>
              </a:rPr>
              <a:t>the pandemic against </a:t>
            </a:r>
            <a:r>
              <a:rPr lang="en-US" sz="3600" dirty="0">
                <a:solidFill>
                  <a:srgbClr val="000000"/>
                </a:solidFill>
                <a:latin typeface="Century" panose="02040604050505020304" pitchFamily="18" charset="0"/>
              </a:rPr>
              <a:t>communities of color, those with </a:t>
            </a:r>
            <a:r>
              <a:rPr lang="en-US" sz="3600" dirty="0" smtClean="0">
                <a:solidFill>
                  <a:srgbClr val="000000"/>
                </a:solidFill>
                <a:latin typeface="Century" panose="02040604050505020304" pitchFamily="18" charset="0"/>
              </a:rPr>
              <a:t>disabilities and </a:t>
            </a:r>
            <a:r>
              <a:rPr lang="en-US" sz="3600" dirty="0">
                <a:solidFill>
                  <a:srgbClr val="000000"/>
                </a:solidFill>
                <a:latin typeface="Century" panose="02040604050505020304" pitchFamily="18" charset="0"/>
              </a:rPr>
              <a:t>those living in extreme poverty, has been made undeniably </a:t>
            </a:r>
            <a:r>
              <a:rPr lang="en-US" sz="3600" dirty="0" smtClean="0">
                <a:solidFill>
                  <a:srgbClr val="000000"/>
                </a:solidFill>
                <a:latin typeface="Century" panose="02040604050505020304" pitchFamily="18" charset="0"/>
              </a:rPr>
              <a:t>clear in public </a:t>
            </a:r>
            <a:r>
              <a:rPr lang="en-US" sz="3600" dirty="0">
                <a:solidFill>
                  <a:srgbClr val="000000"/>
                </a:solidFill>
                <a:latin typeface="Century" panose="02040604050505020304" pitchFamily="18" charset="0"/>
              </a:rPr>
              <a:t>nursing homes, jails, prisons and </a:t>
            </a:r>
            <a:r>
              <a:rPr lang="en-US" sz="3600" dirty="0" smtClean="0">
                <a:solidFill>
                  <a:srgbClr val="000000"/>
                </a:solidFill>
                <a:latin typeface="Century" panose="02040604050505020304" pitchFamily="18" charset="0"/>
              </a:rPr>
              <a:t>shelters.</a:t>
            </a:r>
          </a:p>
          <a:p>
            <a:endParaRPr lang="en-US" sz="3600" dirty="0">
              <a:solidFill>
                <a:srgbClr val="000000"/>
              </a:solidFill>
              <a:latin typeface="Century" panose="02040604050505020304" pitchFamily="18" charset="0"/>
            </a:endParaRPr>
          </a:p>
          <a:p>
            <a:pPr marL="285750" indent="-285750">
              <a:buFont typeface="Arial" panose="020B0604020202020204" pitchFamily="34" charset="0"/>
              <a:buChar char="•"/>
            </a:pPr>
            <a:r>
              <a:rPr lang="en-US" sz="3600" dirty="0" smtClean="0">
                <a:solidFill>
                  <a:srgbClr val="000000"/>
                </a:solidFill>
                <a:latin typeface="Century" panose="02040604050505020304" pitchFamily="18" charset="0"/>
              </a:rPr>
              <a:t>In the wake there is now an opportunity to create a homeless and housing system that is equitable, </a:t>
            </a:r>
            <a:r>
              <a:rPr lang="en-US" sz="3600" u="sng" dirty="0" smtClean="0">
                <a:solidFill>
                  <a:srgbClr val="000000"/>
                </a:solidFill>
                <a:latin typeface="Century" panose="02040604050505020304" pitchFamily="18" charset="0"/>
              </a:rPr>
              <a:t>cross-sectional</a:t>
            </a:r>
            <a:r>
              <a:rPr lang="en-US" sz="3600" dirty="0" smtClean="0">
                <a:solidFill>
                  <a:srgbClr val="000000"/>
                </a:solidFill>
                <a:latin typeface="Century" panose="02040604050505020304" pitchFamily="18" charset="0"/>
              </a:rPr>
              <a:t> and generates the greatest impact. </a:t>
            </a:r>
          </a:p>
          <a:p>
            <a:pPr marL="285750" indent="-285750">
              <a:buFont typeface="Arial" panose="020B0604020202020204" pitchFamily="34" charset="0"/>
              <a:buChar char="•"/>
            </a:pPr>
            <a:endParaRPr lang="en-US" sz="3600" dirty="0">
              <a:solidFill>
                <a:srgbClr val="000000"/>
              </a:solidFill>
              <a:latin typeface="Century" panose="02040604050505020304" pitchFamily="18" charset="0"/>
            </a:endParaRPr>
          </a:p>
          <a:p>
            <a:pPr marL="285750" indent="-285750">
              <a:buFont typeface="Arial" panose="020B0604020202020204" pitchFamily="34" charset="0"/>
              <a:buChar char="•"/>
            </a:pPr>
            <a:r>
              <a:rPr lang="en-US" sz="3600" dirty="0" smtClean="0">
                <a:solidFill>
                  <a:srgbClr val="000000"/>
                </a:solidFill>
                <a:latin typeface="Century" panose="02040604050505020304" pitchFamily="18" charset="0"/>
              </a:rPr>
              <a:t>Collaboration, relationships </a:t>
            </a:r>
            <a:r>
              <a:rPr lang="en-US" sz="3600" dirty="0">
                <a:solidFill>
                  <a:srgbClr val="000000"/>
                </a:solidFill>
                <a:latin typeface="Century" panose="02040604050505020304" pitchFamily="18" charset="0"/>
              </a:rPr>
              <a:t>and connections across systems are </a:t>
            </a:r>
            <a:r>
              <a:rPr lang="en-US" sz="3600" dirty="0" smtClean="0">
                <a:solidFill>
                  <a:srgbClr val="000000"/>
                </a:solidFill>
                <a:latin typeface="Century" panose="02040604050505020304" pitchFamily="18" charset="0"/>
              </a:rPr>
              <a:t>needed now more than ever.</a:t>
            </a:r>
            <a:endParaRPr lang="en-US" sz="3600" dirty="0">
              <a:solidFill>
                <a:srgbClr val="000000"/>
              </a:solidFill>
              <a:latin typeface="Century" panose="02040604050505020304" pitchFamily="18" charset="0"/>
            </a:endParaRPr>
          </a:p>
          <a:p>
            <a:pPr marL="285750" indent="-285750">
              <a:buFont typeface="Arial" panose="020B0604020202020204" pitchFamily="34" charset="0"/>
              <a:buChar char="•"/>
            </a:pPr>
            <a:endParaRPr lang="en-US" sz="3200" dirty="0">
              <a:solidFill>
                <a:srgbClr val="000000"/>
              </a:solidFill>
              <a:latin typeface="Century" panose="02040604050505020304" pitchFamily="18" charset="0"/>
            </a:endParaRPr>
          </a:p>
        </p:txBody>
      </p:sp>
    </p:spTree>
    <p:extLst>
      <p:ext uri="{BB962C8B-B14F-4D97-AF65-F5344CB8AC3E}">
        <p14:creationId xmlns:p14="http://schemas.microsoft.com/office/powerpoint/2010/main" val="18287466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82385" y="2129410"/>
            <a:ext cx="8654970" cy="6682809"/>
          </a:xfrm>
          <a:prstGeom prst="rect">
            <a:avLst/>
          </a:prstGeom>
        </p:spPr>
      </p:pic>
      <p:sp>
        <p:nvSpPr>
          <p:cNvPr id="8" name="TextBox 7"/>
          <p:cNvSpPr txBox="1"/>
          <p:nvPr/>
        </p:nvSpPr>
        <p:spPr>
          <a:xfrm>
            <a:off x="401534" y="3136529"/>
            <a:ext cx="8975064" cy="7109639"/>
          </a:xfrm>
          <a:prstGeom prst="rect">
            <a:avLst/>
          </a:prstGeom>
          <a:noFill/>
        </p:spPr>
        <p:txBody>
          <a:bodyPr wrap="square" rtlCol="0">
            <a:spAutoFit/>
          </a:bodyPr>
          <a:lstStyle/>
          <a:p>
            <a:pPr marL="571500" indent="-571500">
              <a:buFont typeface="Arial" panose="020B0604020202020204" pitchFamily="34" charset="0"/>
              <a:buChar char="•"/>
            </a:pPr>
            <a:r>
              <a:rPr lang="en-US" sz="2400" dirty="0" smtClean="0">
                <a:solidFill>
                  <a:schemeClr val="bg2">
                    <a:lumMod val="50000"/>
                  </a:schemeClr>
                </a:solidFill>
                <a:latin typeface="Century" panose="02040604050505020304" pitchFamily="18" charset="0"/>
              </a:rPr>
              <a:t>In </a:t>
            </a:r>
            <a:r>
              <a:rPr lang="en-US" sz="2400" dirty="0">
                <a:solidFill>
                  <a:schemeClr val="bg2">
                    <a:lumMod val="50000"/>
                  </a:schemeClr>
                </a:solidFill>
                <a:latin typeface="Century" panose="02040604050505020304" pitchFamily="18" charset="0"/>
              </a:rPr>
              <a:t>2014, homeless services (emergency shelters, housing providers, homeless outreach, etc.) in </a:t>
            </a:r>
            <a:r>
              <a:rPr lang="en-US" sz="2400" dirty="0" smtClean="0">
                <a:solidFill>
                  <a:schemeClr val="bg2">
                    <a:lumMod val="50000"/>
                  </a:schemeClr>
                </a:solidFill>
                <a:latin typeface="Century" panose="02040604050505020304" pitchFamily="18" charset="0"/>
              </a:rPr>
              <a:t>CT </a:t>
            </a:r>
            <a:r>
              <a:rPr lang="en-US" sz="2400" dirty="0">
                <a:solidFill>
                  <a:schemeClr val="bg2">
                    <a:lumMod val="50000"/>
                  </a:schemeClr>
                </a:solidFill>
                <a:latin typeface="Century" panose="02040604050505020304" pitchFamily="18" charset="0"/>
              </a:rPr>
              <a:t>became organized into seven regional networks, known as ‘Coordinated Access Networks’ or ‘CANs</a:t>
            </a:r>
            <a:r>
              <a:rPr lang="en-US" sz="2400" dirty="0" smtClean="0">
                <a:solidFill>
                  <a:schemeClr val="bg2">
                    <a:lumMod val="50000"/>
                  </a:schemeClr>
                </a:solidFill>
                <a:latin typeface="Century" panose="02040604050505020304" pitchFamily="18" charset="0"/>
              </a:rPr>
              <a:t>.’</a:t>
            </a:r>
          </a:p>
          <a:p>
            <a:pPr marL="571500" indent="-571500">
              <a:buFont typeface="Arial" panose="020B0604020202020204" pitchFamily="34" charset="0"/>
              <a:buChar char="•"/>
            </a:pPr>
            <a:endParaRPr lang="en-US" sz="2400" dirty="0" smtClean="0">
              <a:solidFill>
                <a:schemeClr val="bg2">
                  <a:lumMod val="50000"/>
                </a:schemeClr>
              </a:solidFill>
              <a:latin typeface="Century" panose="02040604050505020304" pitchFamily="18" charset="0"/>
            </a:endParaRPr>
          </a:p>
          <a:p>
            <a:pPr marL="571500" indent="-571500">
              <a:buFont typeface="Arial" panose="020B0604020202020204" pitchFamily="34" charset="0"/>
              <a:buChar char="•"/>
            </a:pPr>
            <a:r>
              <a:rPr lang="en-US" sz="2400" dirty="0" smtClean="0">
                <a:solidFill>
                  <a:schemeClr val="bg2">
                    <a:lumMod val="50000"/>
                  </a:schemeClr>
                </a:solidFill>
                <a:latin typeface="Century" panose="02040604050505020304" pitchFamily="18" charset="0"/>
              </a:rPr>
              <a:t>Central intake through 211 serves as the </a:t>
            </a:r>
            <a:r>
              <a:rPr lang="en-US" sz="2400" dirty="0">
                <a:solidFill>
                  <a:schemeClr val="bg2">
                    <a:lumMod val="50000"/>
                  </a:schemeClr>
                </a:solidFill>
                <a:latin typeface="Century" panose="02040604050505020304" pitchFamily="18" charset="0"/>
              </a:rPr>
              <a:t>gateway to a streamlined process for helping clients facing </a:t>
            </a:r>
            <a:r>
              <a:rPr lang="en-US" sz="2400" dirty="0" smtClean="0">
                <a:solidFill>
                  <a:schemeClr val="bg2">
                    <a:lumMod val="50000"/>
                  </a:schemeClr>
                </a:solidFill>
                <a:latin typeface="Century" panose="02040604050505020304" pitchFamily="18" charset="0"/>
              </a:rPr>
              <a:t>homelessness.</a:t>
            </a:r>
          </a:p>
          <a:p>
            <a:pPr marL="571500" indent="-571500">
              <a:buFont typeface="Arial" panose="020B0604020202020204" pitchFamily="34" charset="0"/>
              <a:buChar char="•"/>
            </a:pPr>
            <a:endParaRPr lang="en-US" sz="2400" dirty="0">
              <a:solidFill>
                <a:schemeClr val="bg2">
                  <a:lumMod val="50000"/>
                </a:schemeClr>
              </a:solidFill>
              <a:latin typeface="Century" panose="02040604050505020304" pitchFamily="18" charset="0"/>
            </a:endParaRPr>
          </a:p>
          <a:p>
            <a:pPr marL="571500" indent="-571500">
              <a:buFont typeface="Arial" panose="020B0604020202020204" pitchFamily="34" charset="0"/>
              <a:buChar char="•"/>
            </a:pPr>
            <a:r>
              <a:rPr lang="en-US" sz="2400" dirty="0">
                <a:solidFill>
                  <a:schemeClr val="bg2">
                    <a:lumMod val="50000"/>
                  </a:schemeClr>
                </a:solidFill>
                <a:latin typeface="Century" panose="02040604050505020304" pitchFamily="18" charset="0"/>
              </a:rPr>
              <a:t>C</a:t>
            </a:r>
            <a:r>
              <a:rPr lang="en-US" sz="2400" dirty="0" smtClean="0">
                <a:solidFill>
                  <a:schemeClr val="bg2">
                    <a:lumMod val="50000"/>
                  </a:schemeClr>
                </a:solidFill>
                <a:latin typeface="Century" panose="02040604050505020304" pitchFamily="18" charset="0"/>
              </a:rPr>
              <a:t>onsolidated waitlists and consistent policies and procedures across the state ensure quality and facilitate </a:t>
            </a:r>
            <a:r>
              <a:rPr lang="en-US" sz="2400" dirty="0">
                <a:solidFill>
                  <a:schemeClr val="bg2">
                    <a:lumMod val="50000"/>
                  </a:schemeClr>
                </a:solidFill>
                <a:latin typeface="Century" panose="02040604050505020304" pitchFamily="18" charset="0"/>
              </a:rPr>
              <a:t>shelter </a:t>
            </a:r>
            <a:r>
              <a:rPr lang="en-US" sz="2400" dirty="0" smtClean="0">
                <a:solidFill>
                  <a:schemeClr val="bg2">
                    <a:lumMod val="50000"/>
                  </a:schemeClr>
                </a:solidFill>
                <a:latin typeface="Century" panose="02040604050505020304" pitchFamily="18" charset="0"/>
              </a:rPr>
              <a:t>and housing placements.</a:t>
            </a:r>
          </a:p>
          <a:p>
            <a:pPr marL="571500" indent="-571500">
              <a:buFont typeface="Arial" panose="020B0604020202020204" pitchFamily="34" charset="0"/>
              <a:buChar char="•"/>
            </a:pPr>
            <a:endParaRPr lang="en-US" sz="2400" dirty="0" smtClean="0">
              <a:solidFill>
                <a:schemeClr val="bg2">
                  <a:lumMod val="50000"/>
                </a:schemeClr>
              </a:solidFill>
              <a:latin typeface="Century" panose="02040604050505020304" pitchFamily="18" charset="0"/>
            </a:endParaRPr>
          </a:p>
          <a:p>
            <a:pPr marL="571500" indent="-571500">
              <a:buFont typeface="Arial" panose="020B0604020202020204" pitchFamily="34" charset="0"/>
              <a:buChar char="•"/>
            </a:pPr>
            <a:r>
              <a:rPr lang="en-US" sz="2400" dirty="0" smtClean="0">
                <a:solidFill>
                  <a:srgbClr val="000000"/>
                </a:solidFill>
                <a:latin typeface="Century" panose="02040604050505020304" pitchFamily="18" charset="0"/>
              </a:rPr>
              <a:t>Data-driven </a:t>
            </a:r>
            <a:r>
              <a:rPr lang="en-US" sz="2400" dirty="0">
                <a:solidFill>
                  <a:srgbClr val="000000"/>
                </a:solidFill>
                <a:latin typeface="Century" panose="02040604050505020304" pitchFamily="18" charset="0"/>
              </a:rPr>
              <a:t>decision making </a:t>
            </a:r>
            <a:r>
              <a:rPr lang="en-US" sz="2400" dirty="0" smtClean="0">
                <a:solidFill>
                  <a:srgbClr val="000000"/>
                </a:solidFill>
                <a:latin typeface="Century" panose="02040604050505020304" pitchFamily="18" charset="0"/>
              </a:rPr>
              <a:t>culture to </a:t>
            </a:r>
            <a:r>
              <a:rPr lang="en-US" sz="2400" dirty="0">
                <a:solidFill>
                  <a:srgbClr val="000000"/>
                </a:solidFill>
                <a:latin typeface="Century" panose="02040604050505020304" pitchFamily="18" charset="0"/>
              </a:rPr>
              <a:t>align stakeholders, stimulate discussion, and identify opportunities for improved service delivery</a:t>
            </a:r>
            <a:r>
              <a:rPr lang="en-US" sz="2400" dirty="0" smtClean="0">
                <a:solidFill>
                  <a:srgbClr val="000000"/>
                </a:solidFill>
                <a:latin typeface="Century" panose="02040604050505020304" pitchFamily="18" charset="0"/>
              </a:rPr>
              <a:t>.</a:t>
            </a:r>
            <a:endParaRPr lang="en-US" sz="3200" dirty="0">
              <a:solidFill>
                <a:schemeClr val="bg2">
                  <a:lumMod val="50000"/>
                </a:schemeClr>
              </a:solidFill>
              <a:latin typeface="Century" panose="02040604050505020304" pitchFamily="18" charset="0"/>
            </a:endParaRPr>
          </a:p>
          <a:p>
            <a:endParaRPr lang="en-US" sz="3200" dirty="0" smtClean="0">
              <a:latin typeface="Century" panose="02040604050505020304" pitchFamily="18" charset="0"/>
            </a:endParaRPr>
          </a:p>
          <a:p>
            <a:endParaRPr lang="en-US" sz="2000" dirty="0">
              <a:latin typeface="Century" panose="02040604050505020304" pitchFamily="18" charset="0"/>
            </a:endParaRPr>
          </a:p>
          <a:p>
            <a:endParaRPr lang="en-US" sz="2000" dirty="0">
              <a:latin typeface="Century" panose="02040604050505020304" pitchFamily="18" charset="0"/>
            </a:endParaRPr>
          </a:p>
        </p:txBody>
      </p:sp>
      <p:sp>
        <p:nvSpPr>
          <p:cNvPr id="2" name="Rectangle 1"/>
          <p:cNvSpPr/>
          <p:nvPr/>
        </p:nvSpPr>
        <p:spPr>
          <a:xfrm>
            <a:off x="748147" y="203623"/>
            <a:ext cx="15530944" cy="1754326"/>
          </a:xfrm>
          <a:prstGeom prst="rect">
            <a:avLst/>
          </a:prstGeom>
        </p:spPr>
        <p:txBody>
          <a:bodyPr wrap="square">
            <a:spAutoFit/>
          </a:bodyPr>
          <a:lstStyle/>
          <a:p>
            <a:r>
              <a:rPr lang="en-US" sz="5400" dirty="0" smtClean="0">
                <a:latin typeface="Century" panose="02040604050505020304" pitchFamily="18" charset="0"/>
              </a:rPr>
              <a:t>The CT Reaching Home Campaign and Coordinated </a:t>
            </a:r>
            <a:r>
              <a:rPr lang="en-US" sz="5400" dirty="0">
                <a:latin typeface="Century" panose="02040604050505020304" pitchFamily="18" charset="0"/>
              </a:rPr>
              <a:t>Access Networks </a:t>
            </a:r>
            <a:r>
              <a:rPr lang="en-US" sz="5400" dirty="0" smtClean="0">
                <a:latin typeface="Century" panose="02040604050505020304" pitchFamily="18" charset="0"/>
              </a:rPr>
              <a:t>(</a:t>
            </a:r>
            <a:r>
              <a:rPr lang="en-US" sz="5400" dirty="0">
                <a:latin typeface="Century" panose="02040604050505020304" pitchFamily="18" charset="0"/>
              </a:rPr>
              <a:t>CT CANs)</a:t>
            </a:r>
            <a:endParaRPr lang="en-US" sz="5400" dirty="0"/>
          </a:p>
        </p:txBody>
      </p:sp>
    </p:spTree>
    <p:extLst>
      <p:ext uri="{BB962C8B-B14F-4D97-AF65-F5344CB8AC3E}">
        <p14:creationId xmlns:p14="http://schemas.microsoft.com/office/powerpoint/2010/main" val="10543816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cceh.org/wp-content/uploads/2019/03/CAN-Diagram-DOH-3.19.201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060" y="320675"/>
            <a:ext cx="15786100" cy="9488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06666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6032" y="417468"/>
            <a:ext cx="10072339" cy="742259"/>
          </a:xfrm>
        </p:spPr>
        <p:txBody>
          <a:bodyPr>
            <a:normAutofit fontScale="90000"/>
          </a:bodyPr>
          <a:lstStyle/>
          <a:p>
            <a:r>
              <a:rPr lang="en-US" dirty="0" smtClean="0">
                <a:latin typeface="Century" panose="02040604050505020304" pitchFamily="18" charset="0"/>
              </a:rPr>
              <a:t>Using Data to Drive Impact</a:t>
            </a:r>
            <a:endParaRPr lang="en-US" dirty="0">
              <a:latin typeface="Century" panose="02040604050505020304" pitchFamily="18" charset="0"/>
            </a:endParaRPr>
          </a:p>
        </p:txBody>
      </p:sp>
      <p:pic>
        <p:nvPicPr>
          <p:cNvPr id="4" name="Content Placeholder 3"/>
          <p:cNvPicPr>
            <a:picLocks noGrp="1" noChangeAspect="1"/>
          </p:cNvPicPr>
          <p:nvPr>
            <p:ph idx="1"/>
          </p:nvPr>
        </p:nvPicPr>
        <p:blipFill rotWithShape="1">
          <a:blip r:embed="rId3"/>
          <a:srcRect l="19101" t="19294" r="19256" b="5933"/>
          <a:stretch/>
        </p:blipFill>
        <p:spPr>
          <a:xfrm>
            <a:off x="4018621" y="1444518"/>
            <a:ext cx="9893919" cy="7378137"/>
          </a:xfrm>
          <a:prstGeom prst="rect">
            <a:avLst/>
          </a:prstGeom>
        </p:spPr>
      </p:pic>
      <p:sp>
        <p:nvSpPr>
          <p:cNvPr id="6" name="TextBox 5"/>
          <p:cNvSpPr txBox="1"/>
          <p:nvPr/>
        </p:nvSpPr>
        <p:spPr>
          <a:xfrm>
            <a:off x="3144644" y="9331204"/>
            <a:ext cx="11227923" cy="707886"/>
          </a:xfrm>
          <a:prstGeom prst="rect">
            <a:avLst/>
          </a:prstGeom>
          <a:noFill/>
        </p:spPr>
        <p:txBody>
          <a:bodyPr wrap="square" rtlCol="0">
            <a:spAutoFit/>
          </a:bodyPr>
          <a:lstStyle/>
          <a:p>
            <a:r>
              <a:rPr lang="en-US" sz="2000" dirty="0" smtClean="0">
                <a:latin typeface="Century" panose="02040604050505020304" pitchFamily="18" charset="0"/>
              </a:rPr>
              <a:t>Screenshot of the publicly available CAN Data Dashboard </a:t>
            </a:r>
            <a:r>
              <a:rPr lang="en-US" sz="2000" dirty="0">
                <a:latin typeface="Century" panose="02040604050505020304" pitchFamily="18" charset="0"/>
              </a:rPr>
              <a:t>https://</a:t>
            </a:r>
            <a:r>
              <a:rPr lang="en-US" sz="2000" dirty="0" smtClean="0">
                <a:latin typeface="Century" panose="02040604050505020304" pitchFamily="18" charset="0"/>
              </a:rPr>
              <a:t>ctcandata.org/dashboards/</a:t>
            </a:r>
          </a:p>
          <a:p>
            <a:endParaRPr lang="en-US" sz="2000" dirty="0">
              <a:latin typeface="Century" panose="02040604050505020304" pitchFamily="18" charset="0"/>
            </a:endParaRPr>
          </a:p>
        </p:txBody>
      </p:sp>
    </p:spTree>
    <p:extLst>
      <p:ext uri="{BB962C8B-B14F-4D97-AF65-F5344CB8AC3E}">
        <p14:creationId xmlns:p14="http://schemas.microsoft.com/office/powerpoint/2010/main" val="18695457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9192" y="0"/>
            <a:ext cx="13863754" cy="1236505"/>
          </a:xfrm>
        </p:spPr>
        <p:txBody>
          <a:bodyPr>
            <a:normAutofit/>
          </a:bodyPr>
          <a:lstStyle/>
          <a:p>
            <a:r>
              <a:rPr lang="en-US" sz="5400" dirty="0" smtClean="0">
                <a:latin typeface="Century" panose="02040604050505020304" pitchFamily="18" charset="0"/>
              </a:rPr>
              <a:t>Impact of the CAN Approach in CT</a:t>
            </a:r>
            <a:endParaRPr lang="en-US" sz="5400" dirty="0">
              <a:latin typeface="Century" panose="02040604050505020304" pitchFamily="18" charset="0"/>
            </a:endParaRPr>
          </a:p>
        </p:txBody>
      </p:sp>
      <p:pic>
        <p:nvPicPr>
          <p:cNvPr id="4" name="Picture 3"/>
          <p:cNvPicPr>
            <a:picLocks noChangeAspect="1"/>
          </p:cNvPicPr>
          <p:nvPr/>
        </p:nvPicPr>
        <p:blipFill rotWithShape="1">
          <a:blip r:embed="rId3"/>
          <a:srcRect l="14268" t="22114" r="12683" b="5691"/>
          <a:stretch/>
        </p:blipFill>
        <p:spPr>
          <a:xfrm>
            <a:off x="1516566" y="1583473"/>
            <a:ext cx="15567768" cy="8654537"/>
          </a:xfrm>
          <a:prstGeom prst="rect">
            <a:avLst/>
          </a:prstGeom>
        </p:spPr>
      </p:pic>
    </p:spTree>
    <p:extLst>
      <p:ext uri="{BB962C8B-B14F-4D97-AF65-F5344CB8AC3E}">
        <p14:creationId xmlns:p14="http://schemas.microsoft.com/office/powerpoint/2010/main" val="24115974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CSH">
      <a:dk1>
        <a:sysClr val="windowText" lastClr="000000"/>
      </a:dk1>
      <a:lt1>
        <a:srgbClr val="F2F2F2"/>
      </a:lt1>
      <a:dk2>
        <a:srgbClr val="44546A"/>
      </a:dk2>
      <a:lt2>
        <a:srgbClr val="F2F2F2"/>
      </a:lt2>
      <a:accent1>
        <a:srgbClr val="6C2080"/>
      </a:accent1>
      <a:accent2>
        <a:srgbClr val="8DC63F"/>
      </a:accent2>
      <a:accent3>
        <a:srgbClr val="9FA1A4"/>
      </a:accent3>
      <a:accent4>
        <a:srgbClr val="F8971D"/>
      </a:accent4>
      <a:accent5>
        <a:srgbClr val="0081C6"/>
      </a:accent5>
      <a:accent6>
        <a:srgbClr val="70AD47"/>
      </a:accent6>
      <a:hlink>
        <a:srgbClr val="0563C1"/>
      </a:hlink>
      <a:folHlink>
        <a:srgbClr val="C60C46"/>
      </a:folHlink>
    </a:clrScheme>
    <a:fontScheme name="CSH">
      <a:majorFont>
        <a:latin typeface="Century Gothic"/>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CSH_BrandColors">
      <a:dk1>
        <a:srgbClr val="F8971D"/>
      </a:dk1>
      <a:lt1>
        <a:srgbClr val="FFFFFF"/>
      </a:lt1>
      <a:dk2>
        <a:srgbClr val="C60C46"/>
      </a:dk2>
      <a:lt2>
        <a:srgbClr val="9FA1A4"/>
      </a:lt2>
      <a:accent1>
        <a:srgbClr val="F8971D"/>
      </a:accent1>
      <a:accent2>
        <a:srgbClr val="C60C46"/>
      </a:accent2>
      <a:accent3>
        <a:srgbClr val="0081C6"/>
      </a:accent3>
      <a:accent4>
        <a:srgbClr val="8DC63F"/>
      </a:accent4>
      <a:accent5>
        <a:srgbClr val="6C207E"/>
      </a:accent5>
      <a:accent6>
        <a:srgbClr val="9FA1A4"/>
      </a:accent6>
      <a:hlink>
        <a:srgbClr val="0081C6"/>
      </a:hlink>
      <a:folHlink>
        <a:srgbClr val="6C207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rosted Glass">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SH_PowerPointTemplate_Complete Deck_2018" id="{257D314B-BEAE-4067-9915-41EE75D58599}" vid="{B5963576-1A9C-4B92-8A3B-557A57712AAE}"/>
    </a:ext>
  </a:extLst>
</a:theme>
</file>

<file path=ppt/theme/theme4.xml><?xml version="1.0" encoding="utf-8"?>
<a:theme xmlns:a="http://schemas.openxmlformats.org/drawingml/2006/main" name="Frame">
  <a:themeElements>
    <a:clrScheme name="CSH_BrandColors">
      <a:dk1>
        <a:srgbClr val="000000"/>
      </a:dk1>
      <a:lt1>
        <a:srgbClr val="FFFFFF"/>
      </a:lt1>
      <a:dk2>
        <a:srgbClr val="000000"/>
      </a:dk2>
      <a:lt2>
        <a:srgbClr val="EEB111"/>
      </a:lt2>
      <a:accent1>
        <a:srgbClr val="F8971D"/>
      </a:accent1>
      <a:accent2>
        <a:srgbClr val="A6093D"/>
      </a:accent2>
      <a:accent3>
        <a:srgbClr val="0081C6"/>
      </a:accent3>
      <a:accent4>
        <a:srgbClr val="8DC63F"/>
      </a:accent4>
      <a:accent5>
        <a:srgbClr val="6C207E"/>
      </a:accent5>
      <a:accent6>
        <a:srgbClr val="9FA1A4"/>
      </a:accent6>
      <a:hlink>
        <a:srgbClr val="0081C6"/>
      </a:hlink>
      <a:folHlink>
        <a:srgbClr val="6C207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CSH_PowerPointTemplate_Complete Deck_2018" id="{257D314B-BEAE-4067-9915-41EE75D58599}" vid="{813C65C1-1E97-447A-8705-14F6745FC8D3}"/>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58DEEF3A5A0FE449AC6F94F5133C554" ma:contentTypeVersion="19" ma:contentTypeDescription="Create a new document." ma:contentTypeScope="" ma:versionID="3f8805b775a71e55ffed13d2190d1b5b">
  <xsd:schema xmlns:xsd="http://www.w3.org/2001/XMLSchema" xmlns:xs="http://www.w3.org/2001/XMLSchema" xmlns:p="http://schemas.microsoft.com/office/2006/metadata/properties" xmlns:ns2="d727cb24-0622-4153-90b8-b707202d7b5a" xmlns:ns3="59820ed5-34b9-4e81-b665-9af0cb7aca20" xmlns:ns4="1e7bcd01-6d1f-401e-b2f9-002f635b3e11" targetNamespace="http://schemas.microsoft.com/office/2006/metadata/properties" ma:root="true" ma:fieldsID="8317f5c6b971ac910e8c26cbb7ced4b4" ns2:_="" ns3:_="" ns4:_="">
    <xsd:import namespace="d727cb24-0622-4153-90b8-b707202d7b5a"/>
    <xsd:import namespace="59820ed5-34b9-4e81-b665-9af0cb7aca20"/>
    <xsd:import namespace="1e7bcd01-6d1f-401e-b2f9-002f635b3e11"/>
    <xsd:element name="properties">
      <xsd:complexType>
        <xsd:sequence>
          <xsd:element name="documentManagement">
            <xsd:complexType>
              <xsd:all>
                <xsd:element ref="ns2:Metadata" minOccurs="0"/>
                <xsd:element ref="ns3:TaxKeywordTaxHTField" minOccurs="0"/>
                <xsd:element ref="ns3:TaxCatchAll" minOccurs="0"/>
                <xsd:element ref="ns4:SharedWithUsers" minOccurs="0"/>
                <xsd:element ref="ns4:SharingHintHash" minOccurs="0"/>
                <xsd:element ref="ns3:SharedWithDetails" minOccurs="0"/>
                <xsd:element ref="ns3:LastSharedByUser" minOccurs="0"/>
                <xsd:element ref="ns3:LastSharedByTime" minOccurs="0"/>
                <xsd:element ref="ns2:MediaServiceMetadata" minOccurs="0"/>
                <xsd:element ref="ns2:MediaServiceFastMetadata" minOccurs="0"/>
                <xsd:element ref="ns2:MediaServiceAutoTags" minOccurs="0"/>
                <xsd:element ref="ns2:MediaServiceDateTaken" minOccurs="0"/>
                <xsd:element ref="ns2:MediaServiceEventHashCode" minOccurs="0"/>
                <xsd:element ref="ns2:MediaServiceGenerationTime" minOccurs="0"/>
                <xsd:element ref="ns2:MediaServiceOCR" minOccurs="0"/>
                <xsd:element ref="ns2:MediaServiceAutoKeyPoints" minOccurs="0"/>
                <xsd:element ref="ns2:MediaServiceKeyPoint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27cb24-0622-4153-90b8-b707202d7b5a" elementFormDefault="qualified">
    <xsd:import namespace="http://schemas.microsoft.com/office/2006/documentManagement/types"/>
    <xsd:import namespace="http://schemas.microsoft.com/office/infopath/2007/PartnerControls"/>
    <xsd:element name="Metadata" ma:index="8" nillable="true" ma:displayName="Metadata" ma:internalName="Metadata">
      <xsd:simpleType>
        <xsd:restriction base="dms:Note">
          <xsd:maxLength value="255"/>
        </xsd:restriction>
      </xsd:simpleType>
    </xsd:element>
    <xsd:element name="MediaServiceMetadata" ma:index="17" nillable="true" ma:displayName="MediaServiceMetadata" ma:description="" ma:hidden="true" ma:internalName="MediaServiceMetadata" ma:readOnly="true">
      <xsd:simpleType>
        <xsd:restriction base="dms:Note"/>
      </xsd:simpleType>
    </xsd:element>
    <xsd:element name="MediaServiceFastMetadata" ma:index="18" nillable="true" ma:displayName="MediaServiceFastMetadata" ma:description="" ma:hidden="true" ma:internalName="MediaServiceFastMetadata" ma:readOnly="true">
      <xsd:simpleType>
        <xsd:restriction base="dms:Note"/>
      </xsd:simpleType>
    </xsd:element>
    <xsd:element name="MediaServiceAutoTags" ma:index="19" nillable="true" ma:displayName="MediaServiceAutoTags" ma:description="" ma:internalName="MediaServiceAutoTags" ma:readOnly="true">
      <xsd:simpleType>
        <xsd:restriction base="dms:Text"/>
      </xsd:simpleType>
    </xsd:element>
    <xsd:element name="MediaServiceDateTaken" ma:index="20" nillable="true" ma:displayName="MediaServiceDateTaken" ma:hidden="true" ma:internalName="MediaServiceDateTaken"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OCR" ma:index="23" nillable="true" ma:displayName="Extracted Text" ma:internalName="MediaServiceOCR" ma:readOnly="true">
      <xsd:simpleType>
        <xsd:restriction base="dms:Note">
          <xsd:maxLength value="255"/>
        </xsd:restriction>
      </xsd:simpleType>
    </xsd:element>
    <xsd:element name="MediaServiceAutoKeyPoints" ma:index="24" nillable="true" ma:displayName="MediaServiceAutoKeyPoints" ma:hidden="true" ma:internalName="MediaServiceAutoKeyPoints" ma:readOnly="true">
      <xsd:simpleType>
        <xsd:restriction base="dms:Note"/>
      </xsd:simpleType>
    </xsd:element>
    <xsd:element name="MediaServiceKeyPoints" ma:index="25" nillable="true" ma:displayName="KeyPoints" ma:internalName="MediaServiceKeyPoints" ma:readOnly="true">
      <xsd:simpleType>
        <xsd:restriction base="dms:Note">
          <xsd:maxLength value="255"/>
        </xsd:restriction>
      </xsd:simpleType>
    </xsd:element>
    <xsd:element name="MediaServiceLocation" ma:index="26"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9820ed5-34b9-4e81-b665-9af0cb7aca20" elementFormDefault="qualified">
    <xsd:import namespace="http://schemas.microsoft.com/office/2006/documentManagement/types"/>
    <xsd:import namespace="http://schemas.microsoft.com/office/infopath/2007/PartnerControls"/>
    <xsd:element name="TaxKeywordTaxHTField" ma:index="10" nillable="true" ma:taxonomy="true" ma:internalName="TaxKeywordTaxHTField" ma:taxonomyFieldName="TaxKeyword" ma:displayName="Enterprise Keywords" ma:fieldId="{23f27201-bee3-471e-b2e7-b64fd8b7ca38}" ma:taxonomyMulti="true" ma:sspId="447ce960-2eed-402e-805c-21ba1457341e" ma:termSetId="00000000-0000-0000-0000-000000000000" ma:anchorId="00000000-0000-0000-0000-000000000000" ma:open="true" ma:isKeyword="true">
      <xsd:complexType>
        <xsd:sequence>
          <xsd:element ref="pc:Terms" minOccurs="0" maxOccurs="1"/>
        </xsd:sequence>
      </xsd:complexType>
    </xsd:element>
    <xsd:element name="TaxCatchAll" ma:index="11" nillable="true" ma:displayName="Taxonomy Catch All Column" ma:hidden="true" ma:list="{4098d8d9-a245-4fe6-8af0-2a91f0ad04ab}" ma:internalName="TaxCatchAll" ma:showField="CatchAllData" ma:web="59820ed5-34b9-4e81-b665-9af0cb7aca20">
      <xsd:complexType>
        <xsd:complexContent>
          <xsd:extension base="dms:MultiChoiceLookup">
            <xsd:sequence>
              <xsd:element name="Value" type="dms:Lookup" maxOccurs="unbounded" minOccurs="0" nillable="true"/>
            </xsd:sequence>
          </xsd:extension>
        </xsd:complexContent>
      </xsd:complexType>
    </xsd:element>
    <xsd:element name="SharedWithDetails" ma:index="14" nillable="true" ma:displayName="Shared With Details" ma:description="" ma:internalName="SharedWithDetails" ma:readOnly="true">
      <xsd:simpleType>
        <xsd:restriction base="dms:Note">
          <xsd:maxLength value="255"/>
        </xsd:restriction>
      </xsd:simpleType>
    </xsd:element>
    <xsd:element name="LastSharedByUser" ma:index="15" nillable="true" ma:displayName="Last Shared By User" ma:description="" ma:internalName="LastSharedByUser" ma:readOnly="true">
      <xsd:simpleType>
        <xsd:restriction base="dms:Note">
          <xsd:maxLength value="255"/>
        </xsd:restriction>
      </xsd:simpleType>
    </xsd:element>
    <xsd:element name="LastSharedByTime" ma:index="16"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1e7bcd01-6d1f-401e-b2f9-002f635b3e1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13" nillable="true" ma:displayName="Sharing Hint Hash"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KeywordTaxHTField xmlns="59820ed5-34b9-4e81-b665-9af0cb7aca20">
      <Terms xmlns="http://schemas.microsoft.com/office/infopath/2007/PartnerControls"/>
    </TaxKeywordTaxHTField>
    <TaxCatchAll xmlns="59820ed5-34b9-4e81-b665-9af0cb7aca20"/>
    <Metadata xmlns="d727cb24-0622-4153-90b8-b707202d7b5a" xsi:nil="true"/>
  </documentManagement>
</p:properties>
</file>

<file path=customXml/itemProps1.xml><?xml version="1.0" encoding="utf-8"?>
<ds:datastoreItem xmlns:ds="http://schemas.openxmlformats.org/officeDocument/2006/customXml" ds:itemID="{9EC8CEF4-97CF-41F0-B468-F23547B95CFD}">
  <ds:schemaRefs>
    <ds:schemaRef ds:uri="http://schemas.microsoft.com/sharepoint/v3/contenttype/forms"/>
  </ds:schemaRefs>
</ds:datastoreItem>
</file>

<file path=customXml/itemProps2.xml><?xml version="1.0" encoding="utf-8"?>
<ds:datastoreItem xmlns:ds="http://schemas.openxmlformats.org/officeDocument/2006/customXml" ds:itemID="{C5A0809C-4D58-4CC4-A98B-BE9ED7C54D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727cb24-0622-4153-90b8-b707202d7b5a"/>
    <ds:schemaRef ds:uri="59820ed5-34b9-4e81-b665-9af0cb7aca20"/>
    <ds:schemaRef ds:uri="1e7bcd01-6d1f-401e-b2f9-002f635b3e1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DB9910C-3A90-43A5-BE73-BA2DE3FA155C}">
  <ds:schemaRefs>
    <ds:schemaRef ds:uri="http://purl.org/dc/elements/1.1/"/>
    <ds:schemaRef ds:uri="http://purl.org/dc/dcmitype/"/>
    <ds:schemaRef ds:uri="http://purl.org/dc/terms/"/>
    <ds:schemaRef ds:uri="http://schemas.microsoft.com/office/2006/documentManagement/types"/>
    <ds:schemaRef ds:uri="59820ed5-34b9-4e81-b665-9af0cb7aca20"/>
    <ds:schemaRef ds:uri="http://schemas.microsoft.com/office/infopath/2007/PartnerControls"/>
    <ds:schemaRef ds:uri="http://schemas.openxmlformats.org/package/2006/metadata/core-properties"/>
    <ds:schemaRef ds:uri="1e7bcd01-6d1f-401e-b2f9-002f635b3e11"/>
    <ds:schemaRef ds:uri="d727cb24-0622-4153-90b8-b707202d7b5a"/>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4434</TotalTime>
  <Words>1168</Words>
  <Application>Microsoft Office PowerPoint</Application>
  <PresentationFormat>Custom</PresentationFormat>
  <Paragraphs>117</Paragraphs>
  <Slides>18</Slides>
  <Notes>8</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18</vt:i4>
      </vt:variant>
    </vt:vector>
  </HeadingPairs>
  <TitlesOfParts>
    <vt:vector size="29" baseType="lpstr">
      <vt:lpstr>Times New Roman</vt:lpstr>
      <vt:lpstr>Calibri</vt:lpstr>
      <vt:lpstr>Century Gothic</vt:lpstr>
      <vt:lpstr>Century</vt:lpstr>
      <vt:lpstr>Arial</vt:lpstr>
      <vt:lpstr>Wingdings</vt:lpstr>
      <vt:lpstr>Wingdings 2</vt:lpstr>
      <vt:lpstr>Office Theme</vt:lpstr>
      <vt:lpstr>1_Office Theme</vt:lpstr>
      <vt:lpstr>2_Office Theme</vt:lpstr>
      <vt:lpstr>Frame</vt:lpstr>
      <vt:lpstr>MAINE 2020 – Getting to Zero</vt:lpstr>
      <vt:lpstr>Our Team</vt:lpstr>
      <vt:lpstr>PowerPoint Presentation</vt:lpstr>
      <vt:lpstr>OUR OBJECTIVES IN MAINE</vt:lpstr>
      <vt:lpstr>Why this is the right time for change</vt:lpstr>
      <vt:lpstr>PowerPoint Presentation</vt:lpstr>
      <vt:lpstr>PowerPoint Presentation</vt:lpstr>
      <vt:lpstr>Using Data to Drive Impact</vt:lpstr>
      <vt:lpstr>Impact of the CAN Approach in CT</vt:lpstr>
      <vt:lpstr>Impact of the CAN Approach in CT</vt:lpstr>
      <vt:lpstr>Using Data to Create Solutions</vt:lpstr>
      <vt:lpstr>Bringing it all together for Maine</vt:lpstr>
      <vt:lpstr>Bringing it all together for Maine</vt:lpstr>
      <vt:lpstr>PowerPoint Presentation</vt:lpstr>
      <vt:lpstr>PowerPoint Presentation</vt:lpstr>
      <vt:lpstr>Proposed Timeline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Presentations are communication tools that can be used as demonstrations, lectures, speeches, reports, and more.</dc:title>
  <dc:creator>Taryn Boland</dc:creator>
  <cp:lastModifiedBy>Jamie Blackburn</cp:lastModifiedBy>
  <cp:revision>83</cp:revision>
  <dcterms:created xsi:type="dcterms:W3CDTF">2006-08-16T00:00:00Z</dcterms:created>
  <dcterms:modified xsi:type="dcterms:W3CDTF">2020-07-14T12:55:38Z</dcterms:modified>
  <dc:identifier>DADlwRzFyzE</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0x010100558DEEF3A5A0FE449AC6F94F5133C554</vt:lpwstr>
  </property>
  <property fmtid="{D5CDD505-2E9C-101B-9397-08002B2CF9AE}" pid="3" name="TaxKeyword">
    <vt:lpwstr/>
  </property>
</Properties>
</file>