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4"/>
    <p:sldMasterId id="2147483730" r:id="rId5"/>
    <p:sldMasterId id="2147483835" r:id="rId6"/>
  </p:sldMasterIdLst>
  <p:notesMasterIdLst>
    <p:notesMasterId r:id="rId30"/>
  </p:notesMasterIdLst>
  <p:sldIdLst>
    <p:sldId id="263" r:id="rId7"/>
    <p:sldId id="314" r:id="rId8"/>
    <p:sldId id="315" r:id="rId9"/>
    <p:sldId id="268" r:id="rId10"/>
    <p:sldId id="274" r:id="rId11"/>
    <p:sldId id="275" r:id="rId12"/>
    <p:sldId id="310" r:id="rId13"/>
    <p:sldId id="318" r:id="rId14"/>
    <p:sldId id="320" r:id="rId15"/>
    <p:sldId id="321" r:id="rId16"/>
    <p:sldId id="312" r:id="rId17"/>
    <p:sldId id="319" r:id="rId18"/>
    <p:sldId id="304" r:id="rId19"/>
    <p:sldId id="307" r:id="rId20"/>
    <p:sldId id="269" r:id="rId21"/>
    <p:sldId id="305" r:id="rId22"/>
    <p:sldId id="281" r:id="rId23"/>
    <p:sldId id="273" r:id="rId24"/>
    <p:sldId id="282" r:id="rId25"/>
    <p:sldId id="283" r:id="rId26"/>
    <p:sldId id="261" r:id="rId27"/>
    <p:sldId id="267" r:id="rId28"/>
    <p:sldId id="30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A18A6586-DFDA-4FCD-9784-235A09F0B0E9}">
          <p14:sldIdLst>
            <p14:sldId id="263"/>
            <p14:sldId id="314"/>
            <p14:sldId id="315"/>
            <p14:sldId id="268"/>
            <p14:sldId id="274"/>
            <p14:sldId id="275"/>
            <p14:sldId id="310"/>
            <p14:sldId id="318"/>
            <p14:sldId id="320"/>
            <p14:sldId id="321"/>
            <p14:sldId id="312"/>
            <p14:sldId id="319"/>
          </p14:sldIdLst>
        </p14:section>
        <p14:section name="Wrap Up" id="{623D8E01-EA9F-4CB8-B867-38469CB073E2}">
          <p14:sldIdLst>
            <p14:sldId id="304"/>
            <p14:sldId id="307"/>
          </p14:sldIdLst>
        </p14:section>
        <p14:section name="Mapping" id="{88386908-A496-434D-9B1B-15EE815AA3C3}">
          <p14:sldIdLst>
            <p14:sldId id="269"/>
            <p14:sldId id="305"/>
          </p14:sldIdLst>
        </p14:section>
        <p14:section name="For Reference" id="{225EC754-A192-4192-9799-5FD3E467D1D4}">
          <p14:sldIdLst>
            <p14:sldId id="281"/>
            <p14:sldId id="273"/>
            <p14:sldId id="282"/>
            <p14:sldId id="283"/>
            <p14:sldId id="261"/>
            <p14:sldId id="267"/>
            <p14:sldId id="30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A22A72-8C00-ECA7-088E-63078F7FFF45}" v="27" dt="2020-12-02T18:05:14.679"/>
    <p1510:client id="{245CF0E7-3AB3-5C58-5427-E698585A0221}" v="499" dt="2020-12-04T23:08:23.849"/>
    <p1510:client id="{46E46EE0-8543-1045-A940-48B83BD5AF29}" v="215" dt="2021-01-11T16:53:34.388"/>
    <p1510:client id="{484328D6-DDAD-5449-091B-210BEC9D2B1C}" v="93" dt="2021-01-11T21:23:40.446"/>
    <p1510:client id="{6094BC48-FC7C-9B1E-1717-1D5E184454EF}" v="101" dt="2020-12-03T21:08:46.049"/>
    <p1510:client id="{7B6BE25C-D3A6-1CE1-F6E5-96DD44E5793B}" v="1" dt="2021-01-06T19:58:27.026"/>
    <p1510:client id="{824E63E6-B34C-3982-9CB6-46B5AEE520F3}" v="2" dt="2021-01-11T16:51:01.348"/>
    <p1510:client id="{8E5FCA3F-43EB-CA43-EFA0-EE9E20C9A450}" v="1" dt="2020-12-04T18:33:32.840"/>
    <p1510:client id="{9650EF5D-0E06-FE1D-4023-5322596692C2}" v="120" dt="2020-12-02T16:06:00.150"/>
    <p1510:client id="{973F72B7-24D1-B8BA-06F0-3DE51F22EC50}" v="236" dt="2020-12-04T20:02:35.703"/>
    <p1510:client id="{97C8D20E-94DE-00D5-93CB-1FFF5C50A9DE}" v="459" dt="2021-01-11T21:47:03.293"/>
    <p1510:client id="{AA72B0ED-F35F-3990-002A-41CB0E2C6FC1}" v="1031" dt="2021-01-11T23:02:13.228"/>
    <p1510:client id="{AADC35C5-219D-C129-6F17-0C33154F8535}" v="174" dt="2021-01-07T16:59:00.091"/>
    <p1510:client id="{BC31ACF7-565D-783C-E43C-B628CB1073F7}" v="16" dt="2020-12-04T20:54:11.588"/>
    <p1510:client id="{D8D76011-0BA6-97D2-3BE7-91E7EB303987}" v="86" dt="2020-12-04T20:57:58.816"/>
    <p1510:client id="{E5256BE7-B1A9-CE90-A5D9-13B54EC6E0B5}" v="12" dt="2020-12-02T16:13:40.198"/>
    <p1510:client id="{EC197E7D-0DC1-236E-6D7B-12EB7DC81001}" v="19" dt="2021-01-22T19:22:12.849"/>
    <p1510:client id="{F5827B8D-1397-BD76-5EA9-EA5EF0231F47}" v="276" dt="2020-12-04T23:21:43.959"/>
    <p1510:client id="{FE73B8B2-7097-6744-788A-3982150E7C17}" v="121" dt="2021-01-11T16:57:29.2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mie Blackburn" userId="S::jamie.blackburn@csh.org::80bc5f88-eb96-4742-95bc-b3b8e48b4a6f" providerId="AD" clId="Web-{AA72B0ED-F35F-3990-002A-41CB0E2C6FC1}"/>
    <pc:docChg chg="addSld delSld modSld sldOrd modSection">
      <pc:chgData name="Jamie Blackburn" userId="S::jamie.blackburn@csh.org::80bc5f88-eb96-4742-95bc-b3b8e48b4a6f" providerId="AD" clId="Web-{AA72B0ED-F35F-3990-002A-41CB0E2C6FC1}" dt="2021-01-11T23:02:13.228" v="1011" actId="14100"/>
      <pc:docMkLst>
        <pc:docMk/>
      </pc:docMkLst>
      <pc:sldChg chg="modSp">
        <pc:chgData name="Jamie Blackburn" userId="S::jamie.blackburn@csh.org::80bc5f88-eb96-4742-95bc-b3b8e48b4a6f" providerId="AD" clId="Web-{AA72B0ED-F35F-3990-002A-41CB0E2C6FC1}" dt="2021-01-11T21:26:33.716" v="26" actId="1076"/>
        <pc:sldMkLst>
          <pc:docMk/>
          <pc:sldMk cId="1529133039" sldId="268"/>
        </pc:sldMkLst>
        <pc:spChg chg="mod">
          <ac:chgData name="Jamie Blackburn" userId="S::jamie.blackburn@csh.org::80bc5f88-eb96-4742-95bc-b3b8e48b4a6f" providerId="AD" clId="Web-{AA72B0ED-F35F-3990-002A-41CB0E2C6FC1}" dt="2021-01-11T21:25:54.199" v="16" actId="20577"/>
          <ac:spMkLst>
            <pc:docMk/>
            <pc:sldMk cId="1529133039" sldId="268"/>
            <ac:spMk id="2" creationId="{0D4B3AB2-B537-4622-919B-F3BFC0819DF4}"/>
          </ac:spMkLst>
        </pc:spChg>
        <pc:spChg chg="mod">
          <ac:chgData name="Jamie Blackburn" userId="S::jamie.blackburn@csh.org::80bc5f88-eb96-4742-95bc-b3b8e48b4a6f" providerId="AD" clId="Web-{AA72B0ED-F35F-3990-002A-41CB0E2C6FC1}" dt="2021-01-11T21:26:33.716" v="26" actId="1076"/>
          <ac:spMkLst>
            <pc:docMk/>
            <pc:sldMk cId="1529133039" sldId="268"/>
            <ac:spMk id="3" creationId="{B4AD6B9B-FB86-4E4D-BAE6-AE5A24E4547C}"/>
          </ac:spMkLst>
        </pc:spChg>
      </pc:sldChg>
      <pc:sldChg chg="ord">
        <pc:chgData name="Jamie Blackburn" userId="S::jamie.blackburn@csh.org::80bc5f88-eb96-4742-95bc-b3b8e48b4a6f" providerId="AD" clId="Web-{AA72B0ED-F35F-3990-002A-41CB0E2C6FC1}" dt="2021-01-11T22:56:38.092" v="932"/>
        <pc:sldMkLst>
          <pc:docMk/>
          <pc:sldMk cId="228681220" sldId="273"/>
        </pc:sldMkLst>
      </pc:sldChg>
      <pc:sldChg chg="modSp">
        <pc:chgData name="Jamie Blackburn" userId="S::jamie.blackburn@csh.org::80bc5f88-eb96-4742-95bc-b3b8e48b4a6f" providerId="AD" clId="Web-{AA72B0ED-F35F-3990-002A-41CB0E2C6FC1}" dt="2021-01-11T21:25:33.449" v="15" actId="20577"/>
        <pc:sldMkLst>
          <pc:docMk/>
          <pc:sldMk cId="4266114781" sldId="315"/>
        </pc:sldMkLst>
        <pc:spChg chg="mod">
          <ac:chgData name="Jamie Blackburn" userId="S::jamie.blackburn@csh.org::80bc5f88-eb96-4742-95bc-b3b8e48b4a6f" providerId="AD" clId="Web-{AA72B0ED-F35F-3990-002A-41CB0E2C6FC1}" dt="2021-01-11T21:25:33.449" v="15" actId="20577"/>
          <ac:spMkLst>
            <pc:docMk/>
            <pc:sldMk cId="4266114781" sldId="315"/>
            <ac:spMk id="3" creationId="{00000000-0000-0000-0000-000000000000}"/>
          </ac:spMkLst>
        </pc:spChg>
      </pc:sldChg>
      <pc:sldChg chg="del">
        <pc:chgData name="Jamie Blackburn" userId="S::jamie.blackburn@csh.org::80bc5f88-eb96-4742-95bc-b3b8e48b4a6f" providerId="AD" clId="Web-{AA72B0ED-F35F-3990-002A-41CB0E2C6FC1}" dt="2021-01-11T21:24:46.057" v="4"/>
        <pc:sldMkLst>
          <pc:docMk/>
          <pc:sldMk cId="299796615" sldId="316"/>
        </pc:sldMkLst>
      </pc:sldChg>
      <pc:sldChg chg="addSp delSp modSp">
        <pc:chgData name="Jamie Blackburn" userId="S::jamie.blackburn@csh.org::80bc5f88-eb96-4742-95bc-b3b8e48b4a6f" providerId="AD" clId="Web-{AA72B0ED-F35F-3990-002A-41CB0E2C6FC1}" dt="2021-01-11T23:01:44.634" v="1007" actId="20577"/>
        <pc:sldMkLst>
          <pc:docMk/>
          <pc:sldMk cId="1598269691" sldId="318"/>
        </pc:sldMkLst>
        <pc:spChg chg="add mod">
          <ac:chgData name="Jamie Blackburn" userId="S::jamie.blackburn@csh.org::80bc5f88-eb96-4742-95bc-b3b8e48b4a6f" providerId="AD" clId="Web-{AA72B0ED-F35F-3990-002A-41CB0E2C6FC1}" dt="2021-01-11T23:01:44.634" v="1007" actId="20577"/>
          <ac:spMkLst>
            <pc:docMk/>
            <pc:sldMk cId="1598269691" sldId="318"/>
            <ac:spMk id="2" creationId="{C1E1000B-2353-426B-890B-AA04D3146BE2}"/>
          </ac:spMkLst>
        </pc:spChg>
        <pc:spChg chg="add mod">
          <ac:chgData name="Jamie Blackburn" userId="S::jamie.blackburn@csh.org::80bc5f88-eb96-4742-95bc-b3b8e48b4a6f" providerId="AD" clId="Web-{AA72B0ED-F35F-3990-002A-41CB0E2C6FC1}" dt="2021-01-11T23:01:30.633" v="1002" actId="1076"/>
          <ac:spMkLst>
            <pc:docMk/>
            <pc:sldMk cId="1598269691" sldId="318"/>
            <ac:spMk id="3" creationId="{B14CAAE5-2A35-4846-A84F-C4E9D0DBC412}"/>
          </ac:spMkLst>
        </pc:spChg>
        <pc:spChg chg="add mod">
          <ac:chgData name="Jamie Blackburn" userId="S::jamie.blackburn@csh.org::80bc5f88-eb96-4742-95bc-b3b8e48b4a6f" providerId="AD" clId="Web-{AA72B0ED-F35F-3990-002A-41CB0E2C6FC1}" dt="2021-01-11T22:50:44.706" v="883" actId="20577"/>
          <ac:spMkLst>
            <pc:docMk/>
            <pc:sldMk cId="1598269691" sldId="318"/>
            <ac:spMk id="6" creationId="{0707740B-C27C-4E58-BB0C-DC66D5CA77B4}"/>
          </ac:spMkLst>
        </pc:spChg>
        <pc:picChg chg="add del mod modCrop">
          <ac:chgData name="Jamie Blackburn" userId="S::jamie.blackburn@csh.org::80bc5f88-eb96-4742-95bc-b3b8e48b4a6f" providerId="AD" clId="Web-{AA72B0ED-F35F-3990-002A-41CB0E2C6FC1}" dt="2021-01-11T22:45:45.290" v="780"/>
          <ac:picMkLst>
            <pc:docMk/>
            <pc:sldMk cId="1598269691" sldId="318"/>
            <ac:picMk id="4" creationId="{F5ED720A-0EA4-4031-A3D6-EA6475F44515}"/>
          </ac:picMkLst>
        </pc:picChg>
        <pc:picChg chg="add mod modCrop">
          <ac:chgData name="Jamie Blackburn" userId="S::jamie.blackburn@csh.org::80bc5f88-eb96-4742-95bc-b3b8e48b4a6f" providerId="AD" clId="Web-{AA72B0ED-F35F-3990-002A-41CB0E2C6FC1}" dt="2021-01-11T22:50:49.394" v="885" actId="1076"/>
          <ac:picMkLst>
            <pc:docMk/>
            <pc:sldMk cId="1598269691" sldId="318"/>
            <ac:picMk id="5" creationId="{8C5D55E1-335A-405C-8B78-903B78497C21}"/>
          </ac:picMkLst>
        </pc:picChg>
        <pc:picChg chg="del mod">
          <ac:chgData name="Jamie Blackburn" userId="S::jamie.blackburn@csh.org::80bc5f88-eb96-4742-95bc-b3b8e48b4a6f" providerId="AD" clId="Web-{AA72B0ED-F35F-3990-002A-41CB0E2C6FC1}" dt="2021-01-11T22:45:01.507" v="773"/>
          <ac:picMkLst>
            <pc:docMk/>
            <pc:sldMk cId="1598269691" sldId="318"/>
            <ac:picMk id="7" creationId="{7963E1CE-3C6B-4623-8AC2-A4A9F093D88E}"/>
          </ac:picMkLst>
        </pc:picChg>
        <pc:picChg chg="del mod">
          <ac:chgData name="Jamie Blackburn" userId="S::jamie.blackburn@csh.org::80bc5f88-eb96-4742-95bc-b3b8e48b4a6f" providerId="AD" clId="Web-{AA72B0ED-F35F-3990-002A-41CB0E2C6FC1}" dt="2021-01-11T21:28:57.391" v="30"/>
          <ac:picMkLst>
            <pc:docMk/>
            <pc:sldMk cId="1598269691" sldId="318"/>
            <ac:picMk id="8" creationId="{4B37C34E-8237-41AA-B202-5ACF67FDE031}"/>
          </ac:picMkLst>
        </pc:picChg>
      </pc:sldChg>
      <pc:sldChg chg="addSp delSp modSp new">
        <pc:chgData name="Jamie Blackburn" userId="S::jamie.blackburn@csh.org::80bc5f88-eb96-4742-95bc-b3b8e48b4a6f" providerId="AD" clId="Web-{AA72B0ED-F35F-3990-002A-41CB0E2C6FC1}" dt="2021-01-11T23:01:07.054" v="984" actId="14100"/>
        <pc:sldMkLst>
          <pc:docMk/>
          <pc:sldMk cId="2828328158" sldId="320"/>
        </pc:sldMkLst>
        <pc:spChg chg="del">
          <ac:chgData name="Jamie Blackburn" userId="S::jamie.blackburn@csh.org::80bc5f88-eb96-4742-95bc-b3b8e48b4a6f" providerId="AD" clId="Web-{AA72B0ED-F35F-3990-002A-41CB0E2C6FC1}" dt="2021-01-11T21:28:54.375" v="29"/>
          <ac:spMkLst>
            <pc:docMk/>
            <pc:sldMk cId="2828328158" sldId="320"/>
            <ac:spMk id="2" creationId="{A229E67F-CE00-4762-A3CA-B59302B23807}"/>
          </ac:spMkLst>
        </pc:spChg>
        <pc:spChg chg="del">
          <ac:chgData name="Jamie Blackburn" userId="S::jamie.blackburn@csh.org::80bc5f88-eb96-4742-95bc-b3b8e48b4a6f" providerId="AD" clId="Web-{AA72B0ED-F35F-3990-002A-41CB0E2C6FC1}" dt="2021-01-11T21:28:52.125" v="28"/>
          <ac:spMkLst>
            <pc:docMk/>
            <pc:sldMk cId="2828328158" sldId="320"/>
            <ac:spMk id="3" creationId="{39D084D1-A3B2-45DC-AA0B-F6E3D56416C1}"/>
          </ac:spMkLst>
        </pc:spChg>
        <pc:spChg chg="add mod">
          <ac:chgData name="Jamie Blackburn" userId="S::jamie.blackburn@csh.org::80bc5f88-eb96-4742-95bc-b3b8e48b4a6f" providerId="AD" clId="Web-{AA72B0ED-F35F-3990-002A-41CB0E2C6FC1}" dt="2021-01-11T23:00:32.334" v="977"/>
          <ac:spMkLst>
            <pc:docMk/>
            <pc:sldMk cId="2828328158" sldId="320"/>
            <ac:spMk id="6" creationId="{DA46AB02-6440-408E-98E1-B27ACB1DB9B8}"/>
          </ac:spMkLst>
        </pc:spChg>
        <pc:spChg chg="add mod ord">
          <ac:chgData name="Jamie Blackburn" userId="S::jamie.blackburn@csh.org::80bc5f88-eb96-4742-95bc-b3b8e48b4a6f" providerId="AD" clId="Web-{AA72B0ED-F35F-3990-002A-41CB0E2C6FC1}" dt="2021-01-11T23:00:25.537" v="975"/>
          <ac:spMkLst>
            <pc:docMk/>
            <pc:sldMk cId="2828328158" sldId="320"/>
            <ac:spMk id="7" creationId="{5F2B3C14-FF3F-460B-B75A-A718A419C597}"/>
          </ac:spMkLst>
        </pc:spChg>
        <pc:spChg chg="add mod ord">
          <ac:chgData name="Jamie Blackburn" userId="S::jamie.blackburn@csh.org::80bc5f88-eb96-4742-95bc-b3b8e48b4a6f" providerId="AD" clId="Web-{AA72B0ED-F35F-3990-002A-41CB0E2C6FC1}" dt="2021-01-11T23:00:43.944" v="980"/>
          <ac:spMkLst>
            <pc:docMk/>
            <pc:sldMk cId="2828328158" sldId="320"/>
            <ac:spMk id="8" creationId="{50A1C8FA-0730-4AE7-8441-5A44BBB83F7E}"/>
          </ac:spMkLst>
        </pc:spChg>
        <pc:picChg chg="add mod modCrop">
          <ac:chgData name="Jamie Blackburn" userId="S::jamie.blackburn@csh.org::80bc5f88-eb96-4742-95bc-b3b8e48b4a6f" providerId="AD" clId="Web-{AA72B0ED-F35F-3990-002A-41CB0E2C6FC1}" dt="2021-01-11T23:01:07.054" v="984" actId="14100"/>
          <ac:picMkLst>
            <pc:docMk/>
            <pc:sldMk cId="2828328158" sldId="320"/>
            <ac:picMk id="2" creationId="{50FF75B9-CE55-4C0D-A550-4E91A8CDA0F9}"/>
          </ac:picMkLst>
        </pc:picChg>
        <pc:picChg chg="add mod modCrop">
          <ac:chgData name="Jamie Blackburn" userId="S::jamie.blackburn@csh.org::80bc5f88-eb96-4742-95bc-b3b8e48b4a6f" providerId="AD" clId="Web-{AA72B0ED-F35F-3990-002A-41CB0E2C6FC1}" dt="2021-01-11T23:01:03.289" v="983" actId="14100"/>
          <ac:picMkLst>
            <pc:docMk/>
            <pc:sldMk cId="2828328158" sldId="320"/>
            <ac:picMk id="3" creationId="{B6E2F78E-FE24-44F3-968B-1706F8D4F863}"/>
          </ac:picMkLst>
        </pc:picChg>
        <pc:picChg chg="add del mod">
          <ac:chgData name="Jamie Blackburn" userId="S::jamie.blackburn@csh.org::80bc5f88-eb96-4742-95bc-b3b8e48b4a6f" providerId="AD" clId="Web-{AA72B0ED-F35F-3990-002A-41CB0E2C6FC1}" dt="2021-01-11T22:57:10.906" v="940"/>
          <ac:picMkLst>
            <pc:docMk/>
            <pc:sldMk cId="2828328158" sldId="320"/>
            <ac:picMk id="4" creationId="{8536A2A0-641F-4AE6-9F10-5E40EC24F147}"/>
          </ac:picMkLst>
        </pc:picChg>
        <pc:picChg chg="add del mod modCrop">
          <ac:chgData name="Jamie Blackburn" userId="S::jamie.blackburn@csh.org::80bc5f88-eb96-4742-95bc-b3b8e48b4a6f" providerId="AD" clId="Web-{AA72B0ED-F35F-3990-002A-41CB0E2C6FC1}" dt="2021-01-11T22:57:12.344" v="941"/>
          <ac:picMkLst>
            <pc:docMk/>
            <pc:sldMk cId="2828328158" sldId="320"/>
            <ac:picMk id="5" creationId="{2553C437-30E4-46DB-947A-64A3FCC23995}"/>
          </ac:picMkLst>
        </pc:picChg>
      </pc:sldChg>
      <pc:sldChg chg="addSp modSp new">
        <pc:chgData name="Jamie Blackburn" userId="S::jamie.blackburn@csh.org::80bc5f88-eb96-4742-95bc-b3b8e48b4a6f" providerId="AD" clId="Web-{AA72B0ED-F35F-3990-002A-41CB0E2C6FC1}" dt="2021-01-11T23:02:13.228" v="1011" actId="14100"/>
        <pc:sldMkLst>
          <pc:docMk/>
          <pc:sldMk cId="2212438722" sldId="321"/>
        </pc:sldMkLst>
        <pc:spChg chg="mod">
          <ac:chgData name="Jamie Blackburn" userId="S::jamie.blackburn@csh.org::80bc5f88-eb96-4742-95bc-b3b8e48b4a6f" providerId="AD" clId="Web-{AA72B0ED-F35F-3990-002A-41CB0E2C6FC1}" dt="2021-01-11T22:53:02.226" v="910" actId="1076"/>
          <ac:spMkLst>
            <pc:docMk/>
            <pc:sldMk cId="2212438722" sldId="321"/>
            <ac:spMk id="2" creationId="{4FFD206B-30C4-4C26-BC0D-1246D26C0CE0}"/>
          </ac:spMkLst>
        </pc:spChg>
        <pc:spChg chg="mod">
          <ac:chgData name="Jamie Blackburn" userId="S::jamie.blackburn@csh.org::80bc5f88-eb96-4742-95bc-b3b8e48b4a6f" providerId="AD" clId="Web-{AA72B0ED-F35F-3990-002A-41CB0E2C6FC1}" dt="2021-01-11T23:01:59.853" v="1009"/>
          <ac:spMkLst>
            <pc:docMk/>
            <pc:sldMk cId="2212438722" sldId="321"/>
            <ac:spMk id="3" creationId="{7E6E5401-A8F6-4530-B4A1-5147A883B56A}"/>
          </ac:spMkLst>
        </pc:spChg>
        <pc:spChg chg="add mod">
          <ac:chgData name="Jamie Blackburn" userId="S::jamie.blackburn@csh.org::80bc5f88-eb96-4742-95bc-b3b8e48b4a6f" providerId="AD" clId="Web-{AA72B0ED-F35F-3990-002A-41CB0E2C6FC1}" dt="2021-01-11T22:55:40.591" v="930" actId="1076"/>
          <ac:spMkLst>
            <pc:docMk/>
            <pc:sldMk cId="2212438722" sldId="321"/>
            <ac:spMk id="6" creationId="{C3FAA16F-CC16-4596-9D89-1E83B1C276EF}"/>
          </ac:spMkLst>
        </pc:spChg>
        <pc:picChg chg="add mod modCrop">
          <ac:chgData name="Jamie Blackburn" userId="S::jamie.blackburn@csh.org::80bc5f88-eb96-4742-95bc-b3b8e48b4a6f" providerId="AD" clId="Web-{AA72B0ED-F35F-3990-002A-41CB0E2C6FC1}" dt="2021-01-11T23:02:13.228" v="1011" actId="14100"/>
          <ac:picMkLst>
            <pc:docMk/>
            <pc:sldMk cId="2212438722" sldId="321"/>
            <ac:picMk id="4" creationId="{C41CC5DD-FDBE-4C5A-8834-AA95A6327612}"/>
          </ac:picMkLst>
        </pc:picChg>
      </pc:sldChg>
    </pc:docChg>
  </pc:docChgLst>
  <pc:docChgLst>
    <pc:chgData name="Jamie Blackburn" userId="S::jamie.blackburn@csh.org::80bc5f88-eb96-4742-95bc-b3b8e48b4a6f" providerId="AD" clId="Web-{7B6BE25C-D3A6-1CE1-F6E5-96DD44E5793B}"/>
    <pc:docChg chg="delSld modSection">
      <pc:chgData name="Jamie Blackburn" userId="S::jamie.blackburn@csh.org::80bc5f88-eb96-4742-95bc-b3b8e48b4a6f" providerId="AD" clId="Web-{7B6BE25C-D3A6-1CE1-F6E5-96DD44E5793B}" dt="2021-01-06T19:58:27.026" v="0"/>
      <pc:docMkLst>
        <pc:docMk/>
      </pc:docMkLst>
      <pc:sldChg chg="del">
        <pc:chgData name="Jamie Blackburn" userId="S::jamie.blackburn@csh.org::80bc5f88-eb96-4742-95bc-b3b8e48b4a6f" providerId="AD" clId="Web-{7B6BE25C-D3A6-1CE1-F6E5-96DD44E5793B}" dt="2021-01-06T19:58:27.026" v="0"/>
        <pc:sldMkLst>
          <pc:docMk/>
          <pc:sldMk cId="1108539493" sldId="311"/>
        </pc:sldMkLst>
      </pc:sldChg>
    </pc:docChg>
  </pc:docChgLst>
  <pc:docChgLst>
    <pc:chgData name="Anna Smith" userId="S::anna.smith@csh.org::8e839cb7-06fe-4fcd-8f63-6dc89f8c9103" providerId="AD" clId="Web-{824E63E6-B34C-3982-9CB6-46B5AEE520F3}"/>
    <pc:docChg chg="modSld">
      <pc:chgData name="Anna Smith" userId="S::anna.smith@csh.org::8e839cb7-06fe-4fcd-8f63-6dc89f8c9103" providerId="AD" clId="Web-{824E63E6-B34C-3982-9CB6-46B5AEE520F3}" dt="2021-01-11T16:51:01.348" v="1" actId="20577"/>
      <pc:docMkLst>
        <pc:docMk/>
      </pc:docMkLst>
      <pc:sldChg chg="modSp">
        <pc:chgData name="Anna Smith" userId="S::anna.smith@csh.org::8e839cb7-06fe-4fcd-8f63-6dc89f8c9103" providerId="AD" clId="Web-{824E63E6-B34C-3982-9CB6-46B5AEE520F3}" dt="2021-01-11T16:51:01.348" v="1" actId="20577"/>
        <pc:sldMkLst>
          <pc:docMk/>
          <pc:sldMk cId="4266114781" sldId="315"/>
        </pc:sldMkLst>
        <pc:spChg chg="mod">
          <ac:chgData name="Anna Smith" userId="S::anna.smith@csh.org::8e839cb7-06fe-4fcd-8f63-6dc89f8c9103" providerId="AD" clId="Web-{824E63E6-B34C-3982-9CB6-46B5AEE520F3}" dt="2021-01-11T16:51:01.348" v="1" actId="20577"/>
          <ac:spMkLst>
            <pc:docMk/>
            <pc:sldMk cId="4266114781" sldId="315"/>
            <ac:spMk id="3" creationId="{00000000-0000-0000-0000-000000000000}"/>
          </ac:spMkLst>
        </pc:spChg>
      </pc:sldChg>
    </pc:docChg>
  </pc:docChgLst>
  <pc:docChgLst>
    <pc:chgData name="Jamie Blackburn" userId="S::jamie.blackburn@csh.org::80bc5f88-eb96-4742-95bc-b3b8e48b4a6f" providerId="AD" clId="Web-{484328D6-DDAD-5449-091B-210BEC9D2B1C}"/>
    <pc:docChg chg="addSld delSld modSld modSection">
      <pc:chgData name="Jamie Blackburn" userId="S::jamie.blackburn@csh.org::80bc5f88-eb96-4742-95bc-b3b8e48b4a6f" providerId="AD" clId="Web-{484328D6-DDAD-5449-091B-210BEC9D2B1C}" dt="2021-01-11T21:23:40.446" v="88"/>
      <pc:docMkLst>
        <pc:docMk/>
      </pc:docMkLst>
      <pc:sldChg chg="del">
        <pc:chgData name="Jamie Blackburn" userId="S::jamie.blackburn@csh.org::80bc5f88-eb96-4742-95bc-b3b8e48b4a6f" providerId="AD" clId="Web-{484328D6-DDAD-5449-091B-210BEC9D2B1C}" dt="2021-01-11T21:15:57.096" v="0"/>
        <pc:sldMkLst>
          <pc:docMk/>
          <pc:sldMk cId="1304850251" sldId="317"/>
        </pc:sldMkLst>
      </pc:sldChg>
      <pc:sldChg chg="addSp delSp modSp">
        <pc:chgData name="Jamie Blackburn" userId="S::jamie.blackburn@csh.org::80bc5f88-eb96-4742-95bc-b3b8e48b4a6f" providerId="AD" clId="Web-{484328D6-DDAD-5449-091B-210BEC9D2B1C}" dt="2021-01-11T21:23:40.446" v="88"/>
        <pc:sldMkLst>
          <pc:docMk/>
          <pc:sldMk cId="1598269691" sldId="318"/>
        </pc:sldMkLst>
        <pc:spChg chg="del">
          <ac:chgData name="Jamie Blackburn" userId="S::jamie.blackburn@csh.org::80bc5f88-eb96-4742-95bc-b3b8e48b4a6f" providerId="AD" clId="Web-{484328D6-DDAD-5449-091B-210BEC9D2B1C}" dt="2021-01-11T21:19:43.357" v="57"/>
          <ac:spMkLst>
            <pc:docMk/>
            <pc:sldMk cId="1598269691" sldId="318"/>
            <ac:spMk id="2" creationId="{F1813BB5-5C41-40A5-A65A-2E3B66807982}"/>
          </ac:spMkLst>
        </pc:spChg>
        <pc:spChg chg="del">
          <ac:chgData name="Jamie Blackburn" userId="S::jamie.blackburn@csh.org::80bc5f88-eb96-4742-95bc-b3b8e48b4a6f" providerId="AD" clId="Web-{484328D6-DDAD-5449-091B-210BEC9D2B1C}" dt="2021-01-11T21:19:40.372" v="56"/>
          <ac:spMkLst>
            <pc:docMk/>
            <pc:sldMk cId="1598269691" sldId="318"/>
            <ac:spMk id="3" creationId="{85DA44DE-A6CC-4DA7-8140-708106FD582A}"/>
          </ac:spMkLst>
        </pc:spChg>
        <pc:spChg chg="add del mod">
          <ac:chgData name="Jamie Blackburn" userId="S::jamie.blackburn@csh.org::80bc5f88-eb96-4742-95bc-b3b8e48b4a6f" providerId="AD" clId="Web-{484328D6-DDAD-5449-091B-210BEC9D2B1C}" dt="2021-01-11T21:19:58.842" v="60"/>
          <ac:spMkLst>
            <pc:docMk/>
            <pc:sldMk cId="1598269691" sldId="318"/>
            <ac:spMk id="6" creationId="{A7E89422-9682-4ECA-A25C-ACF4F6472DB4}"/>
          </ac:spMkLst>
        </pc:spChg>
        <pc:picChg chg="add del mod">
          <ac:chgData name="Jamie Blackburn" userId="S::jamie.blackburn@csh.org::80bc5f88-eb96-4742-95bc-b3b8e48b4a6f" providerId="AD" clId="Web-{484328D6-DDAD-5449-091B-210BEC9D2B1C}" dt="2021-01-11T21:20:02.139" v="61"/>
          <ac:picMkLst>
            <pc:docMk/>
            <pc:sldMk cId="1598269691" sldId="318"/>
            <ac:picMk id="4" creationId="{A4516700-A0E5-4777-80A5-55634B57905A}"/>
          </ac:picMkLst>
        </pc:picChg>
        <pc:picChg chg="add mod modCrop">
          <ac:chgData name="Jamie Blackburn" userId="S::jamie.blackburn@csh.org::80bc5f88-eb96-4742-95bc-b3b8e48b4a6f" providerId="AD" clId="Web-{484328D6-DDAD-5449-091B-210BEC9D2B1C}" dt="2021-01-11T21:21:05.267" v="72" actId="14100"/>
          <ac:picMkLst>
            <pc:docMk/>
            <pc:sldMk cId="1598269691" sldId="318"/>
            <ac:picMk id="7" creationId="{7963E1CE-3C6B-4623-8AC2-A4A9F093D88E}"/>
          </ac:picMkLst>
        </pc:picChg>
        <pc:picChg chg="add mod modCrop">
          <ac:chgData name="Jamie Blackburn" userId="S::jamie.blackburn@csh.org::80bc5f88-eb96-4742-95bc-b3b8e48b4a6f" providerId="AD" clId="Web-{484328D6-DDAD-5449-091B-210BEC9D2B1C}" dt="2021-01-11T21:23:40.446" v="88"/>
          <ac:picMkLst>
            <pc:docMk/>
            <pc:sldMk cId="1598269691" sldId="318"/>
            <ac:picMk id="8" creationId="{4B37C34E-8237-41AA-B202-5ACF67FDE031}"/>
          </ac:picMkLst>
        </pc:picChg>
      </pc:sldChg>
      <pc:sldChg chg="modSp new">
        <pc:chgData name="Jamie Blackburn" userId="S::jamie.blackburn@csh.org::80bc5f88-eb96-4742-95bc-b3b8e48b4a6f" providerId="AD" clId="Web-{484328D6-DDAD-5449-091B-210BEC9D2B1C}" dt="2021-01-11T21:18:31.869" v="51" actId="20577"/>
        <pc:sldMkLst>
          <pc:docMk/>
          <pc:sldMk cId="114338222" sldId="319"/>
        </pc:sldMkLst>
        <pc:spChg chg="mod">
          <ac:chgData name="Jamie Blackburn" userId="S::jamie.blackburn@csh.org::80bc5f88-eb96-4742-95bc-b3b8e48b4a6f" providerId="AD" clId="Web-{484328D6-DDAD-5449-091B-210BEC9D2B1C}" dt="2021-01-11T21:18:31.869" v="51" actId="20577"/>
          <ac:spMkLst>
            <pc:docMk/>
            <pc:sldMk cId="114338222" sldId="319"/>
            <ac:spMk id="2" creationId="{BF74718F-0A5C-4E9A-BBAF-685250BA5F6A}"/>
          </ac:spMkLst>
        </pc:spChg>
      </pc:sldChg>
    </pc:docChg>
  </pc:docChgLst>
  <pc:docChgLst>
    <pc:chgData name="Sarah Gallagher" userId="S::sarah.gallagher@csh.org::eb655ce5-d624-41b2-b00e-d21056a83838" providerId="AD" clId="Web-{FE73B8B2-7097-6744-788A-3982150E7C17}"/>
    <pc:docChg chg="addSld modSld sldOrd modSection">
      <pc:chgData name="Sarah Gallagher" userId="S::sarah.gallagher@csh.org::eb655ce5-d624-41b2-b00e-d21056a83838" providerId="AD" clId="Web-{FE73B8B2-7097-6744-788A-3982150E7C17}" dt="2021-01-11T16:57:29.223" v="119" actId="20577"/>
      <pc:docMkLst>
        <pc:docMk/>
      </pc:docMkLst>
      <pc:sldChg chg="modSp ord">
        <pc:chgData name="Sarah Gallagher" userId="S::sarah.gallagher@csh.org::eb655ce5-d624-41b2-b00e-d21056a83838" providerId="AD" clId="Web-{FE73B8B2-7097-6744-788A-3982150E7C17}" dt="2021-01-11T16:50:45.709" v="9" actId="20577"/>
        <pc:sldMkLst>
          <pc:docMk/>
          <pc:sldMk cId="1529133039" sldId="268"/>
        </pc:sldMkLst>
        <pc:spChg chg="mod">
          <ac:chgData name="Sarah Gallagher" userId="S::sarah.gallagher@csh.org::eb655ce5-d624-41b2-b00e-d21056a83838" providerId="AD" clId="Web-{FE73B8B2-7097-6744-788A-3982150E7C17}" dt="2021-01-11T16:50:45.709" v="9" actId="20577"/>
          <ac:spMkLst>
            <pc:docMk/>
            <pc:sldMk cId="1529133039" sldId="268"/>
            <ac:spMk id="3" creationId="{B4AD6B9B-FB86-4E4D-BAE6-AE5A24E4547C}"/>
          </ac:spMkLst>
        </pc:spChg>
      </pc:sldChg>
      <pc:sldChg chg="ord">
        <pc:chgData name="Sarah Gallagher" userId="S::sarah.gallagher@csh.org::eb655ce5-d624-41b2-b00e-d21056a83838" providerId="AD" clId="Web-{FE73B8B2-7097-6744-788A-3982150E7C17}" dt="2021-01-11T16:50:13.991" v="1"/>
        <pc:sldMkLst>
          <pc:docMk/>
          <pc:sldMk cId="408513806" sldId="312"/>
        </pc:sldMkLst>
      </pc:sldChg>
      <pc:sldChg chg="ord">
        <pc:chgData name="Sarah Gallagher" userId="S::sarah.gallagher@csh.org::eb655ce5-d624-41b2-b00e-d21056a83838" providerId="AD" clId="Web-{FE73B8B2-7097-6744-788A-3982150E7C17}" dt="2021-01-11T16:50:10.287" v="0"/>
        <pc:sldMkLst>
          <pc:docMk/>
          <pc:sldMk cId="299796615" sldId="316"/>
        </pc:sldMkLst>
      </pc:sldChg>
      <pc:sldChg chg="modSp new ord">
        <pc:chgData name="Sarah Gallagher" userId="S::sarah.gallagher@csh.org::eb655ce5-d624-41b2-b00e-d21056a83838" providerId="AD" clId="Web-{FE73B8B2-7097-6744-788A-3982150E7C17}" dt="2021-01-11T16:53:44.865" v="71" actId="20577"/>
        <pc:sldMkLst>
          <pc:docMk/>
          <pc:sldMk cId="1304850251" sldId="317"/>
        </pc:sldMkLst>
        <pc:spChg chg="mod">
          <ac:chgData name="Sarah Gallagher" userId="S::sarah.gallagher@csh.org::eb655ce5-d624-41b2-b00e-d21056a83838" providerId="AD" clId="Web-{FE73B8B2-7097-6744-788A-3982150E7C17}" dt="2021-01-11T16:53:44.865" v="71" actId="20577"/>
          <ac:spMkLst>
            <pc:docMk/>
            <pc:sldMk cId="1304850251" sldId="317"/>
            <ac:spMk id="2" creationId="{841E766F-5FCE-4408-9E87-D426460500EC}"/>
          </ac:spMkLst>
        </pc:spChg>
      </pc:sldChg>
      <pc:sldChg chg="modSp new">
        <pc:chgData name="Sarah Gallagher" userId="S::sarah.gallagher@csh.org::eb655ce5-d624-41b2-b00e-d21056a83838" providerId="AD" clId="Web-{FE73B8B2-7097-6744-788A-3982150E7C17}" dt="2021-01-11T16:57:29.223" v="119" actId="20577"/>
        <pc:sldMkLst>
          <pc:docMk/>
          <pc:sldMk cId="1598269691" sldId="318"/>
        </pc:sldMkLst>
        <pc:spChg chg="mod">
          <ac:chgData name="Sarah Gallagher" userId="S::sarah.gallagher@csh.org::eb655ce5-d624-41b2-b00e-d21056a83838" providerId="AD" clId="Web-{FE73B8B2-7097-6744-788A-3982150E7C17}" dt="2021-01-11T16:57:29.223" v="119" actId="20577"/>
          <ac:spMkLst>
            <pc:docMk/>
            <pc:sldMk cId="1598269691" sldId="318"/>
            <ac:spMk id="3" creationId="{85DA44DE-A6CC-4DA7-8140-708106FD582A}"/>
          </ac:spMkLst>
        </pc:spChg>
      </pc:sldChg>
    </pc:docChg>
  </pc:docChgLst>
  <pc:docChgLst>
    <pc:chgData name="Anna Smith" userId="S::anna.smith@csh.org::8e839cb7-06fe-4fcd-8f63-6dc89f8c9103" providerId="AD" clId="Web-{97C8D20E-94DE-00D5-93CB-1FFF5C50A9DE}"/>
    <pc:docChg chg="modSld">
      <pc:chgData name="Anna Smith" userId="S::anna.smith@csh.org::8e839cb7-06fe-4fcd-8f63-6dc89f8c9103" providerId="AD" clId="Web-{97C8D20E-94DE-00D5-93CB-1FFF5C50A9DE}" dt="2021-01-11T21:47:03.293" v="459" actId="20577"/>
      <pc:docMkLst>
        <pc:docMk/>
      </pc:docMkLst>
      <pc:sldChg chg="addSp modSp mod setBg">
        <pc:chgData name="Anna Smith" userId="S::anna.smith@csh.org::8e839cb7-06fe-4fcd-8f63-6dc89f8c9103" providerId="AD" clId="Web-{97C8D20E-94DE-00D5-93CB-1FFF5C50A9DE}" dt="2021-01-11T21:43:37.511" v="457" actId="20577"/>
        <pc:sldMkLst>
          <pc:docMk/>
          <pc:sldMk cId="114338222" sldId="319"/>
        </pc:sldMkLst>
        <pc:spChg chg="mod">
          <ac:chgData name="Anna Smith" userId="S::anna.smith@csh.org::8e839cb7-06fe-4fcd-8f63-6dc89f8c9103" providerId="AD" clId="Web-{97C8D20E-94DE-00D5-93CB-1FFF5C50A9DE}" dt="2021-01-11T21:27:30.949" v="333"/>
          <ac:spMkLst>
            <pc:docMk/>
            <pc:sldMk cId="114338222" sldId="319"/>
            <ac:spMk id="2" creationId="{BF74718F-0A5C-4E9A-BBAF-685250BA5F6A}"/>
          </ac:spMkLst>
        </pc:spChg>
        <pc:spChg chg="mod">
          <ac:chgData name="Anna Smith" userId="S::anna.smith@csh.org::8e839cb7-06fe-4fcd-8f63-6dc89f8c9103" providerId="AD" clId="Web-{97C8D20E-94DE-00D5-93CB-1FFF5C50A9DE}" dt="2021-01-11T21:43:37.511" v="457" actId="20577"/>
          <ac:spMkLst>
            <pc:docMk/>
            <pc:sldMk cId="114338222" sldId="319"/>
            <ac:spMk id="3" creationId="{8542D1A6-5705-49A9-8352-C0FF7EEB3D1A}"/>
          </ac:spMkLst>
        </pc:spChg>
        <pc:spChg chg="add">
          <ac:chgData name="Anna Smith" userId="S::anna.smith@csh.org::8e839cb7-06fe-4fcd-8f63-6dc89f8c9103" providerId="AD" clId="Web-{97C8D20E-94DE-00D5-93CB-1FFF5C50A9DE}" dt="2021-01-11T21:27:30.949" v="333"/>
          <ac:spMkLst>
            <pc:docMk/>
            <pc:sldMk cId="114338222" sldId="319"/>
            <ac:spMk id="8" creationId="{1B15ED52-F352-441B-82BF-E0EA34836D08}"/>
          </ac:spMkLst>
        </pc:spChg>
        <pc:spChg chg="add">
          <ac:chgData name="Anna Smith" userId="S::anna.smith@csh.org::8e839cb7-06fe-4fcd-8f63-6dc89f8c9103" providerId="AD" clId="Web-{97C8D20E-94DE-00D5-93CB-1FFF5C50A9DE}" dt="2021-01-11T21:27:30.949" v="333"/>
          <ac:spMkLst>
            <pc:docMk/>
            <pc:sldMk cId="114338222" sldId="319"/>
            <ac:spMk id="10" creationId="{3B2E3793-BFE6-45A2-9B7B-E18844431C99}"/>
          </ac:spMkLst>
        </pc:spChg>
        <pc:spChg chg="add">
          <ac:chgData name="Anna Smith" userId="S::anna.smith@csh.org::8e839cb7-06fe-4fcd-8f63-6dc89f8c9103" providerId="AD" clId="Web-{97C8D20E-94DE-00D5-93CB-1FFF5C50A9DE}" dt="2021-01-11T21:27:30.949" v="333"/>
          <ac:spMkLst>
            <pc:docMk/>
            <pc:sldMk cId="114338222" sldId="319"/>
            <ac:spMk id="12" creationId="{BC4C4868-CB8F-4AF9-9CDB-8108F2C19B67}"/>
          </ac:spMkLst>
        </pc:spChg>
        <pc:spChg chg="add">
          <ac:chgData name="Anna Smith" userId="S::anna.smith@csh.org::8e839cb7-06fe-4fcd-8f63-6dc89f8c9103" providerId="AD" clId="Web-{97C8D20E-94DE-00D5-93CB-1FFF5C50A9DE}" dt="2021-01-11T21:27:30.949" v="333"/>
          <ac:spMkLst>
            <pc:docMk/>
            <pc:sldMk cId="114338222" sldId="319"/>
            <ac:spMk id="14" creationId="{375E0459-6403-40CD-989D-56A4407CA12E}"/>
          </ac:spMkLst>
        </pc:spChg>
        <pc:spChg chg="add">
          <ac:chgData name="Anna Smith" userId="S::anna.smith@csh.org::8e839cb7-06fe-4fcd-8f63-6dc89f8c9103" providerId="AD" clId="Web-{97C8D20E-94DE-00D5-93CB-1FFF5C50A9DE}" dt="2021-01-11T21:27:30.949" v="333"/>
          <ac:spMkLst>
            <pc:docMk/>
            <pc:sldMk cId="114338222" sldId="319"/>
            <ac:spMk id="16" creationId="{53E5B1A8-3AC9-4BD1-9BBC-78CA94F2D1BA}"/>
          </ac:spMkLst>
        </pc:spChg>
      </pc:sldChg>
    </pc:docChg>
  </pc:docChgLst>
  <pc:docChgLst>
    <pc:chgData name="Jamie Blackburn" userId="S::jamie.blackburn@csh.org::80bc5f88-eb96-4742-95bc-b3b8e48b4a6f" providerId="AD" clId="Web-{46E46EE0-8543-1045-A940-48B83BD5AF29}"/>
    <pc:docChg chg="addSld delSld modSld sldOrd modSection">
      <pc:chgData name="Jamie Blackburn" userId="S::jamie.blackburn@csh.org::80bc5f88-eb96-4742-95bc-b3b8e48b4a6f" providerId="AD" clId="Web-{46E46EE0-8543-1045-A940-48B83BD5AF29}" dt="2021-01-11T16:53:34.388" v="214"/>
      <pc:docMkLst>
        <pc:docMk/>
      </pc:docMkLst>
      <pc:sldChg chg="modSp">
        <pc:chgData name="Jamie Blackburn" userId="S::jamie.blackburn@csh.org::80bc5f88-eb96-4742-95bc-b3b8e48b4a6f" providerId="AD" clId="Web-{46E46EE0-8543-1045-A940-48B83BD5AF29}" dt="2021-01-11T16:50:17.966" v="205" actId="20577"/>
        <pc:sldMkLst>
          <pc:docMk/>
          <pc:sldMk cId="1529133039" sldId="268"/>
        </pc:sldMkLst>
        <pc:spChg chg="mod">
          <ac:chgData name="Jamie Blackburn" userId="S::jamie.blackburn@csh.org::80bc5f88-eb96-4742-95bc-b3b8e48b4a6f" providerId="AD" clId="Web-{46E46EE0-8543-1045-A940-48B83BD5AF29}" dt="2021-01-11T16:50:17.966" v="205" actId="20577"/>
          <ac:spMkLst>
            <pc:docMk/>
            <pc:sldMk cId="1529133039" sldId="268"/>
            <ac:spMk id="3" creationId="{B4AD6B9B-FB86-4E4D-BAE6-AE5A24E4547C}"/>
          </ac:spMkLst>
        </pc:spChg>
      </pc:sldChg>
      <pc:sldChg chg="ord">
        <pc:chgData name="Jamie Blackburn" userId="S::jamie.blackburn@csh.org::80bc5f88-eb96-4742-95bc-b3b8e48b4a6f" providerId="AD" clId="Web-{46E46EE0-8543-1045-A940-48B83BD5AF29}" dt="2021-01-11T16:53:20.950" v="213"/>
        <pc:sldMkLst>
          <pc:docMk/>
          <pc:sldMk cId="875359280" sldId="274"/>
        </pc:sldMkLst>
      </pc:sldChg>
      <pc:sldChg chg="modSp ord">
        <pc:chgData name="Jamie Blackburn" userId="S::jamie.blackburn@csh.org::80bc5f88-eb96-4742-95bc-b3b8e48b4a6f" providerId="AD" clId="Web-{46E46EE0-8543-1045-A940-48B83BD5AF29}" dt="2021-01-11T16:53:34.388" v="214"/>
        <pc:sldMkLst>
          <pc:docMk/>
          <pc:sldMk cId="3743290897" sldId="275"/>
        </pc:sldMkLst>
        <pc:spChg chg="mod">
          <ac:chgData name="Jamie Blackburn" userId="S::jamie.blackburn@csh.org::80bc5f88-eb96-4742-95bc-b3b8e48b4a6f" providerId="AD" clId="Web-{46E46EE0-8543-1045-A940-48B83BD5AF29}" dt="2021-01-11T16:52:11.857" v="210" actId="20577"/>
          <ac:spMkLst>
            <pc:docMk/>
            <pc:sldMk cId="3743290897" sldId="275"/>
            <ac:spMk id="4" creationId="{00000000-0000-0000-0000-000000000000}"/>
          </ac:spMkLst>
        </pc:spChg>
      </pc:sldChg>
      <pc:sldChg chg="modSp">
        <pc:chgData name="Jamie Blackburn" userId="S::jamie.blackburn@csh.org::80bc5f88-eb96-4742-95bc-b3b8e48b4a6f" providerId="AD" clId="Web-{46E46EE0-8543-1045-A940-48B83BD5AF29}" dt="2021-01-11T16:42:44.341" v="77" actId="20577"/>
        <pc:sldMkLst>
          <pc:docMk/>
          <pc:sldMk cId="4266114781" sldId="315"/>
        </pc:sldMkLst>
        <pc:spChg chg="mod">
          <ac:chgData name="Jamie Blackburn" userId="S::jamie.blackburn@csh.org::80bc5f88-eb96-4742-95bc-b3b8e48b4a6f" providerId="AD" clId="Web-{46E46EE0-8543-1045-A940-48B83BD5AF29}" dt="2021-01-11T16:42:44.341" v="77" actId="20577"/>
          <ac:spMkLst>
            <pc:docMk/>
            <pc:sldMk cId="4266114781" sldId="315"/>
            <ac:spMk id="3" creationId="{00000000-0000-0000-0000-000000000000}"/>
          </ac:spMkLst>
        </pc:spChg>
      </pc:sldChg>
      <pc:sldChg chg="modSp new">
        <pc:chgData name="Jamie Blackburn" userId="S::jamie.blackburn@csh.org::80bc5f88-eb96-4742-95bc-b3b8e48b4a6f" providerId="AD" clId="Web-{46E46EE0-8543-1045-A940-48B83BD5AF29}" dt="2021-01-11T16:46:48.044" v="97" actId="20577"/>
        <pc:sldMkLst>
          <pc:docMk/>
          <pc:sldMk cId="299796615" sldId="316"/>
        </pc:sldMkLst>
        <pc:spChg chg="mod">
          <ac:chgData name="Jamie Blackburn" userId="S::jamie.blackburn@csh.org::80bc5f88-eb96-4742-95bc-b3b8e48b4a6f" providerId="AD" clId="Web-{46E46EE0-8543-1045-A940-48B83BD5AF29}" dt="2021-01-11T16:46:48.044" v="97" actId="20577"/>
          <ac:spMkLst>
            <pc:docMk/>
            <pc:sldMk cId="299796615" sldId="316"/>
            <ac:spMk id="2" creationId="{85D356DC-FE2F-4CAB-91B3-213A5F0397A6}"/>
          </ac:spMkLst>
        </pc:spChg>
      </pc:sldChg>
      <pc:sldChg chg="del">
        <pc:chgData name="Jamie Blackburn" userId="S::jamie.blackburn@csh.org::80bc5f88-eb96-4742-95bc-b3b8e48b4a6f" providerId="AD" clId="Web-{46E46EE0-8543-1045-A940-48B83BD5AF29}" dt="2021-01-11T15:57:20.410" v="0"/>
        <pc:sldMkLst>
          <pc:docMk/>
          <pc:sldMk cId="3124006097" sldId="316"/>
        </pc:sldMkLst>
      </pc:sldChg>
    </pc:docChg>
  </pc:docChgLst>
  <pc:docChgLst>
    <pc:chgData name="Jamie Blackburn" userId="S::jamie.blackburn@csh.org::80bc5f88-eb96-4742-95bc-b3b8e48b4a6f" providerId="AD" clId="Web-{AADC35C5-219D-C129-6F17-0C33154F8535}"/>
    <pc:docChg chg="modSld sldOrd">
      <pc:chgData name="Jamie Blackburn" userId="S::jamie.blackburn@csh.org::80bc5f88-eb96-4742-95bc-b3b8e48b4a6f" providerId="AD" clId="Web-{AADC35C5-219D-C129-6F17-0C33154F8535}" dt="2021-01-07T16:59:00.091" v="178" actId="20577"/>
      <pc:docMkLst>
        <pc:docMk/>
      </pc:docMkLst>
      <pc:sldChg chg="addSp modSp mod setBg">
        <pc:chgData name="Jamie Blackburn" userId="S::jamie.blackburn@csh.org::80bc5f88-eb96-4742-95bc-b3b8e48b4a6f" providerId="AD" clId="Web-{AADC35C5-219D-C129-6F17-0C33154F8535}" dt="2021-01-07T16:58:57.028" v="176" actId="20577"/>
        <pc:sldMkLst>
          <pc:docMk/>
          <pc:sldMk cId="1529133039" sldId="268"/>
        </pc:sldMkLst>
        <pc:spChg chg="mod">
          <ac:chgData name="Jamie Blackburn" userId="S::jamie.blackburn@csh.org::80bc5f88-eb96-4742-95bc-b3b8e48b4a6f" providerId="AD" clId="Web-{AADC35C5-219D-C129-6F17-0C33154F8535}" dt="2021-01-07T16:58:57.028" v="176" actId="20577"/>
          <ac:spMkLst>
            <pc:docMk/>
            <pc:sldMk cId="1529133039" sldId="268"/>
            <ac:spMk id="2" creationId="{0D4B3AB2-B537-4622-919B-F3BFC0819DF4}"/>
          </ac:spMkLst>
        </pc:spChg>
        <pc:spChg chg="mod">
          <ac:chgData name="Jamie Blackburn" userId="S::jamie.blackburn@csh.org::80bc5f88-eb96-4742-95bc-b3b8e48b4a6f" providerId="AD" clId="Web-{AADC35C5-219D-C129-6F17-0C33154F8535}" dt="2021-01-07T16:58:44.591" v="171"/>
          <ac:spMkLst>
            <pc:docMk/>
            <pc:sldMk cId="1529133039" sldId="268"/>
            <ac:spMk id="3" creationId="{B4AD6B9B-FB86-4E4D-BAE6-AE5A24E4547C}"/>
          </ac:spMkLst>
        </pc:spChg>
        <pc:spChg chg="add">
          <ac:chgData name="Jamie Blackburn" userId="S::jamie.blackburn@csh.org::80bc5f88-eb96-4742-95bc-b3b8e48b4a6f" providerId="AD" clId="Web-{AADC35C5-219D-C129-6F17-0C33154F8535}" dt="2021-01-07T16:58:44.591" v="171"/>
          <ac:spMkLst>
            <pc:docMk/>
            <pc:sldMk cId="1529133039" sldId="268"/>
            <ac:spMk id="8" creationId="{6A1473A6-3F22-483E-8A30-80B9D2B14592}"/>
          </ac:spMkLst>
        </pc:spChg>
        <pc:grpChg chg="add">
          <ac:chgData name="Jamie Blackburn" userId="S::jamie.blackburn@csh.org::80bc5f88-eb96-4742-95bc-b3b8e48b4a6f" providerId="AD" clId="Web-{AADC35C5-219D-C129-6F17-0C33154F8535}" dt="2021-01-07T16:58:44.591" v="171"/>
          <ac:grpSpMkLst>
            <pc:docMk/>
            <pc:sldMk cId="1529133039" sldId="268"/>
            <ac:grpSpMk id="10" creationId="{AA1375E3-3E53-4D75-BAB7-E5929BFCB25F}"/>
          </ac:grpSpMkLst>
        </pc:grpChg>
      </pc:sldChg>
      <pc:sldChg chg="ord">
        <pc:chgData name="Jamie Blackburn" userId="S::jamie.blackburn@csh.org::80bc5f88-eb96-4742-95bc-b3b8e48b4a6f" providerId="AD" clId="Web-{AADC35C5-219D-C129-6F17-0C33154F8535}" dt="2021-01-07T14:58:26.646" v="34"/>
        <pc:sldMkLst>
          <pc:docMk/>
          <pc:sldMk cId="2696638037" sldId="310"/>
        </pc:sldMkLst>
      </pc:sldChg>
      <pc:sldChg chg="addSp delSp modSp mod ord setBg">
        <pc:chgData name="Jamie Blackburn" userId="S::jamie.blackburn@csh.org::80bc5f88-eb96-4742-95bc-b3b8e48b4a6f" providerId="AD" clId="Web-{AADC35C5-219D-C129-6F17-0C33154F8535}" dt="2021-01-07T16:57:31.104" v="165"/>
        <pc:sldMkLst>
          <pc:docMk/>
          <pc:sldMk cId="408513806" sldId="312"/>
        </pc:sldMkLst>
        <pc:spChg chg="mod">
          <ac:chgData name="Jamie Blackburn" userId="S::jamie.blackburn@csh.org::80bc5f88-eb96-4742-95bc-b3b8e48b4a6f" providerId="AD" clId="Web-{AADC35C5-219D-C129-6F17-0C33154F8535}" dt="2021-01-07T16:57:31.104" v="165"/>
          <ac:spMkLst>
            <pc:docMk/>
            <pc:sldMk cId="408513806" sldId="312"/>
            <ac:spMk id="2" creationId="{0D69CA5D-FBBC-43E6-83B3-35BE91470480}"/>
          </ac:spMkLst>
        </pc:spChg>
        <pc:spChg chg="mod">
          <ac:chgData name="Jamie Blackburn" userId="S::jamie.blackburn@csh.org::80bc5f88-eb96-4742-95bc-b3b8e48b4a6f" providerId="AD" clId="Web-{AADC35C5-219D-C129-6F17-0C33154F8535}" dt="2021-01-07T16:57:31.104" v="165"/>
          <ac:spMkLst>
            <pc:docMk/>
            <pc:sldMk cId="408513806" sldId="312"/>
            <ac:spMk id="3" creationId="{AE17984C-47BD-4441-9E7A-8873A4605531}"/>
          </ac:spMkLst>
        </pc:spChg>
        <pc:spChg chg="add">
          <ac:chgData name="Jamie Blackburn" userId="S::jamie.blackburn@csh.org::80bc5f88-eb96-4742-95bc-b3b8e48b4a6f" providerId="AD" clId="Web-{AADC35C5-219D-C129-6F17-0C33154F8535}" dt="2021-01-07T16:57:31.104" v="165"/>
          <ac:spMkLst>
            <pc:docMk/>
            <pc:sldMk cId="408513806" sldId="312"/>
            <ac:spMk id="5" creationId="{76EFD3D9-44F0-4267-BCC1-1613E79D8274}"/>
          </ac:spMkLst>
        </pc:spChg>
        <pc:spChg chg="add">
          <ac:chgData name="Jamie Blackburn" userId="S::jamie.blackburn@csh.org::80bc5f88-eb96-4742-95bc-b3b8e48b4a6f" providerId="AD" clId="Web-{AADC35C5-219D-C129-6F17-0C33154F8535}" dt="2021-01-07T16:57:31.104" v="165"/>
          <ac:spMkLst>
            <pc:docMk/>
            <pc:sldMk cId="408513806" sldId="312"/>
            <ac:spMk id="6" creationId="{A779A851-95D6-41AF-937A-B0E4B7F6FA8D}"/>
          </ac:spMkLst>
        </pc:spChg>
        <pc:spChg chg="add">
          <ac:chgData name="Jamie Blackburn" userId="S::jamie.blackburn@csh.org::80bc5f88-eb96-4742-95bc-b3b8e48b4a6f" providerId="AD" clId="Web-{AADC35C5-219D-C129-6F17-0C33154F8535}" dt="2021-01-07T16:57:31.104" v="165"/>
          <ac:spMkLst>
            <pc:docMk/>
            <pc:sldMk cId="408513806" sldId="312"/>
            <ac:spMk id="7" creationId="{953FB2E7-B6CB-429C-81EB-D9516D6D5C8D}"/>
          </ac:spMkLst>
        </pc:spChg>
        <pc:spChg chg="add del">
          <ac:chgData name="Jamie Blackburn" userId="S::jamie.blackburn@csh.org::80bc5f88-eb96-4742-95bc-b3b8e48b4a6f" providerId="AD" clId="Web-{AADC35C5-219D-C129-6F17-0C33154F8535}" dt="2021-01-07T16:57:31.104" v="164"/>
          <ac:spMkLst>
            <pc:docMk/>
            <pc:sldMk cId="408513806" sldId="312"/>
            <ac:spMk id="8" creationId="{09588DA8-065E-4F6F-8EFD-43104AB2E0CF}"/>
          </ac:spMkLst>
        </pc:spChg>
        <pc:spChg chg="add">
          <ac:chgData name="Jamie Blackburn" userId="S::jamie.blackburn@csh.org::80bc5f88-eb96-4742-95bc-b3b8e48b4a6f" providerId="AD" clId="Web-{AADC35C5-219D-C129-6F17-0C33154F8535}" dt="2021-01-07T16:57:31.104" v="165"/>
          <ac:spMkLst>
            <pc:docMk/>
            <pc:sldMk cId="408513806" sldId="312"/>
            <ac:spMk id="9" creationId="{2EC40DB1-B719-4A13-9A4D-0966B4B27866}"/>
          </ac:spMkLst>
        </pc:spChg>
        <pc:spChg chg="add del">
          <ac:chgData name="Jamie Blackburn" userId="S::jamie.blackburn@csh.org::80bc5f88-eb96-4742-95bc-b3b8e48b4a6f" providerId="AD" clId="Web-{AADC35C5-219D-C129-6F17-0C33154F8535}" dt="2021-01-07T16:57:31.104" v="164"/>
          <ac:spMkLst>
            <pc:docMk/>
            <pc:sldMk cId="408513806" sldId="312"/>
            <ac:spMk id="10" creationId="{C4285719-470E-454C-AF62-8323075F1F5B}"/>
          </ac:spMkLst>
        </pc:spChg>
        <pc:spChg chg="add">
          <ac:chgData name="Jamie Blackburn" userId="S::jamie.blackburn@csh.org::80bc5f88-eb96-4742-95bc-b3b8e48b4a6f" providerId="AD" clId="Web-{AADC35C5-219D-C129-6F17-0C33154F8535}" dt="2021-01-07T16:57:31.104" v="165"/>
          <ac:spMkLst>
            <pc:docMk/>
            <pc:sldMk cId="408513806" sldId="312"/>
            <ac:spMk id="11" creationId="{82211336-CFF3-412D-868A-6679C1004C45}"/>
          </ac:spMkLst>
        </pc:spChg>
        <pc:spChg chg="add del">
          <ac:chgData name="Jamie Blackburn" userId="S::jamie.blackburn@csh.org::80bc5f88-eb96-4742-95bc-b3b8e48b4a6f" providerId="AD" clId="Web-{AADC35C5-219D-C129-6F17-0C33154F8535}" dt="2021-01-07T16:57:31.104" v="164"/>
          <ac:spMkLst>
            <pc:docMk/>
            <pc:sldMk cId="408513806" sldId="312"/>
            <ac:spMk id="12" creationId="{CD9FE4EF-C4D8-49A0-B2FF-81D8DB7D8A24}"/>
          </ac:spMkLst>
        </pc:spChg>
        <pc:spChg chg="add del">
          <ac:chgData name="Jamie Blackburn" userId="S::jamie.blackburn@csh.org::80bc5f88-eb96-4742-95bc-b3b8e48b4a6f" providerId="AD" clId="Web-{AADC35C5-219D-C129-6F17-0C33154F8535}" dt="2021-01-07T16:57:31.104" v="164"/>
          <ac:spMkLst>
            <pc:docMk/>
            <pc:sldMk cId="408513806" sldId="312"/>
            <ac:spMk id="14" creationId="{4300840D-0A0B-4512-BACA-B439D5B9C57C}"/>
          </ac:spMkLst>
        </pc:spChg>
        <pc:spChg chg="add del">
          <ac:chgData name="Jamie Blackburn" userId="S::jamie.blackburn@csh.org::80bc5f88-eb96-4742-95bc-b3b8e48b4a6f" providerId="AD" clId="Web-{AADC35C5-219D-C129-6F17-0C33154F8535}" dt="2021-01-07T16:57:31.104" v="164"/>
          <ac:spMkLst>
            <pc:docMk/>
            <pc:sldMk cId="408513806" sldId="312"/>
            <ac:spMk id="16" creationId="{D2B78728-A580-49A7-84F9-6EF6F583ADE0}"/>
          </ac:spMkLst>
        </pc:spChg>
        <pc:spChg chg="add del">
          <ac:chgData name="Jamie Blackburn" userId="S::jamie.blackburn@csh.org::80bc5f88-eb96-4742-95bc-b3b8e48b4a6f" providerId="AD" clId="Web-{AADC35C5-219D-C129-6F17-0C33154F8535}" dt="2021-01-07T16:57:31.104" v="164"/>
          <ac:spMkLst>
            <pc:docMk/>
            <pc:sldMk cId="408513806" sldId="312"/>
            <ac:spMk id="18" creationId="{38FAA1A1-D861-433F-88FA-1E9D6FD31D11}"/>
          </ac:spMkLst>
        </pc:spChg>
        <pc:spChg chg="add del">
          <ac:chgData name="Jamie Blackburn" userId="S::jamie.blackburn@csh.org::80bc5f88-eb96-4742-95bc-b3b8e48b4a6f" providerId="AD" clId="Web-{AADC35C5-219D-C129-6F17-0C33154F8535}" dt="2021-01-07T16:57:31.104" v="164"/>
          <ac:spMkLst>
            <pc:docMk/>
            <pc:sldMk cId="408513806" sldId="312"/>
            <ac:spMk id="20" creationId="{8D71EDA1-87BF-4D5D-AB79-F346FD19278A}"/>
          </ac:spMkLst>
        </pc:spChg>
      </pc:sldChg>
      <pc:sldChg chg="addSp modSp mod setBg">
        <pc:chgData name="Jamie Blackburn" userId="S::jamie.blackburn@csh.org::80bc5f88-eb96-4742-95bc-b3b8e48b4a6f" providerId="AD" clId="Web-{AADC35C5-219D-C129-6F17-0C33154F8535}" dt="2021-01-07T16:56:51.009" v="162" actId="1076"/>
        <pc:sldMkLst>
          <pc:docMk/>
          <pc:sldMk cId="4266114781" sldId="315"/>
        </pc:sldMkLst>
        <pc:spChg chg="mod">
          <ac:chgData name="Jamie Blackburn" userId="S::jamie.blackburn@csh.org::80bc5f88-eb96-4742-95bc-b3b8e48b4a6f" providerId="AD" clId="Web-{AADC35C5-219D-C129-6F17-0C33154F8535}" dt="2021-01-07T16:55:09.662" v="105" actId="20577"/>
          <ac:spMkLst>
            <pc:docMk/>
            <pc:sldMk cId="4266114781" sldId="315"/>
            <ac:spMk id="2" creationId="{00000000-0000-0000-0000-000000000000}"/>
          </ac:spMkLst>
        </pc:spChg>
        <pc:spChg chg="mod">
          <ac:chgData name="Jamie Blackburn" userId="S::jamie.blackburn@csh.org::80bc5f88-eb96-4742-95bc-b3b8e48b4a6f" providerId="AD" clId="Web-{AADC35C5-219D-C129-6F17-0C33154F8535}" dt="2021-01-07T16:56:51.009" v="162" actId="1076"/>
          <ac:spMkLst>
            <pc:docMk/>
            <pc:sldMk cId="4266114781" sldId="315"/>
            <ac:spMk id="3" creationId="{00000000-0000-0000-0000-000000000000}"/>
          </ac:spMkLst>
        </pc:spChg>
        <pc:spChg chg="add">
          <ac:chgData name="Jamie Blackburn" userId="S::jamie.blackburn@csh.org::80bc5f88-eb96-4742-95bc-b3b8e48b4a6f" providerId="AD" clId="Web-{AADC35C5-219D-C129-6F17-0C33154F8535}" dt="2021-01-07T16:54:39.301" v="81"/>
          <ac:spMkLst>
            <pc:docMk/>
            <pc:sldMk cId="4266114781" sldId="315"/>
            <ac:spMk id="10" creationId="{AFA67CD3-AB4E-4A7A-BEB8-53C445D8C44E}"/>
          </ac:spMkLst>
        </pc:spChg>
        <pc:spChg chg="add">
          <ac:chgData name="Jamie Blackburn" userId="S::jamie.blackburn@csh.org::80bc5f88-eb96-4742-95bc-b3b8e48b4a6f" providerId="AD" clId="Web-{AADC35C5-219D-C129-6F17-0C33154F8535}" dt="2021-01-07T16:54:39.301" v="81"/>
          <ac:spMkLst>
            <pc:docMk/>
            <pc:sldMk cId="4266114781" sldId="315"/>
            <ac:spMk id="14" creationId="{339C8D78-A644-462F-B674-F440635E5353}"/>
          </ac:spMkLst>
        </pc:spChg>
        <pc:picChg chg="add">
          <ac:chgData name="Jamie Blackburn" userId="S::jamie.blackburn@csh.org::80bc5f88-eb96-4742-95bc-b3b8e48b4a6f" providerId="AD" clId="Web-{AADC35C5-219D-C129-6F17-0C33154F8535}" dt="2021-01-07T16:54:39.301" v="81"/>
          <ac:picMkLst>
            <pc:docMk/>
            <pc:sldMk cId="4266114781" sldId="315"/>
            <ac:picMk id="7" creationId="{FCECEB36-8C72-4192-AFC5-C37871A75C4E}"/>
          </ac:picMkLst>
        </pc:picChg>
        <pc:picChg chg="add">
          <ac:chgData name="Jamie Blackburn" userId="S::jamie.blackburn@csh.org::80bc5f88-eb96-4742-95bc-b3b8e48b4a6f" providerId="AD" clId="Web-{AADC35C5-219D-C129-6F17-0C33154F8535}" dt="2021-01-07T16:54:39.301" v="81"/>
          <ac:picMkLst>
            <pc:docMk/>
            <pc:sldMk cId="4266114781" sldId="315"/>
            <ac:picMk id="12" creationId="{07CF545F-9C2E-4446-97CD-AD92990C2B68}"/>
          </ac:picMkLst>
        </pc:picChg>
      </pc:sldChg>
    </pc:docChg>
  </pc:docChgLst>
  <pc:docChgLst>
    <pc:chgData name="Jamie Blackburn" userId="S::jamie.blackburn@csh.org::80bc5f88-eb96-4742-95bc-b3b8e48b4a6f" providerId="AD" clId="Web-{EC197E7D-0DC1-236E-6D7B-12EB7DC81001}"/>
    <pc:docChg chg="modSld">
      <pc:chgData name="Jamie Blackburn" userId="S::jamie.blackburn@csh.org::80bc5f88-eb96-4742-95bc-b3b8e48b4a6f" providerId="AD" clId="Web-{EC197E7D-0DC1-236E-6D7B-12EB7DC81001}" dt="2021-01-22T19:22:12.849" v="18" actId="20577"/>
      <pc:docMkLst>
        <pc:docMk/>
      </pc:docMkLst>
      <pc:sldChg chg="modSp">
        <pc:chgData name="Jamie Blackburn" userId="S::jamie.blackburn@csh.org::80bc5f88-eb96-4742-95bc-b3b8e48b4a6f" providerId="AD" clId="Web-{EC197E7D-0DC1-236E-6D7B-12EB7DC81001}" dt="2021-01-22T19:22:12.849" v="18" actId="20577"/>
        <pc:sldMkLst>
          <pc:docMk/>
          <pc:sldMk cId="2696638037" sldId="310"/>
        </pc:sldMkLst>
        <pc:spChg chg="mod">
          <ac:chgData name="Jamie Blackburn" userId="S::jamie.blackburn@csh.org::80bc5f88-eb96-4742-95bc-b3b8e48b4a6f" providerId="AD" clId="Web-{EC197E7D-0DC1-236E-6D7B-12EB7DC81001}" dt="2021-01-22T19:22:12.849" v="18" actId="20577"/>
          <ac:spMkLst>
            <pc:docMk/>
            <pc:sldMk cId="2696638037" sldId="310"/>
            <ac:spMk id="3" creationId="{8183A312-E21C-45D7-BB16-F00550BC05E8}"/>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3D55F7-33BB-4228-B0CB-EC6505897F53}"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2E1C2740-C63D-4F86-8FF0-16BCB286A2C8}">
      <dgm:prSet phldrT="[Text]" phldr="0"/>
      <dgm:spPr/>
      <dgm:t>
        <a:bodyPr/>
        <a:lstStyle/>
        <a:p>
          <a:pPr rtl="0"/>
          <a:r>
            <a:rPr lang="en-US">
              <a:latin typeface="Century Gothic"/>
            </a:rPr>
            <a:t>Shelter Work Group</a:t>
          </a:r>
          <a:endParaRPr lang="en-US" i="0">
            <a:latin typeface="Century Gothic"/>
            <a:cs typeface="Calibri"/>
          </a:endParaRPr>
        </a:p>
      </dgm:t>
    </dgm:pt>
    <dgm:pt modelId="{3F5A1515-06B9-41DA-919D-153A201B1177}" type="parTrans" cxnId="{DC5465A2-224C-434E-AE16-2CD48992D668}">
      <dgm:prSet/>
      <dgm:spPr/>
      <dgm:t>
        <a:bodyPr/>
        <a:lstStyle/>
        <a:p>
          <a:endParaRPr lang="en-US"/>
        </a:p>
      </dgm:t>
    </dgm:pt>
    <dgm:pt modelId="{08AE4E69-9F23-4E90-B399-86EF9E7F41B0}" type="sibTrans" cxnId="{DC5465A2-224C-434E-AE16-2CD48992D668}">
      <dgm:prSet/>
      <dgm:spPr/>
      <dgm:t>
        <a:bodyPr/>
        <a:lstStyle/>
        <a:p>
          <a:endParaRPr lang="en-US"/>
        </a:p>
      </dgm:t>
    </dgm:pt>
    <dgm:pt modelId="{657C95CA-3C60-49DA-B3DF-9DB333E98A4A}">
      <dgm:prSet phldrT="[Text]" phldr="0"/>
      <dgm:spPr/>
      <dgm:t>
        <a:bodyPr/>
        <a:lstStyle/>
        <a:p>
          <a:pPr rtl="0"/>
          <a:r>
            <a:rPr lang="en-US">
              <a:latin typeface="Century Gothic"/>
            </a:rPr>
            <a:t>Leadership Team</a:t>
          </a:r>
          <a:endParaRPr lang="en-US"/>
        </a:p>
      </dgm:t>
    </dgm:pt>
    <dgm:pt modelId="{D58E0D7B-488B-4E31-8047-A4868F5AE9A6}" type="parTrans" cxnId="{1ED65590-CD34-4642-8392-1625D2554683}">
      <dgm:prSet/>
      <dgm:spPr/>
      <dgm:t>
        <a:bodyPr/>
        <a:lstStyle/>
        <a:p>
          <a:endParaRPr lang="en-US"/>
        </a:p>
      </dgm:t>
    </dgm:pt>
    <dgm:pt modelId="{02C46AE2-2BA7-4EB6-8FC3-1F0F278304D7}" type="sibTrans" cxnId="{1ED65590-CD34-4642-8392-1625D2554683}">
      <dgm:prSet/>
      <dgm:spPr/>
      <dgm:t>
        <a:bodyPr/>
        <a:lstStyle/>
        <a:p>
          <a:endParaRPr lang="en-US"/>
        </a:p>
      </dgm:t>
    </dgm:pt>
    <dgm:pt modelId="{6C2958CB-F8DC-4BDD-B918-8875FFBD6104}">
      <dgm:prSet phldrT="[Text]" phldr="0"/>
      <dgm:spPr/>
      <dgm:t>
        <a:bodyPr/>
        <a:lstStyle/>
        <a:p>
          <a:pPr rtl="0"/>
          <a:r>
            <a:rPr lang="en-US" i="1"/>
            <a:t>Unequal access due to resources and capacity, lack of single point of entry causes overreliance on shelter system and a need for engagement of mainstream systems in prevention and diversion opportunities</a:t>
          </a:r>
          <a:r>
            <a:rPr lang="en-US" i="1">
              <a:latin typeface="Century Gothic"/>
            </a:rPr>
            <a:t>.</a:t>
          </a:r>
          <a:endParaRPr lang="en-US"/>
        </a:p>
      </dgm:t>
    </dgm:pt>
    <dgm:pt modelId="{D5313AD8-5825-4033-96F7-454A3BE1A8E9}" type="parTrans" cxnId="{219A83EB-1777-42A0-BCD9-AE7106587BE8}">
      <dgm:prSet/>
      <dgm:spPr/>
      <dgm:t>
        <a:bodyPr/>
        <a:lstStyle/>
        <a:p>
          <a:endParaRPr lang="en-US"/>
        </a:p>
      </dgm:t>
    </dgm:pt>
    <dgm:pt modelId="{4EDBBEFD-94B3-48F6-ACA0-912C3ED6D794}" type="sibTrans" cxnId="{219A83EB-1777-42A0-BCD9-AE7106587BE8}">
      <dgm:prSet/>
      <dgm:spPr/>
      <dgm:t>
        <a:bodyPr/>
        <a:lstStyle/>
        <a:p>
          <a:endParaRPr lang="en-US"/>
        </a:p>
      </dgm:t>
    </dgm:pt>
    <dgm:pt modelId="{3348B7D3-9443-4B6D-A370-244FA6A079CD}">
      <dgm:prSet phldrT="[Text]" phldr="0"/>
      <dgm:spPr/>
      <dgm:t>
        <a:bodyPr/>
        <a:lstStyle/>
        <a:p>
          <a:pPr rtl="0"/>
          <a:r>
            <a:rPr lang="en-US">
              <a:latin typeface="Century Gothic"/>
            </a:rPr>
            <a:t>People with Lived Expertise</a:t>
          </a:r>
          <a:endParaRPr lang="en-US"/>
        </a:p>
      </dgm:t>
    </dgm:pt>
    <dgm:pt modelId="{A9DD2B66-028A-421B-85E3-0F62D3A7C20F}" type="parTrans" cxnId="{53F6C19A-786A-4046-B952-A514007BC60A}">
      <dgm:prSet/>
      <dgm:spPr/>
      <dgm:t>
        <a:bodyPr/>
        <a:lstStyle/>
        <a:p>
          <a:endParaRPr lang="en-US"/>
        </a:p>
      </dgm:t>
    </dgm:pt>
    <dgm:pt modelId="{687DFA17-B5F4-4B39-BE98-F9CC68C92A6F}" type="sibTrans" cxnId="{53F6C19A-786A-4046-B952-A514007BC60A}">
      <dgm:prSet/>
      <dgm:spPr/>
      <dgm:t>
        <a:bodyPr/>
        <a:lstStyle/>
        <a:p>
          <a:endParaRPr lang="en-US"/>
        </a:p>
      </dgm:t>
    </dgm:pt>
    <dgm:pt modelId="{3B3B0CF6-C730-46DC-B169-3AE2398E4DB5}">
      <dgm:prSet phldrT="[Text]" phldr="0"/>
      <dgm:spPr/>
      <dgm:t>
        <a:bodyPr/>
        <a:lstStyle/>
        <a:p>
          <a:pPr rtl="0"/>
          <a:r>
            <a:rPr lang="en-US" i="1"/>
            <a:t>Homelessness is not a choice, but rather the result of a system that has failed vulnerable people. People experiencing homelessness in Maine face discrimination in shelter, barriers to housing and necessary resources such as mental health, substance use and general assistance. Prevention resources are non-existent, and leaders do not understand the actual needs of people facing homelessness</a:t>
          </a:r>
          <a:r>
            <a:rPr lang="en-US" i="1">
              <a:latin typeface="Century Gothic"/>
            </a:rPr>
            <a:t>.</a:t>
          </a:r>
          <a:endParaRPr lang="en-US"/>
        </a:p>
      </dgm:t>
    </dgm:pt>
    <dgm:pt modelId="{7BEBF07D-190B-40AF-A8C6-BE4188F46318}" type="parTrans" cxnId="{962DB702-F5A0-4B69-BCA0-8717CF92ED45}">
      <dgm:prSet/>
      <dgm:spPr/>
      <dgm:t>
        <a:bodyPr/>
        <a:lstStyle/>
        <a:p>
          <a:endParaRPr lang="en-US"/>
        </a:p>
      </dgm:t>
    </dgm:pt>
    <dgm:pt modelId="{87DD022B-1DBB-43AB-A0F1-6A77AB66ACF0}" type="sibTrans" cxnId="{962DB702-F5A0-4B69-BCA0-8717CF92ED45}">
      <dgm:prSet/>
      <dgm:spPr/>
      <dgm:t>
        <a:bodyPr/>
        <a:lstStyle/>
        <a:p>
          <a:endParaRPr lang="en-US"/>
        </a:p>
      </dgm:t>
    </dgm:pt>
    <dgm:pt modelId="{3D4E6F25-16EF-46A7-951F-E0B8820C89B9}">
      <dgm:prSet phldr="0"/>
      <dgm:spPr/>
      <dgm:t>
        <a:bodyPr/>
        <a:lstStyle/>
        <a:p>
          <a:r>
            <a:rPr lang="en-US" i="1">
              <a:solidFill>
                <a:schemeClr val="tx1"/>
              </a:solidFill>
              <a:latin typeface="Calibri"/>
              <a:cs typeface="Calibri"/>
            </a:rPr>
            <a:t>Persistent inequality and discrimination, limited shelter access, affordable and supportive housing; underfunded mental health, substance use and prevention services create overreliance on the shelter system. There is a need to engage mainstream systems such as General Assistance, Justice and Healthcare in equitable prevention, diversion and discharge planning</a:t>
          </a:r>
          <a:r>
            <a:rPr lang="en-US" i="1">
              <a:latin typeface="Calibri"/>
              <a:cs typeface="Calibri"/>
            </a:rPr>
            <a:t>.</a:t>
          </a:r>
          <a:endParaRPr lang="en-US"/>
        </a:p>
      </dgm:t>
    </dgm:pt>
    <dgm:pt modelId="{4BC0C2FF-DA43-4716-8E64-8B50745FCAAF}" type="parTrans" cxnId="{1E34446B-1028-46E2-B110-EEADAE8D5281}">
      <dgm:prSet/>
      <dgm:spPr/>
    </dgm:pt>
    <dgm:pt modelId="{C6D0CC37-82F2-4C4C-8218-78553B2E4067}" type="sibTrans" cxnId="{1E34446B-1028-46E2-B110-EEADAE8D5281}">
      <dgm:prSet/>
      <dgm:spPr/>
    </dgm:pt>
    <dgm:pt modelId="{E14DABA1-EFCC-4F42-A183-D0A47D5D37E1}" type="pres">
      <dgm:prSet presAssocID="{293D55F7-33BB-4228-B0CB-EC6505897F53}" presName="Name0" presStyleCnt="0">
        <dgm:presLayoutVars>
          <dgm:dir/>
          <dgm:animLvl val="lvl"/>
          <dgm:resizeHandles val="exact"/>
        </dgm:presLayoutVars>
      </dgm:prSet>
      <dgm:spPr/>
    </dgm:pt>
    <dgm:pt modelId="{2BC7DF96-5E5A-4CC4-87F2-0BB6038ED1D3}" type="pres">
      <dgm:prSet presAssocID="{2E1C2740-C63D-4F86-8FF0-16BCB286A2C8}" presName="composite" presStyleCnt="0"/>
      <dgm:spPr/>
    </dgm:pt>
    <dgm:pt modelId="{3382A376-512C-4CDD-87DC-77B086B015D1}" type="pres">
      <dgm:prSet presAssocID="{2E1C2740-C63D-4F86-8FF0-16BCB286A2C8}" presName="parTx" presStyleLbl="alignNode1" presStyleIdx="0" presStyleCnt="3">
        <dgm:presLayoutVars>
          <dgm:chMax val="0"/>
          <dgm:chPref val="0"/>
          <dgm:bulletEnabled val="1"/>
        </dgm:presLayoutVars>
      </dgm:prSet>
      <dgm:spPr/>
    </dgm:pt>
    <dgm:pt modelId="{A14EFFB9-B4B3-41AA-849D-6DAB4EFDF439}" type="pres">
      <dgm:prSet presAssocID="{2E1C2740-C63D-4F86-8FF0-16BCB286A2C8}" presName="desTx" presStyleLbl="alignAccFollowNode1" presStyleIdx="0" presStyleCnt="3">
        <dgm:presLayoutVars>
          <dgm:bulletEnabled val="1"/>
        </dgm:presLayoutVars>
      </dgm:prSet>
      <dgm:spPr/>
    </dgm:pt>
    <dgm:pt modelId="{22A893EB-1FB1-4F98-822F-DD8F5A6FEBFC}" type="pres">
      <dgm:prSet presAssocID="{08AE4E69-9F23-4E90-B399-86EF9E7F41B0}" presName="space" presStyleCnt="0"/>
      <dgm:spPr/>
    </dgm:pt>
    <dgm:pt modelId="{4FF12B7C-B451-4681-81BF-62506F7F8EED}" type="pres">
      <dgm:prSet presAssocID="{657C95CA-3C60-49DA-B3DF-9DB333E98A4A}" presName="composite" presStyleCnt="0"/>
      <dgm:spPr/>
    </dgm:pt>
    <dgm:pt modelId="{27D74D1F-285A-4C52-BCA2-58F44C58AA4D}" type="pres">
      <dgm:prSet presAssocID="{657C95CA-3C60-49DA-B3DF-9DB333E98A4A}" presName="parTx" presStyleLbl="alignNode1" presStyleIdx="1" presStyleCnt="3">
        <dgm:presLayoutVars>
          <dgm:chMax val="0"/>
          <dgm:chPref val="0"/>
          <dgm:bulletEnabled val="1"/>
        </dgm:presLayoutVars>
      </dgm:prSet>
      <dgm:spPr/>
    </dgm:pt>
    <dgm:pt modelId="{43807C7B-3BFE-49DB-83D1-971BC2BDB1CC}" type="pres">
      <dgm:prSet presAssocID="{657C95CA-3C60-49DA-B3DF-9DB333E98A4A}" presName="desTx" presStyleLbl="alignAccFollowNode1" presStyleIdx="1" presStyleCnt="3">
        <dgm:presLayoutVars>
          <dgm:bulletEnabled val="1"/>
        </dgm:presLayoutVars>
      </dgm:prSet>
      <dgm:spPr/>
    </dgm:pt>
    <dgm:pt modelId="{E27DFEAE-5E01-4458-8052-9F152ACA3058}" type="pres">
      <dgm:prSet presAssocID="{02C46AE2-2BA7-4EB6-8FC3-1F0F278304D7}" presName="space" presStyleCnt="0"/>
      <dgm:spPr/>
    </dgm:pt>
    <dgm:pt modelId="{3B7EA0CE-9119-42CB-A07A-C0431010D325}" type="pres">
      <dgm:prSet presAssocID="{3348B7D3-9443-4B6D-A370-244FA6A079CD}" presName="composite" presStyleCnt="0"/>
      <dgm:spPr/>
    </dgm:pt>
    <dgm:pt modelId="{9597F93D-4E75-4D6E-8428-E5B96231BEAE}" type="pres">
      <dgm:prSet presAssocID="{3348B7D3-9443-4B6D-A370-244FA6A079CD}" presName="parTx" presStyleLbl="alignNode1" presStyleIdx="2" presStyleCnt="3">
        <dgm:presLayoutVars>
          <dgm:chMax val="0"/>
          <dgm:chPref val="0"/>
          <dgm:bulletEnabled val="1"/>
        </dgm:presLayoutVars>
      </dgm:prSet>
      <dgm:spPr/>
    </dgm:pt>
    <dgm:pt modelId="{25F40818-9F90-4850-850A-C36FDE350E8A}" type="pres">
      <dgm:prSet presAssocID="{3348B7D3-9443-4B6D-A370-244FA6A079CD}" presName="desTx" presStyleLbl="alignAccFollowNode1" presStyleIdx="2" presStyleCnt="3">
        <dgm:presLayoutVars>
          <dgm:bulletEnabled val="1"/>
        </dgm:presLayoutVars>
      </dgm:prSet>
      <dgm:spPr/>
    </dgm:pt>
  </dgm:ptLst>
  <dgm:cxnLst>
    <dgm:cxn modelId="{962DB702-F5A0-4B69-BCA0-8717CF92ED45}" srcId="{3348B7D3-9443-4B6D-A370-244FA6A079CD}" destId="{3B3B0CF6-C730-46DC-B169-3AE2398E4DB5}" srcOrd="0" destOrd="0" parTransId="{7BEBF07D-190B-40AF-A8C6-BE4188F46318}" sibTransId="{87DD022B-1DBB-43AB-A0F1-6A77AB66ACF0}"/>
    <dgm:cxn modelId="{3306F80B-70DE-47F2-B828-02C57C64EE50}" type="presOf" srcId="{3348B7D3-9443-4B6D-A370-244FA6A079CD}" destId="{9597F93D-4E75-4D6E-8428-E5B96231BEAE}" srcOrd="0" destOrd="0" presId="urn:microsoft.com/office/officeart/2005/8/layout/hList1"/>
    <dgm:cxn modelId="{BFC08616-DE40-48ED-94C2-A7BC780AA46E}" type="presOf" srcId="{293D55F7-33BB-4228-B0CB-EC6505897F53}" destId="{E14DABA1-EFCC-4F42-A183-D0A47D5D37E1}" srcOrd="0" destOrd="0" presId="urn:microsoft.com/office/officeart/2005/8/layout/hList1"/>
    <dgm:cxn modelId="{1E34446B-1028-46E2-B110-EEADAE8D5281}" srcId="{2E1C2740-C63D-4F86-8FF0-16BCB286A2C8}" destId="{3D4E6F25-16EF-46A7-951F-E0B8820C89B9}" srcOrd="0" destOrd="0" parTransId="{4BC0C2FF-DA43-4716-8E64-8B50745FCAAF}" sibTransId="{C6D0CC37-82F2-4C4C-8218-78553B2E4067}"/>
    <dgm:cxn modelId="{D7DE294E-30DB-48F6-A0CA-C10447B1BE19}" type="presOf" srcId="{3B3B0CF6-C730-46DC-B169-3AE2398E4DB5}" destId="{25F40818-9F90-4850-850A-C36FDE350E8A}" srcOrd="0" destOrd="0" presId="urn:microsoft.com/office/officeart/2005/8/layout/hList1"/>
    <dgm:cxn modelId="{300BB672-B742-4677-BB00-B5922282D25B}" type="presOf" srcId="{2E1C2740-C63D-4F86-8FF0-16BCB286A2C8}" destId="{3382A376-512C-4CDD-87DC-77B086B015D1}" srcOrd="0" destOrd="0" presId="urn:microsoft.com/office/officeart/2005/8/layout/hList1"/>
    <dgm:cxn modelId="{1ED65590-CD34-4642-8392-1625D2554683}" srcId="{293D55F7-33BB-4228-B0CB-EC6505897F53}" destId="{657C95CA-3C60-49DA-B3DF-9DB333E98A4A}" srcOrd="1" destOrd="0" parTransId="{D58E0D7B-488B-4E31-8047-A4868F5AE9A6}" sibTransId="{02C46AE2-2BA7-4EB6-8FC3-1F0F278304D7}"/>
    <dgm:cxn modelId="{53F6C19A-786A-4046-B952-A514007BC60A}" srcId="{293D55F7-33BB-4228-B0CB-EC6505897F53}" destId="{3348B7D3-9443-4B6D-A370-244FA6A079CD}" srcOrd="2" destOrd="0" parTransId="{A9DD2B66-028A-421B-85E3-0F62D3A7C20F}" sibTransId="{687DFA17-B5F4-4B39-BE98-F9CC68C92A6F}"/>
    <dgm:cxn modelId="{DC5465A2-224C-434E-AE16-2CD48992D668}" srcId="{293D55F7-33BB-4228-B0CB-EC6505897F53}" destId="{2E1C2740-C63D-4F86-8FF0-16BCB286A2C8}" srcOrd="0" destOrd="0" parTransId="{3F5A1515-06B9-41DA-919D-153A201B1177}" sibTransId="{08AE4E69-9F23-4E90-B399-86EF9E7F41B0}"/>
    <dgm:cxn modelId="{DB412EA8-C9C7-4896-80F6-B1D33CF70F07}" type="presOf" srcId="{3D4E6F25-16EF-46A7-951F-E0B8820C89B9}" destId="{A14EFFB9-B4B3-41AA-849D-6DAB4EFDF439}" srcOrd="0" destOrd="0" presId="urn:microsoft.com/office/officeart/2005/8/layout/hList1"/>
    <dgm:cxn modelId="{6C308AB0-FA1F-4385-8C83-301FE824CB67}" type="presOf" srcId="{6C2958CB-F8DC-4BDD-B918-8875FFBD6104}" destId="{43807C7B-3BFE-49DB-83D1-971BC2BDB1CC}" srcOrd="0" destOrd="0" presId="urn:microsoft.com/office/officeart/2005/8/layout/hList1"/>
    <dgm:cxn modelId="{219A83EB-1777-42A0-BCD9-AE7106587BE8}" srcId="{657C95CA-3C60-49DA-B3DF-9DB333E98A4A}" destId="{6C2958CB-F8DC-4BDD-B918-8875FFBD6104}" srcOrd="0" destOrd="0" parTransId="{D5313AD8-5825-4033-96F7-454A3BE1A8E9}" sibTransId="{4EDBBEFD-94B3-48F6-ACA0-912C3ED6D794}"/>
    <dgm:cxn modelId="{4A7D96EB-6D67-497B-955C-0D27713A358D}" type="presOf" srcId="{657C95CA-3C60-49DA-B3DF-9DB333E98A4A}" destId="{27D74D1F-285A-4C52-BCA2-58F44C58AA4D}" srcOrd="0" destOrd="0" presId="urn:microsoft.com/office/officeart/2005/8/layout/hList1"/>
    <dgm:cxn modelId="{480A7659-BBD5-4C17-9CD1-89BEDC485FDC}" type="presParOf" srcId="{E14DABA1-EFCC-4F42-A183-D0A47D5D37E1}" destId="{2BC7DF96-5E5A-4CC4-87F2-0BB6038ED1D3}" srcOrd="0" destOrd="0" presId="urn:microsoft.com/office/officeart/2005/8/layout/hList1"/>
    <dgm:cxn modelId="{D52731D3-DAD9-491A-8E5A-4B45C1C371C2}" type="presParOf" srcId="{2BC7DF96-5E5A-4CC4-87F2-0BB6038ED1D3}" destId="{3382A376-512C-4CDD-87DC-77B086B015D1}" srcOrd="0" destOrd="0" presId="urn:microsoft.com/office/officeart/2005/8/layout/hList1"/>
    <dgm:cxn modelId="{A2D5B6E7-72E7-4848-8C8E-2A2CF54CAC39}" type="presParOf" srcId="{2BC7DF96-5E5A-4CC4-87F2-0BB6038ED1D3}" destId="{A14EFFB9-B4B3-41AA-849D-6DAB4EFDF439}" srcOrd="1" destOrd="0" presId="urn:microsoft.com/office/officeart/2005/8/layout/hList1"/>
    <dgm:cxn modelId="{2C33DFE9-212D-48D0-9D25-787ACCADA616}" type="presParOf" srcId="{E14DABA1-EFCC-4F42-A183-D0A47D5D37E1}" destId="{22A893EB-1FB1-4F98-822F-DD8F5A6FEBFC}" srcOrd="1" destOrd="0" presId="urn:microsoft.com/office/officeart/2005/8/layout/hList1"/>
    <dgm:cxn modelId="{043B674A-6692-410C-AB0C-C3E2C01827BB}" type="presParOf" srcId="{E14DABA1-EFCC-4F42-A183-D0A47D5D37E1}" destId="{4FF12B7C-B451-4681-81BF-62506F7F8EED}" srcOrd="2" destOrd="0" presId="urn:microsoft.com/office/officeart/2005/8/layout/hList1"/>
    <dgm:cxn modelId="{727E0EC3-1C34-4B24-B407-043D189B9561}" type="presParOf" srcId="{4FF12B7C-B451-4681-81BF-62506F7F8EED}" destId="{27D74D1F-285A-4C52-BCA2-58F44C58AA4D}" srcOrd="0" destOrd="0" presId="urn:microsoft.com/office/officeart/2005/8/layout/hList1"/>
    <dgm:cxn modelId="{6BDFD0D0-F119-45E8-B7A6-C9F005C25D3F}" type="presParOf" srcId="{4FF12B7C-B451-4681-81BF-62506F7F8EED}" destId="{43807C7B-3BFE-49DB-83D1-971BC2BDB1CC}" srcOrd="1" destOrd="0" presId="urn:microsoft.com/office/officeart/2005/8/layout/hList1"/>
    <dgm:cxn modelId="{3432EBBC-1853-49CF-808C-8E0B81DBB8AA}" type="presParOf" srcId="{E14DABA1-EFCC-4F42-A183-D0A47D5D37E1}" destId="{E27DFEAE-5E01-4458-8052-9F152ACA3058}" srcOrd="3" destOrd="0" presId="urn:microsoft.com/office/officeart/2005/8/layout/hList1"/>
    <dgm:cxn modelId="{7B4BA3B2-F28C-4276-95B2-A2B3ABB70C55}" type="presParOf" srcId="{E14DABA1-EFCC-4F42-A183-D0A47D5D37E1}" destId="{3B7EA0CE-9119-42CB-A07A-C0431010D325}" srcOrd="4" destOrd="0" presId="urn:microsoft.com/office/officeart/2005/8/layout/hList1"/>
    <dgm:cxn modelId="{533B9ACE-566D-47FE-B3DD-E66EFED744EC}" type="presParOf" srcId="{3B7EA0CE-9119-42CB-A07A-C0431010D325}" destId="{9597F93D-4E75-4D6E-8428-E5B96231BEAE}" srcOrd="0" destOrd="0" presId="urn:microsoft.com/office/officeart/2005/8/layout/hList1"/>
    <dgm:cxn modelId="{FA20C5CD-ED12-4766-8751-753F81083E5A}" type="presParOf" srcId="{3B7EA0CE-9119-42CB-A07A-C0431010D325}" destId="{25F40818-9F90-4850-850A-C36FDE350E8A}"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82A376-512C-4CDD-87DC-77B086B015D1}">
      <dsp:nvSpPr>
        <dsp:cNvPr id="0" name=""/>
        <dsp:cNvSpPr/>
      </dsp:nvSpPr>
      <dsp:spPr>
        <a:xfrm>
          <a:off x="3286" y="85072"/>
          <a:ext cx="3203971" cy="4896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rtl="0">
            <a:lnSpc>
              <a:spcPct val="90000"/>
            </a:lnSpc>
            <a:spcBef>
              <a:spcPct val="0"/>
            </a:spcBef>
            <a:spcAft>
              <a:spcPct val="35000"/>
            </a:spcAft>
            <a:buNone/>
          </a:pPr>
          <a:r>
            <a:rPr lang="en-US" sz="1700" kern="1200">
              <a:latin typeface="Century Gothic"/>
            </a:rPr>
            <a:t>Shelter Work Group</a:t>
          </a:r>
          <a:endParaRPr lang="en-US" sz="1700" i="0" kern="1200">
            <a:latin typeface="Century Gothic"/>
            <a:cs typeface="Calibri"/>
          </a:endParaRPr>
        </a:p>
      </dsp:txBody>
      <dsp:txXfrm>
        <a:off x="3286" y="85072"/>
        <a:ext cx="3203971" cy="489600"/>
      </dsp:txXfrm>
    </dsp:sp>
    <dsp:sp modelId="{A14EFFB9-B4B3-41AA-849D-6DAB4EFDF439}">
      <dsp:nvSpPr>
        <dsp:cNvPr id="0" name=""/>
        <dsp:cNvSpPr/>
      </dsp:nvSpPr>
      <dsp:spPr>
        <a:xfrm>
          <a:off x="3286" y="574672"/>
          <a:ext cx="3203971" cy="382653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i="1" kern="1200">
              <a:solidFill>
                <a:schemeClr val="tx1"/>
              </a:solidFill>
              <a:latin typeface="Calibri"/>
              <a:cs typeface="Calibri"/>
            </a:rPr>
            <a:t>Persistent inequality and discrimination, limited shelter access, affordable and supportive housing; underfunded mental health, substance use and prevention services create overreliance on the shelter system. There is a need to engage mainstream systems such as General Assistance, Justice and Healthcare in equitable prevention, diversion and discharge planning</a:t>
          </a:r>
          <a:r>
            <a:rPr lang="en-US" sz="1700" i="1" kern="1200">
              <a:latin typeface="Calibri"/>
              <a:cs typeface="Calibri"/>
            </a:rPr>
            <a:t>.</a:t>
          </a:r>
          <a:endParaRPr lang="en-US" sz="1700" kern="1200"/>
        </a:p>
      </dsp:txBody>
      <dsp:txXfrm>
        <a:off x="3286" y="574672"/>
        <a:ext cx="3203971" cy="3826530"/>
      </dsp:txXfrm>
    </dsp:sp>
    <dsp:sp modelId="{27D74D1F-285A-4C52-BCA2-58F44C58AA4D}">
      <dsp:nvSpPr>
        <dsp:cNvPr id="0" name=""/>
        <dsp:cNvSpPr/>
      </dsp:nvSpPr>
      <dsp:spPr>
        <a:xfrm>
          <a:off x="3655814" y="85072"/>
          <a:ext cx="3203971" cy="4896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rtl="0">
            <a:lnSpc>
              <a:spcPct val="90000"/>
            </a:lnSpc>
            <a:spcBef>
              <a:spcPct val="0"/>
            </a:spcBef>
            <a:spcAft>
              <a:spcPct val="35000"/>
            </a:spcAft>
            <a:buNone/>
          </a:pPr>
          <a:r>
            <a:rPr lang="en-US" sz="1700" kern="1200">
              <a:latin typeface="Century Gothic"/>
            </a:rPr>
            <a:t>Leadership Team</a:t>
          </a:r>
          <a:endParaRPr lang="en-US" sz="1700" kern="1200"/>
        </a:p>
      </dsp:txBody>
      <dsp:txXfrm>
        <a:off x="3655814" y="85072"/>
        <a:ext cx="3203971" cy="489600"/>
      </dsp:txXfrm>
    </dsp:sp>
    <dsp:sp modelId="{43807C7B-3BFE-49DB-83D1-971BC2BDB1CC}">
      <dsp:nvSpPr>
        <dsp:cNvPr id="0" name=""/>
        <dsp:cNvSpPr/>
      </dsp:nvSpPr>
      <dsp:spPr>
        <a:xfrm>
          <a:off x="3655814" y="574672"/>
          <a:ext cx="3203971" cy="382653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rtl="0">
            <a:lnSpc>
              <a:spcPct val="90000"/>
            </a:lnSpc>
            <a:spcBef>
              <a:spcPct val="0"/>
            </a:spcBef>
            <a:spcAft>
              <a:spcPct val="15000"/>
            </a:spcAft>
            <a:buChar char="•"/>
          </a:pPr>
          <a:r>
            <a:rPr lang="en-US" sz="1700" i="1" kern="1200"/>
            <a:t>Unequal access due to resources and capacity, lack of single point of entry causes overreliance on shelter system and a need for engagement of mainstream systems in prevention and diversion opportunities</a:t>
          </a:r>
          <a:r>
            <a:rPr lang="en-US" sz="1700" i="1" kern="1200">
              <a:latin typeface="Century Gothic"/>
            </a:rPr>
            <a:t>.</a:t>
          </a:r>
          <a:endParaRPr lang="en-US" sz="1700" kern="1200"/>
        </a:p>
      </dsp:txBody>
      <dsp:txXfrm>
        <a:off x="3655814" y="574672"/>
        <a:ext cx="3203971" cy="3826530"/>
      </dsp:txXfrm>
    </dsp:sp>
    <dsp:sp modelId="{9597F93D-4E75-4D6E-8428-E5B96231BEAE}">
      <dsp:nvSpPr>
        <dsp:cNvPr id="0" name=""/>
        <dsp:cNvSpPr/>
      </dsp:nvSpPr>
      <dsp:spPr>
        <a:xfrm>
          <a:off x="7308342" y="85072"/>
          <a:ext cx="3203971" cy="4896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rtl="0">
            <a:lnSpc>
              <a:spcPct val="90000"/>
            </a:lnSpc>
            <a:spcBef>
              <a:spcPct val="0"/>
            </a:spcBef>
            <a:spcAft>
              <a:spcPct val="35000"/>
            </a:spcAft>
            <a:buNone/>
          </a:pPr>
          <a:r>
            <a:rPr lang="en-US" sz="1700" kern="1200">
              <a:latin typeface="Century Gothic"/>
            </a:rPr>
            <a:t>People with Lived Expertise</a:t>
          </a:r>
          <a:endParaRPr lang="en-US" sz="1700" kern="1200"/>
        </a:p>
      </dsp:txBody>
      <dsp:txXfrm>
        <a:off x="7308342" y="85072"/>
        <a:ext cx="3203971" cy="489600"/>
      </dsp:txXfrm>
    </dsp:sp>
    <dsp:sp modelId="{25F40818-9F90-4850-850A-C36FDE350E8A}">
      <dsp:nvSpPr>
        <dsp:cNvPr id="0" name=""/>
        <dsp:cNvSpPr/>
      </dsp:nvSpPr>
      <dsp:spPr>
        <a:xfrm>
          <a:off x="7308342" y="574672"/>
          <a:ext cx="3203971" cy="382653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rtl="0">
            <a:lnSpc>
              <a:spcPct val="90000"/>
            </a:lnSpc>
            <a:spcBef>
              <a:spcPct val="0"/>
            </a:spcBef>
            <a:spcAft>
              <a:spcPct val="15000"/>
            </a:spcAft>
            <a:buChar char="•"/>
          </a:pPr>
          <a:r>
            <a:rPr lang="en-US" sz="1700" i="1" kern="1200"/>
            <a:t>Homelessness is not a choice, but rather the result of a system that has failed vulnerable people. People experiencing homelessness in Maine face discrimination in shelter, barriers to housing and necessary resources such as mental health, substance use and general assistance. Prevention resources are non-existent, and leaders do not understand the actual needs of people facing homelessness</a:t>
          </a:r>
          <a:r>
            <a:rPr lang="en-US" sz="1700" i="1" kern="1200">
              <a:latin typeface="Century Gothic"/>
            </a:rPr>
            <a:t>.</a:t>
          </a:r>
          <a:endParaRPr lang="en-US" sz="1700" kern="1200"/>
        </a:p>
      </dsp:txBody>
      <dsp:txXfrm>
        <a:off x="7308342" y="574672"/>
        <a:ext cx="3203971" cy="382653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CB6DDD-D434-437F-B43C-B6977955B3BA}" type="datetimeFigureOut">
              <a:rPr lang="en-US" smtClean="0"/>
              <a:t>1/22/2021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4AD1A3-2A29-417B-83FB-523303760556}" type="slidenum">
              <a:rPr lang="en-US" smtClean="0"/>
              <a:t>‹#›</a:t>
            </a:fld>
            <a:endParaRPr lang="en-US"/>
          </a:p>
        </p:txBody>
      </p:sp>
    </p:spTree>
    <p:extLst>
      <p:ext uri="{BB962C8B-B14F-4D97-AF65-F5344CB8AC3E}">
        <p14:creationId xmlns:p14="http://schemas.microsoft.com/office/powerpoint/2010/main" val="3290595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HUD Priority Goal for FY19-20: Reduce the average length of homelessness in communities by an average of three days from FY18 to the end of FY20</a:t>
            </a:r>
          </a:p>
          <a:p>
            <a:endParaRPr lang="en-US"/>
          </a:p>
          <a:p>
            <a:r>
              <a:rPr lang="en-US"/>
              <a:t>KEY PERFORMANCE MEASURES AS INDICATED BY HUD</a:t>
            </a:r>
          </a:p>
          <a:p>
            <a:endParaRPr lang="en-US"/>
          </a:p>
          <a:p>
            <a:r>
              <a:rPr lang="en-US"/>
              <a:t>Th</a:t>
            </a:r>
            <a:r>
              <a:rPr lang="en-US" baseline="0"/>
              <a:t>e national average length of homelessness is 142 days. The </a:t>
            </a:r>
            <a:r>
              <a:rPr lang="en-US"/>
              <a:t>Northeast has the longest average time homeless in</a:t>
            </a:r>
            <a:r>
              <a:rPr lang="en-US" baseline="0"/>
              <a:t> </a:t>
            </a:r>
            <a:r>
              <a:rPr lang="en-US"/>
              <a:t>emergency shelters</a:t>
            </a:r>
            <a:r>
              <a:rPr lang="en-US" baseline="0"/>
              <a:t> </a:t>
            </a:r>
            <a:r>
              <a:rPr lang="en-US"/>
              <a:t>at 198 days.(Source: 2018 AHAR report Exhibit F3)</a:t>
            </a:r>
            <a:r>
              <a:rPr lang="en-US" baseline="0"/>
              <a:t> </a:t>
            </a:r>
            <a:r>
              <a:rPr lang="en-US"/>
              <a:t>https://www.huduser.gov/portal/sites/default/files/pdf/2018-AHAR-Part-2.pdf</a:t>
            </a:r>
          </a:p>
          <a:p>
            <a:endParaRPr lang="en-US"/>
          </a:p>
          <a:p>
            <a:r>
              <a:rPr lang="en-US"/>
              <a:t>Among all </a:t>
            </a:r>
            <a:r>
              <a:rPr lang="en-US" err="1"/>
              <a:t>CoCs</a:t>
            </a:r>
            <a:r>
              <a:rPr lang="en-US"/>
              <a:t> in the country, the average length of stay in</a:t>
            </a:r>
            <a:r>
              <a:rPr lang="en-US" baseline="0"/>
              <a:t> emergency shelter is 127 days. In rural areas it is 60 days, in Suburban areas its 101. </a:t>
            </a:r>
            <a:endParaRPr lang="en-US"/>
          </a:p>
          <a:p>
            <a:endParaRPr lang="en-US"/>
          </a:p>
          <a:p>
            <a:endParaRPr lang="en-US"/>
          </a:p>
          <a:p>
            <a:r>
              <a:rPr lang="en-US"/>
              <a:t>Measure 1: Length of Time Persons Remain Homeless</a:t>
            </a:r>
          </a:p>
          <a:p>
            <a:endParaRPr lang="en-US"/>
          </a:p>
          <a:p>
            <a:r>
              <a:rPr lang="en-US"/>
              <a:t>▪ Population-level </a:t>
            </a:r>
            <a:r>
              <a:rPr lang="en-US" err="1"/>
              <a:t>analysis:The</a:t>
            </a:r>
            <a:r>
              <a:rPr lang="en-US"/>
              <a:t> AHAR reports the average number of persons served by a bed in a year, as well as cumulative number of days (reported in ranges) that individuals and families stay in ES and TH within each fiscal year. </a:t>
            </a:r>
            <a:r>
              <a:rPr lang="en-US" err="1"/>
              <a:t>CoCs</a:t>
            </a:r>
            <a:r>
              <a:rPr lang="en-US"/>
              <a:t> should use this information to explore various drivers of longer stays in homelessness. For example, families may have very long ES and TH stays relative to individuals. Discussions with providers serving families may reveal that procedures for accessing permanent housing reward long shelter stays (e.g., graduation from a service project), which discourages families from exiting on their own or accepting RRH assistance.</a:t>
            </a:r>
          </a:p>
          <a:p>
            <a:endParaRPr lang="en-US"/>
          </a:p>
          <a:p>
            <a:r>
              <a:rPr lang="en-US"/>
              <a:t>▪Project-level analysis: </a:t>
            </a:r>
            <a:r>
              <a:rPr lang="en-US" err="1"/>
              <a:t>CoCs</a:t>
            </a:r>
            <a:r>
              <a:rPr lang="en-US"/>
              <a:t> can use the APR and CAPER results to compare projects of the same type to determine which have longer lengths of stay. </a:t>
            </a:r>
            <a:r>
              <a:rPr lang="en-US" err="1"/>
              <a:t>CoCs</a:t>
            </a:r>
            <a:r>
              <a:rPr lang="en-US"/>
              <a:t> can then explore why clients are remaining in these projects instead of accessing permanent housing assistance. Is it because of providers’ policies and procedures? System bottlenecks? Or other factors that can be addressed? </a:t>
            </a:r>
          </a:p>
          <a:p>
            <a:endParaRPr lang="en-US"/>
          </a:p>
          <a:p>
            <a:r>
              <a:rPr lang="en-US"/>
              <a:t>▪ Patterns in populations: </a:t>
            </a:r>
            <a:r>
              <a:rPr lang="en-US" err="1"/>
              <a:t>CoCs</a:t>
            </a:r>
            <a:r>
              <a:rPr lang="en-US"/>
              <a:t> can analyze PIT count data and other local reporting such as master lists to begin to understand the experiences of those who are chronically homeless. </a:t>
            </a:r>
            <a:r>
              <a:rPr lang="en-US" err="1"/>
              <a:t>CoCs</a:t>
            </a:r>
            <a:r>
              <a:rPr lang="en-US"/>
              <a:t> may also consider additional ad hoc reporting using HMIS data to look at the cluster of long- and short-stayers in the system: What are the characteristics of people in each group, and what types of services are they using? Which providers are they working with? Can the community better target permanent housing interventions to long-stayers and diversion strategies to short-stayers?</a:t>
            </a:r>
          </a:p>
        </p:txBody>
      </p:sp>
      <p:sp>
        <p:nvSpPr>
          <p:cNvPr id="4" name="Slide Number Placeholder 3"/>
          <p:cNvSpPr>
            <a:spLocks noGrp="1"/>
          </p:cNvSpPr>
          <p:nvPr>
            <p:ph type="sldNum" sz="quarter" idx="10"/>
          </p:nvPr>
        </p:nvSpPr>
        <p:spPr/>
        <p:txBody>
          <a:bodyPr/>
          <a:lstStyle/>
          <a:p>
            <a:fld id="{C14AD1A3-2A29-417B-83FB-523303760556}" type="slidenum">
              <a:rPr lang="en-US" smtClean="0"/>
              <a:t>5</a:t>
            </a:fld>
            <a:endParaRPr lang="en-US"/>
          </a:p>
        </p:txBody>
      </p:sp>
    </p:spTree>
    <p:extLst>
      <p:ext uri="{BB962C8B-B14F-4D97-AF65-F5344CB8AC3E}">
        <p14:creationId xmlns:p14="http://schemas.microsoft.com/office/powerpoint/2010/main" val="1186343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Another key system performance measure is the percentage of people who exit emergency shelter, safe havens, or transitional housing to permanent housing -- rather than temporary or unknown destinations. Permanent housing placements can include permanent supportive housing, rapid re-housing, subsidized housing, and other permanent situations.</a:t>
            </a:r>
          </a:p>
          <a:p>
            <a:endParaRPr lang="en-US"/>
          </a:p>
          <a:p>
            <a:pPr marL="0" marR="0" indent="0" algn="l" defTabSz="914400" rtl="0" eaLnBrk="1" fontAlgn="auto" latinLnBrk="0" hangingPunct="1">
              <a:lnSpc>
                <a:spcPct val="100000"/>
              </a:lnSpc>
              <a:spcBef>
                <a:spcPts val="0"/>
              </a:spcBef>
              <a:spcAft>
                <a:spcPts val="0"/>
              </a:spcAft>
              <a:buClrTx/>
              <a:buSzTx/>
              <a:buFontTx/>
              <a:buNone/>
              <a:tabLst/>
              <a:defRPr/>
            </a:pPr>
            <a:r>
              <a:rPr lang="en-US"/>
              <a:t>EXHIBIT F.6: Average Percent of People with Successful Exits to Permanent Destinations by Geographic Region. NORTHEAST = 46% NATIONAL = 42%</a:t>
            </a:r>
          </a:p>
          <a:p>
            <a:endParaRPr lang="en-US"/>
          </a:p>
        </p:txBody>
      </p:sp>
      <p:sp>
        <p:nvSpPr>
          <p:cNvPr id="4" name="Slide Number Placeholder 3"/>
          <p:cNvSpPr>
            <a:spLocks noGrp="1"/>
          </p:cNvSpPr>
          <p:nvPr>
            <p:ph type="sldNum" sz="quarter" idx="10"/>
          </p:nvPr>
        </p:nvSpPr>
        <p:spPr/>
        <p:txBody>
          <a:bodyPr/>
          <a:lstStyle/>
          <a:p>
            <a:fld id="{C14AD1A3-2A29-417B-83FB-523303760556}" type="slidenum">
              <a:rPr lang="en-US" smtClean="0"/>
              <a:t>6</a:t>
            </a:fld>
            <a:endParaRPr lang="en-US"/>
          </a:p>
        </p:txBody>
      </p:sp>
    </p:spTree>
    <p:extLst>
      <p:ext uri="{BB962C8B-B14F-4D97-AF65-F5344CB8AC3E}">
        <p14:creationId xmlns:p14="http://schemas.microsoft.com/office/powerpoint/2010/main" val="40720734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FFFFFF"/>
        </a:solidFill>
        <a:effectLst/>
      </p:bgPr>
    </p:bg>
    <p:spTree>
      <p:nvGrpSpPr>
        <p:cNvPr id="1" name=""/>
        <p:cNvGrpSpPr/>
        <p:nvPr/>
      </p:nvGrpSpPr>
      <p:grpSpPr>
        <a:xfrm>
          <a:off x="0" y="0"/>
          <a:ext cx="0" cy="0"/>
          <a:chOff x="0" y="0"/>
          <a:chExt cx="0" cy="0"/>
        </a:xfrm>
      </p:grpSpPr>
      <p:sp>
        <p:nvSpPr>
          <p:cNvPr id="10" name="Rectangle 9"/>
          <p:cNvSpPr/>
          <p:nvPr userDrawn="1"/>
        </p:nvSpPr>
        <p:spPr>
          <a:xfrm>
            <a:off x="0" y="1451076"/>
            <a:ext cx="12192000" cy="4187724"/>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sp>
        <p:nvSpPr>
          <p:cNvPr id="8" name="Rectangle 7"/>
          <p:cNvSpPr/>
          <p:nvPr userDrawn="1"/>
        </p:nvSpPr>
        <p:spPr>
          <a:xfrm>
            <a:off x="-13398" y="0"/>
            <a:ext cx="12192000" cy="474083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sp>
        <p:nvSpPr>
          <p:cNvPr id="2" name="Title 1"/>
          <p:cNvSpPr>
            <a:spLocks noGrp="1"/>
          </p:cNvSpPr>
          <p:nvPr>
            <p:ph type="ctrTitle"/>
          </p:nvPr>
        </p:nvSpPr>
        <p:spPr>
          <a:xfrm>
            <a:off x="147484" y="1091868"/>
            <a:ext cx="11113369" cy="1193800"/>
          </a:xfrm>
        </p:spPr>
        <p:txBody>
          <a:bodyPr anchor="b"/>
          <a:lstStyle>
            <a:lvl1pPr algn="l">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235970" y="2260587"/>
            <a:ext cx="8130845" cy="656469"/>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Footer Placeholder 4"/>
          <p:cNvSpPr>
            <a:spLocks noGrp="1"/>
          </p:cNvSpPr>
          <p:nvPr>
            <p:ph type="ftr" sz="quarter" idx="3"/>
          </p:nvPr>
        </p:nvSpPr>
        <p:spPr>
          <a:xfrm>
            <a:off x="235970" y="6294436"/>
            <a:ext cx="8459795"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08756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560439" y="6356350"/>
            <a:ext cx="86622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7501938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Footer Placeholder 4"/>
          <p:cNvSpPr>
            <a:spLocks noGrp="1"/>
          </p:cNvSpPr>
          <p:nvPr>
            <p:ph type="ftr" sz="quarter" idx="3"/>
          </p:nvPr>
        </p:nvSpPr>
        <p:spPr>
          <a:xfrm>
            <a:off x="560439" y="6356350"/>
            <a:ext cx="86622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3608845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4230" y="506205"/>
            <a:ext cx="7121455" cy="566531"/>
          </a:xfrm>
        </p:spPr>
        <p:txBody>
          <a:bodyPr anchor="b"/>
          <a:lstStyle>
            <a:lvl1pPr>
              <a:defRPr sz="3200" b="1" i="0" baseline="0"/>
            </a:lvl1pPr>
          </a:lstStyle>
          <a:p>
            <a:r>
              <a:rPr lang="en-US"/>
              <a:t>IMAGE AND TEXT</a:t>
            </a:r>
          </a:p>
        </p:txBody>
      </p:sp>
      <p:sp>
        <p:nvSpPr>
          <p:cNvPr id="3" name="Picture Placeholder 2"/>
          <p:cNvSpPr>
            <a:spLocks noGrp="1"/>
          </p:cNvSpPr>
          <p:nvPr>
            <p:ph type="pic" idx="1"/>
          </p:nvPr>
        </p:nvSpPr>
        <p:spPr>
          <a:xfrm>
            <a:off x="0" y="1552437"/>
            <a:ext cx="6172200" cy="384451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Footer Placeholder 4"/>
          <p:cNvSpPr>
            <a:spLocks noGrp="1"/>
          </p:cNvSpPr>
          <p:nvPr>
            <p:ph type="ftr" sz="quarter" idx="3"/>
          </p:nvPr>
        </p:nvSpPr>
        <p:spPr>
          <a:xfrm>
            <a:off x="560439" y="6356350"/>
            <a:ext cx="86622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Text Placeholder 10"/>
          <p:cNvSpPr>
            <a:spLocks noGrp="1"/>
          </p:cNvSpPr>
          <p:nvPr>
            <p:ph type="body" sz="quarter" idx="19" hasCustomPrompt="1"/>
          </p:nvPr>
        </p:nvSpPr>
        <p:spPr>
          <a:xfrm>
            <a:off x="6503893" y="1552437"/>
            <a:ext cx="5212978" cy="1432810"/>
          </a:xfrm>
          <a:prstGeom prst="rect">
            <a:avLst/>
          </a:prstGeom>
        </p:spPr>
        <p:txBody>
          <a:bodyPr/>
          <a:lstStyle>
            <a:lvl1pPr marL="342900" marR="0" indent="-342900" algn="l" defTabSz="914400" rtl="0" eaLnBrk="1" fontAlgn="auto" latinLnBrk="0" hangingPunct="1">
              <a:lnSpc>
                <a:spcPct val="90000"/>
              </a:lnSpc>
              <a:spcBef>
                <a:spcPts val="1000"/>
              </a:spcBef>
              <a:spcAft>
                <a:spcPts val="0"/>
              </a:spcAft>
              <a:buClr>
                <a:schemeClr val="accent6"/>
              </a:buClr>
              <a:buSzPct val="110000"/>
              <a:buFont typeface="Calibri" panose="020F0502020204030204" pitchFamily="34" charset="0"/>
              <a:buChar char="●"/>
              <a:tabLst/>
              <a:defRPr sz="2000"/>
            </a:lvl1pPr>
          </a:lstStyle>
          <a:p>
            <a:r>
              <a:rPr lang="en-US">
                <a:solidFill>
                  <a:schemeClr val="tx1">
                    <a:lumMod val="65000"/>
                    <a:lumOff val="35000"/>
                  </a:schemeClr>
                </a:solidFill>
              </a:rPr>
              <a:t>Lorem ipsum dolor sit </a:t>
            </a:r>
            <a:r>
              <a:rPr lang="en-US" err="1">
                <a:solidFill>
                  <a:schemeClr val="tx1">
                    <a:lumMod val="65000"/>
                    <a:lumOff val="35000"/>
                  </a:schemeClr>
                </a:solidFill>
              </a:rPr>
              <a:t>amet</a:t>
            </a:r>
            <a:r>
              <a:rPr lang="en-US">
                <a:solidFill>
                  <a:schemeClr val="tx1">
                    <a:lumMod val="65000"/>
                    <a:lumOff val="35000"/>
                  </a:schemeClr>
                </a:solidFill>
              </a:rPr>
              <a:t>, </a:t>
            </a:r>
            <a:r>
              <a:rPr lang="en-US" err="1">
                <a:solidFill>
                  <a:schemeClr val="tx1">
                    <a:lumMod val="65000"/>
                    <a:lumOff val="35000"/>
                  </a:schemeClr>
                </a:solidFill>
              </a:rPr>
              <a:t>consectetur</a:t>
            </a:r>
            <a:r>
              <a:rPr lang="en-US">
                <a:solidFill>
                  <a:schemeClr val="tx1">
                    <a:lumMod val="65000"/>
                    <a:lumOff val="35000"/>
                  </a:schemeClr>
                </a:solidFill>
              </a:rPr>
              <a:t> </a:t>
            </a:r>
            <a:r>
              <a:rPr lang="en-US" err="1">
                <a:solidFill>
                  <a:schemeClr val="tx1">
                    <a:lumMod val="65000"/>
                    <a:lumOff val="35000"/>
                  </a:schemeClr>
                </a:solidFill>
              </a:rPr>
              <a:t>adipiscing</a:t>
            </a:r>
            <a:r>
              <a:rPr lang="en-US">
                <a:solidFill>
                  <a:schemeClr val="tx1">
                    <a:lumMod val="65000"/>
                    <a:lumOff val="35000"/>
                  </a:schemeClr>
                </a:solidFill>
              </a:rPr>
              <a:t> </a:t>
            </a:r>
            <a:r>
              <a:rPr lang="en-US" err="1">
                <a:solidFill>
                  <a:schemeClr val="tx1">
                    <a:lumMod val="65000"/>
                    <a:lumOff val="35000"/>
                  </a:schemeClr>
                </a:solidFill>
              </a:rPr>
              <a:t>elit</a:t>
            </a:r>
            <a:r>
              <a:rPr lang="en-US">
                <a:solidFill>
                  <a:schemeClr val="tx1">
                    <a:lumMod val="65000"/>
                    <a:lumOff val="35000"/>
                  </a:schemeClr>
                </a:solidFill>
              </a:rPr>
              <a:t>. </a:t>
            </a:r>
          </a:p>
          <a:p>
            <a:r>
              <a:rPr lang="en-US">
                <a:solidFill>
                  <a:schemeClr val="tx1">
                    <a:lumMod val="65000"/>
                    <a:lumOff val="35000"/>
                  </a:schemeClr>
                </a:solidFill>
              </a:rPr>
              <a:t>Lorem ipsum dolor sit </a:t>
            </a:r>
            <a:r>
              <a:rPr lang="en-US" err="1">
                <a:solidFill>
                  <a:schemeClr val="tx1">
                    <a:lumMod val="65000"/>
                    <a:lumOff val="35000"/>
                  </a:schemeClr>
                </a:solidFill>
              </a:rPr>
              <a:t>amet</a:t>
            </a:r>
            <a:r>
              <a:rPr lang="en-US">
                <a:solidFill>
                  <a:schemeClr val="tx1">
                    <a:lumMod val="65000"/>
                    <a:lumOff val="35000"/>
                  </a:schemeClr>
                </a:solidFill>
              </a:rPr>
              <a:t>, </a:t>
            </a:r>
            <a:r>
              <a:rPr lang="en-US" err="1">
                <a:solidFill>
                  <a:schemeClr val="tx1">
                    <a:lumMod val="65000"/>
                    <a:lumOff val="35000"/>
                  </a:schemeClr>
                </a:solidFill>
              </a:rPr>
              <a:t>consectetur</a:t>
            </a:r>
            <a:r>
              <a:rPr lang="en-US">
                <a:solidFill>
                  <a:schemeClr val="tx1">
                    <a:lumMod val="65000"/>
                    <a:lumOff val="35000"/>
                  </a:schemeClr>
                </a:solidFill>
              </a:rPr>
              <a:t> </a:t>
            </a:r>
            <a:r>
              <a:rPr lang="en-US" err="1">
                <a:solidFill>
                  <a:schemeClr val="tx1">
                    <a:lumMod val="65000"/>
                    <a:lumOff val="35000"/>
                  </a:schemeClr>
                </a:solidFill>
              </a:rPr>
              <a:t>adipiscing</a:t>
            </a:r>
            <a:r>
              <a:rPr lang="en-US">
                <a:solidFill>
                  <a:schemeClr val="tx1">
                    <a:lumMod val="65000"/>
                    <a:lumOff val="35000"/>
                  </a:schemeClr>
                </a:solidFill>
              </a:rPr>
              <a:t> </a:t>
            </a:r>
            <a:r>
              <a:rPr lang="en-US" err="1">
                <a:solidFill>
                  <a:schemeClr val="tx1">
                    <a:lumMod val="65000"/>
                    <a:lumOff val="35000"/>
                  </a:schemeClr>
                </a:solidFill>
              </a:rPr>
              <a:t>elit</a:t>
            </a:r>
            <a:r>
              <a:rPr lang="en-US">
                <a:solidFill>
                  <a:schemeClr val="tx1">
                    <a:lumMod val="65000"/>
                    <a:lumOff val="35000"/>
                  </a:schemeClr>
                </a:solidFill>
              </a:rPr>
              <a:t>. </a:t>
            </a:r>
          </a:p>
          <a:p>
            <a:r>
              <a:rPr lang="en-US">
                <a:solidFill>
                  <a:schemeClr val="tx1">
                    <a:lumMod val="65000"/>
                    <a:lumOff val="35000"/>
                  </a:schemeClr>
                </a:solidFill>
              </a:rPr>
              <a:t>Lorem ipsum dolor sit </a:t>
            </a:r>
            <a:r>
              <a:rPr lang="en-US" err="1">
                <a:solidFill>
                  <a:schemeClr val="tx1">
                    <a:lumMod val="65000"/>
                    <a:lumOff val="35000"/>
                  </a:schemeClr>
                </a:solidFill>
              </a:rPr>
              <a:t>amet</a:t>
            </a:r>
            <a:r>
              <a:rPr lang="en-US">
                <a:solidFill>
                  <a:schemeClr val="tx1">
                    <a:lumMod val="65000"/>
                    <a:lumOff val="35000"/>
                  </a:schemeClr>
                </a:solidFill>
              </a:rPr>
              <a:t>, </a:t>
            </a:r>
            <a:r>
              <a:rPr lang="en-US" err="1">
                <a:solidFill>
                  <a:schemeClr val="tx1">
                    <a:lumMod val="65000"/>
                    <a:lumOff val="35000"/>
                  </a:schemeClr>
                </a:solidFill>
              </a:rPr>
              <a:t>consectetur</a:t>
            </a:r>
            <a:r>
              <a:rPr lang="en-US">
                <a:solidFill>
                  <a:schemeClr val="tx1">
                    <a:lumMod val="65000"/>
                    <a:lumOff val="35000"/>
                  </a:schemeClr>
                </a:solidFill>
              </a:rPr>
              <a:t> </a:t>
            </a:r>
            <a:r>
              <a:rPr lang="en-US" err="1">
                <a:solidFill>
                  <a:schemeClr val="tx1">
                    <a:lumMod val="65000"/>
                    <a:lumOff val="35000"/>
                  </a:schemeClr>
                </a:solidFill>
              </a:rPr>
              <a:t>adipiscing</a:t>
            </a:r>
            <a:r>
              <a:rPr lang="en-US">
                <a:solidFill>
                  <a:schemeClr val="tx1">
                    <a:lumMod val="65000"/>
                    <a:lumOff val="35000"/>
                  </a:schemeClr>
                </a:solidFill>
              </a:rPr>
              <a:t> </a:t>
            </a:r>
            <a:r>
              <a:rPr lang="en-US" err="1">
                <a:solidFill>
                  <a:schemeClr val="tx1">
                    <a:lumMod val="65000"/>
                    <a:lumOff val="35000"/>
                  </a:schemeClr>
                </a:solidFill>
              </a:rPr>
              <a:t>elit</a:t>
            </a:r>
            <a:r>
              <a:rPr lang="en-US">
                <a:solidFill>
                  <a:schemeClr val="tx1">
                    <a:lumMod val="65000"/>
                    <a:lumOff val="35000"/>
                  </a:schemeClr>
                </a:solidFill>
              </a:rPr>
              <a:t>. </a:t>
            </a:r>
          </a:p>
          <a:p>
            <a:r>
              <a:rPr lang="en-US">
                <a:solidFill>
                  <a:schemeClr val="tx1">
                    <a:lumMod val="65000"/>
                    <a:lumOff val="35000"/>
                  </a:schemeClr>
                </a:solidFill>
              </a:rPr>
              <a:t>Lorem ipsum dolor sit </a:t>
            </a:r>
            <a:r>
              <a:rPr lang="en-US" err="1">
                <a:solidFill>
                  <a:schemeClr val="tx1">
                    <a:lumMod val="65000"/>
                    <a:lumOff val="35000"/>
                  </a:schemeClr>
                </a:solidFill>
              </a:rPr>
              <a:t>amet</a:t>
            </a:r>
            <a:r>
              <a:rPr lang="en-US">
                <a:solidFill>
                  <a:schemeClr val="tx1">
                    <a:lumMod val="65000"/>
                    <a:lumOff val="35000"/>
                  </a:schemeClr>
                </a:solidFill>
              </a:rPr>
              <a:t>, </a:t>
            </a:r>
            <a:r>
              <a:rPr lang="en-US" err="1">
                <a:solidFill>
                  <a:schemeClr val="tx1">
                    <a:lumMod val="65000"/>
                    <a:lumOff val="35000"/>
                  </a:schemeClr>
                </a:solidFill>
              </a:rPr>
              <a:t>consectetur</a:t>
            </a:r>
            <a:r>
              <a:rPr lang="en-US">
                <a:solidFill>
                  <a:schemeClr val="tx1">
                    <a:lumMod val="65000"/>
                    <a:lumOff val="35000"/>
                  </a:schemeClr>
                </a:solidFill>
              </a:rPr>
              <a:t> </a:t>
            </a:r>
            <a:r>
              <a:rPr lang="en-US" err="1">
                <a:solidFill>
                  <a:schemeClr val="tx1">
                    <a:lumMod val="65000"/>
                    <a:lumOff val="35000"/>
                  </a:schemeClr>
                </a:solidFill>
              </a:rPr>
              <a:t>adipiscing</a:t>
            </a:r>
            <a:r>
              <a:rPr lang="en-US">
                <a:solidFill>
                  <a:schemeClr val="tx1">
                    <a:lumMod val="65000"/>
                    <a:lumOff val="35000"/>
                  </a:schemeClr>
                </a:solidFill>
              </a:rPr>
              <a:t> </a:t>
            </a:r>
            <a:r>
              <a:rPr lang="en-US" err="1">
                <a:solidFill>
                  <a:schemeClr val="tx1">
                    <a:lumMod val="65000"/>
                    <a:lumOff val="35000"/>
                  </a:schemeClr>
                </a:solidFill>
              </a:rPr>
              <a:t>elit</a:t>
            </a:r>
            <a:r>
              <a:rPr lang="en-US">
                <a:solidFill>
                  <a:schemeClr val="tx1">
                    <a:lumMod val="65000"/>
                    <a:lumOff val="35000"/>
                  </a:schemeClr>
                </a:solidFill>
              </a:rPr>
              <a:t>. </a:t>
            </a:r>
          </a:p>
          <a:p>
            <a:r>
              <a:rPr lang="en-US">
                <a:solidFill>
                  <a:schemeClr val="tx1">
                    <a:lumMod val="65000"/>
                    <a:lumOff val="35000"/>
                  </a:schemeClr>
                </a:solidFill>
              </a:rPr>
              <a:t>Lorem ipsum dolor sit </a:t>
            </a:r>
            <a:r>
              <a:rPr lang="en-US" err="1">
                <a:solidFill>
                  <a:schemeClr val="tx1">
                    <a:lumMod val="65000"/>
                    <a:lumOff val="35000"/>
                  </a:schemeClr>
                </a:solidFill>
              </a:rPr>
              <a:t>amet</a:t>
            </a:r>
            <a:r>
              <a:rPr lang="en-US">
                <a:solidFill>
                  <a:schemeClr val="tx1">
                    <a:lumMod val="65000"/>
                    <a:lumOff val="35000"/>
                  </a:schemeClr>
                </a:solidFill>
              </a:rPr>
              <a:t>, </a:t>
            </a:r>
            <a:r>
              <a:rPr lang="en-US" err="1">
                <a:solidFill>
                  <a:schemeClr val="tx1">
                    <a:lumMod val="65000"/>
                    <a:lumOff val="35000"/>
                  </a:schemeClr>
                </a:solidFill>
              </a:rPr>
              <a:t>consectetur</a:t>
            </a:r>
            <a:r>
              <a:rPr lang="en-US">
                <a:solidFill>
                  <a:schemeClr val="tx1">
                    <a:lumMod val="65000"/>
                    <a:lumOff val="35000"/>
                  </a:schemeClr>
                </a:solidFill>
              </a:rPr>
              <a:t> </a:t>
            </a:r>
            <a:r>
              <a:rPr lang="en-US" err="1">
                <a:solidFill>
                  <a:schemeClr val="tx1">
                    <a:lumMod val="65000"/>
                    <a:lumOff val="35000"/>
                  </a:schemeClr>
                </a:solidFill>
              </a:rPr>
              <a:t>adipiscing</a:t>
            </a:r>
            <a:r>
              <a:rPr lang="en-US">
                <a:solidFill>
                  <a:schemeClr val="tx1">
                    <a:lumMod val="65000"/>
                    <a:lumOff val="35000"/>
                  </a:schemeClr>
                </a:solidFill>
              </a:rPr>
              <a:t> </a:t>
            </a:r>
            <a:r>
              <a:rPr lang="en-US" err="1">
                <a:solidFill>
                  <a:schemeClr val="tx1">
                    <a:lumMod val="65000"/>
                    <a:lumOff val="35000"/>
                  </a:schemeClr>
                </a:solidFill>
              </a:rPr>
              <a:t>elit</a:t>
            </a:r>
            <a:r>
              <a:rPr lang="en-US">
                <a:solidFill>
                  <a:schemeClr val="tx1">
                    <a:lumMod val="65000"/>
                    <a:lumOff val="35000"/>
                  </a:schemeClr>
                </a:solidFill>
              </a:rPr>
              <a:t>. </a:t>
            </a:r>
          </a:p>
          <a:p>
            <a:endParaRPr lang="en-US">
              <a:solidFill>
                <a:schemeClr val="tx1">
                  <a:lumMod val="65000"/>
                  <a:lumOff val="35000"/>
                </a:schemeClr>
              </a:solidFill>
            </a:endParaRPr>
          </a:p>
        </p:txBody>
      </p:sp>
    </p:spTree>
    <p:extLst>
      <p:ext uri="{BB962C8B-B14F-4D97-AF65-F5344CB8AC3E}">
        <p14:creationId xmlns:p14="http://schemas.microsoft.com/office/powerpoint/2010/main" val="191025121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Image and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05500" y="395836"/>
            <a:ext cx="7121455" cy="566531"/>
          </a:xfrm>
        </p:spPr>
        <p:txBody>
          <a:bodyPr anchor="b"/>
          <a:lstStyle>
            <a:lvl1pPr algn="r">
              <a:defRPr sz="3200" b="1" i="0" baseline="0"/>
            </a:lvl1pPr>
          </a:lstStyle>
          <a:p>
            <a:r>
              <a:rPr lang="en-US"/>
              <a:t>IMAGE AND TEXT</a:t>
            </a:r>
          </a:p>
        </p:txBody>
      </p:sp>
      <p:sp>
        <p:nvSpPr>
          <p:cNvPr id="3" name="Picture Placeholder 2"/>
          <p:cNvSpPr>
            <a:spLocks noGrp="1"/>
          </p:cNvSpPr>
          <p:nvPr>
            <p:ph type="pic" idx="1"/>
          </p:nvPr>
        </p:nvSpPr>
        <p:spPr>
          <a:xfrm>
            <a:off x="0" y="1552437"/>
            <a:ext cx="12192000" cy="324062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Footer Placeholder 4"/>
          <p:cNvSpPr>
            <a:spLocks noGrp="1"/>
          </p:cNvSpPr>
          <p:nvPr>
            <p:ph type="ftr" sz="quarter" idx="3"/>
          </p:nvPr>
        </p:nvSpPr>
        <p:spPr>
          <a:xfrm>
            <a:off x="560439" y="6356350"/>
            <a:ext cx="86622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Text Placeholder 6"/>
          <p:cNvSpPr>
            <a:spLocks noGrp="1"/>
          </p:cNvSpPr>
          <p:nvPr>
            <p:ph type="body" sz="quarter" idx="10" hasCustomPrompt="1"/>
          </p:nvPr>
        </p:nvSpPr>
        <p:spPr>
          <a:xfrm>
            <a:off x="5123413" y="994190"/>
            <a:ext cx="6778625" cy="527119"/>
          </a:xfrm>
          <a:prstGeom prst="rect">
            <a:avLst/>
          </a:prstGeom>
        </p:spPr>
        <p:txBody>
          <a:bodyPr/>
          <a:lstStyle>
            <a:lvl1pPr marL="0" indent="0" algn="r">
              <a:buNone/>
              <a:defRPr sz="2400" baseline="0"/>
            </a:lvl1pPr>
          </a:lstStyle>
          <a:p>
            <a:pPr lvl="0"/>
            <a:r>
              <a:rPr lang="en-US"/>
              <a:t>Text here</a:t>
            </a:r>
          </a:p>
        </p:txBody>
      </p:sp>
      <p:sp>
        <p:nvSpPr>
          <p:cNvPr id="9" name="Text Placeholder 6"/>
          <p:cNvSpPr>
            <a:spLocks noGrp="1"/>
          </p:cNvSpPr>
          <p:nvPr>
            <p:ph type="body" sz="quarter" idx="11" hasCustomPrompt="1"/>
          </p:nvPr>
        </p:nvSpPr>
        <p:spPr>
          <a:xfrm>
            <a:off x="5123412" y="5047587"/>
            <a:ext cx="6778625" cy="527119"/>
          </a:xfrm>
          <a:prstGeom prst="rect">
            <a:avLst/>
          </a:prstGeom>
        </p:spPr>
        <p:txBody>
          <a:bodyPr/>
          <a:lstStyle>
            <a:lvl1pPr marL="0" indent="0" algn="r">
              <a:buNone/>
              <a:defRPr sz="2400" baseline="0"/>
            </a:lvl1pPr>
          </a:lstStyle>
          <a:p>
            <a:pPr lvl="0"/>
            <a:r>
              <a:rPr lang="en-US"/>
              <a:t>Text here</a:t>
            </a:r>
          </a:p>
        </p:txBody>
      </p:sp>
    </p:spTree>
    <p:extLst>
      <p:ext uri="{BB962C8B-B14F-4D97-AF65-F5344CB8AC3E}">
        <p14:creationId xmlns:p14="http://schemas.microsoft.com/office/powerpoint/2010/main" val="950513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560439" y="6356350"/>
            <a:ext cx="86622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Rectangle 2"/>
          <p:cNvSpPr/>
          <p:nvPr userDrawn="1"/>
        </p:nvSpPr>
        <p:spPr>
          <a:xfrm>
            <a:off x="0" y="0"/>
            <a:ext cx="12192000" cy="302110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sp>
        <p:nvSpPr>
          <p:cNvPr id="6" name="Rectangle 5"/>
          <p:cNvSpPr/>
          <p:nvPr userDrawn="1"/>
        </p:nvSpPr>
        <p:spPr>
          <a:xfrm>
            <a:off x="152400" y="3989294"/>
            <a:ext cx="12192000" cy="302110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38820" y="6401437"/>
            <a:ext cx="1060260" cy="459934"/>
          </a:xfrm>
          <a:prstGeom prst="rect">
            <a:avLst/>
          </a:prstGeom>
        </p:spPr>
      </p:pic>
      <p:sp>
        <p:nvSpPr>
          <p:cNvPr id="9" name="Footer Placeholder 4"/>
          <p:cNvSpPr txBox="1">
            <a:spLocks/>
          </p:cNvSpPr>
          <p:nvPr userDrawn="1"/>
        </p:nvSpPr>
        <p:spPr>
          <a:xfrm>
            <a:off x="712839" y="6508750"/>
            <a:ext cx="866221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2F2F2"/>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2F2F2"/>
              </a:solidFill>
              <a:effectLst/>
              <a:uLnTx/>
              <a:uFillTx/>
              <a:latin typeface="Calibri"/>
              <a:ea typeface="+mn-ea"/>
              <a:cs typeface="+mn-cs"/>
            </a:endParaRPr>
          </a:p>
        </p:txBody>
      </p:sp>
      <p:sp>
        <p:nvSpPr>
          <p:cNvPr id="11" name="Title 10"/>
          <p:cNvSpPr>
            <a:spLocks noGrp="1"/>
          </p:cNvSpPr>
          <p:nvPr>
            <p:ph type="title" hasCustomPrompt="1"/>
          </p:nvPr>
        </p:nvSpPr>
        <p:spPr>
          <a:xfrm>
            <a:off x="990600" y="1634352"/>
            <a:ext cx="10515600" cy="1325563"/>
          </a:xfrm>
        </p:spPr>
        <p:txBody>
          <a:bodyPr/>
          <a:lstStyle>
            <a:lvl1pPr algn="ctr">
              <a:defRPr>
                <a:solidFill>
                  <a:schemeClr val="bg1"/>
                </a:solidFill>
              </a:defRPr>
            </a:lvl1pPr>
          </a:lstStyle>
          <a:p>
            <a:r>
              <a:rPr lang="en-US"/>
              <a:t>CLICK TO EDIT MASTER TITLE STYLE</a:t>
            </a:r>
          </a:p>
        </p:txBody>
      </p:sp>
      <p:sp>
        <p:nvSpPr>
          <p:cNvPr id="15" name="Text Placeholder 13"/>
          <p:cNvSpPr>
            <a:spLocks noGrp="1"/>
          </p:cNvSpPr>
          <p:nvPr>
            <p:ph type="body" sz="quarter" idx="10" hasCustomPrompt="1"/>
          </p:nvPr>
        </p:nvSpPr>
        <p:spPr>
          <a:xfrm>
            <a:off x="1" y="3219427"/>
            <a:ext cx="12192000" cy="571546"/>
          </a:xfrm>
          <a:prstGeom prst="rect">
            <a:avLst/>
          </a:prstGeom>
        </p:spPr>
        <p:txBody>
          <a:bodyPr/>
          <a:lstStyle>
            <a:lvl1pPr marL="0" indent="0" algn="ctr">
              <a:buNone/>
              <a:defRPr sz="3600" baseline="0">
                <a:solidFill>
                  <a:schemeClr val="tx1">
                    <a:lumMod val="50000"/>
                    <a:lumOff val="50000"/>
                  </a:schemeClr>
                </a:solidFill>
              </a:defRPr>
            </a:lvl1pPr>
          </a:lstStyle>
          <a:p>
            <a:pPr lvl="0"/>
            <a:r>
              <a:rPr lang="en-US"/>
              <a:t>CLICK TO EDIT</a:t>
            </a:r>
          </a:p>
        </p:txBody>
      </p:sp>
    </p:spTree>
    <p:extLst>
      <p:ext uri="{BB962C8B-B14F-4D97-AF65-F5344CB8AC3E}">
        <p14:creationId xmlns:p14="http://schemas.microsoft.com/office/powerpoint/2010/main" val="29707758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Green">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560439" y="6356350"/>
            <a:ext cx="86622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Rectangle 2"/>
          <p:cNvSpPr/>
          <p:nvPr userDrawn="1"/>
        </p:nvSpPr>
        <p:spPr>
          <a:xfrm>
            <a:off x="152400" y="152400"/>
            <a:ext cx="12192000" cy="302110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sp>
        <p:nvSpPr>
          <p:cNvPr id="6" name="Rectangle 5"/>
          <p:cNvSpPr/>
          <p:nvPr userDrawn="1"/>
        </p:nvSpPr>
        <p:spPr>
          <a:xfrm>
            <a:off x="152400" y="3989294"/>
            <a:ext cx="12192000" cy="302110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38820" y="6401437"/>
            <a:ext cx="1060260" cy="459934"/>
          </a:xfrm>
          <a:prstGeom prst="rect">
            <a:avLst/>
          </a:prstGeom>
        </p:spPr>
      </p:pic>
      <p:sp>
        <p:nvSpPr>
          <p:cNvPr id="9" name="Footer Placeholder 4"/>
          <p:cNvSpPr txBox="1">
            <a:spLocks/>
          </p:cNvSpPr>
          <p:nvPr userDrawn="1"/>
        </p:nvSpPr>
        <p:spPr>
          <a:xfrm>
            <a:off x="712839" y="6508750"/>
            <a:ext cx="866221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2F2F2"/>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2F2F2"/>
              </a:solidFill>
              <a:effectLst/>
              <a:uLnTx/>
              <a:uFillTx/>
              <a:latin typeface="Calibri"/>
              <a:ea typeface="+mn-ea"/>
              <a:cs typeface="+mn-cs"/>
            </a:endParaRPr>
          </a:p>
        </p:txBody>
      </p:sp>
      <p:sp>
        <p:nvSpPr>
          <p:cNvPr id="11" name="Title 10"/>
          <p:cNvSpPr>
            <a:spLocks noGrp="1"/>
          </p:cNvSpPr>
          <p:nvPr>
            <p:ph type="title" hasCustomPrompt="1"/>
          </p:nvPr>
        </p:nvSpPr>
        <p:spPr>
          <a:xfrm>
            <a:off x="990600" y="1756101"/>
            <a:ext cx="10515600" cy="1325563"/>
          </a:xfrm>
        </p:spPr>
        <p:txBody>
          <a:bodyPr/>
          <a:lstStyle>
            <a:lvl1pPr algn="ctr">
              <a:defRPr>
                <a:solidFill>
                  <a:schemeClr val="bg1"/>
                </a:solidFill>
              </a:defRPr>
            </a:lvl1pPr>
          </a:lstStyle>
          <a:p>
            <a:r>
              <a:rPr lang="en-US"/>
              <a:t>CLICK TO EDIT MASTER TITLE STYLE</a:t>
            </a:r>
          </a:p>
        </p:txBody>
      </p:sp>
      <p:sp>
        <p:nvSpPr>
          <p:cNvPr id="12" name="Text Placeholder 13"/>
          <p:cNvSpPr>
            <a:spLocks noGrp="1"/>
          </p:cNvSpPr>
          <p:nvPr>
            <p:ph type="body" sz="quarter" idx="10" hasCustomPrompt="1"/>
          </p:nvPr>
        </p:nvSpPr>
        <p:spPr>
          <a:xfrm>
            <a:off x="0" y="3292243"/>
            <a:ext cx="12192000" cy="571546"/>
          </a:xfrm>
          <a:prstGeom prst="rect">
            <a:avLst/>
          </a:prstGeom>
        </p:spPr>
        <p:txBody>
          <a:bodyPr/>
          <a:lstStyle>
            <a:lvl1pPr marL="0" indent="0" algn="ctr">
              <a:buNone/>
              <a:defRPr sz="3600" baseline="0">
                <a:solidFill>
                  <a:schemeClr val="tx1">
                    <a:lumMod val="50000"/>
                    <a:lumOff val="50000"/>
                  </a:schemeClr>
                </a:solidFill>
              </a:defRPr>
            </a:lvl1pPr>
          </a:lstStyle>
          <a:p>
            <a:pPr lvl="0"/>
            <a:r>
              <a:rPr lang="en-US"/>
              <a:t>CLICK TO EDIT</a:t>
            </a:r>
          </a:p>
        </p:txBody>
      </p:sp>
    </p:spTree>
    <p:extLst>
      <p:ext uri="{BB962C8B-B14F-4D97-AF65-F5344CB8AC3E}">
        <p14:creationId xmlns:p14="http://schemas.microsoft.com/office/powerpoint/2010/main" val="24767063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Section Purple">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560439" y="6356350"/>
            <a:ext cx="86622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Rectangle 2"/>
          <p:cNvSpPr/>
          <p:nvPr userDrawn="1"/>
        </p:nvSpPr>
        <p:spPr>
          <a:xfrm>
            <a:off x="152400" y="152400"/>
            <a:ext cx="12192000" cy="30211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sp>
        <p:nvSpPr>
          <p:cNvPr id="6" name="Rectangle 5"/>
          <p:cNvSpPr/>
          <p:nvPr userDrawn="1"/>
        </p:nvSpPr>
        <p:spPr>
          <a:xfrm>
            <a:off x="152400" y="3918838"/>
            <a:ext cx="12192000" cy="30211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38820" y="6401437"/>
            <a:ext cx="1060260" cy="459934"/>
          </a:xfrm>
          <a:prstGeom prst="rect">
            <a:avLst/>
          </a:prstGeom>
        </p:spPr>
      </p:pic>
      <p:sp>
        <p:nvSpPr>
          <p:cNvPr id="9" name="Footer Placeholder 4"/>
          <p:cNvSpPr txBox="1">
            <a:spLocks/>
          </p:cNvSpPr>
          <p:nvPr userDrawn="1"/>
        </p:nvSpPr>
        <p:spPr>
          <a:xfrm>
            <a:off x="712839" y="6508750"/>
            <a:ext cx="866221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2F2F2"/>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2F2F2"/>
              </a:solidFill>
              <a:effectLst/>
              <a:uLnTx/>
              <a:uFillTx/>
              <a:latin typeface="Calibri"/>
              <a:ea typeface="+mn-ea"/>
              <a:cs typeface="+mn-cs"/>
            </a:endParaRPr>
          </a:p>
        </p:txBody>
      </p:sp>
      <p:sp>
        <p:nvSpPr>
          <p:cNvPr id="11" name="Title 10"/>
          <p:cNvSpPr>
            <a:spLocks noGrp="1"/>
          </p:cNvSpPr>
          <p:nvPr>
            <p:ph type="title" hasCustomPrompt="1"/>
          </p:nvPr>
        </p:nvSpPr>
        <p:spPr>
          <a:xfrm>
            <a:off x="990600" y="1634352"/>
            <a:ext cx="10515600" cy="1325563"/>
          </a:xfrm>
        </p:spPr>
        <p:txBody>
          <a:bodyPr/>
          <a:lstStyle>
            <a:lvl1pPr algn="ctr">
              <a:defRPr>
                <a:solidFill>
                  <a:schemeClr val="bg1"/>
                </a:solidFill>
              </a:defRPr>
            </a:lvl1pPr>
          </a:lstStyle>
          <a:p>
            <a:r>
              <a:rPr lang="en-US"/>
              <a:t>CLICK TO EDIT MASTER TITLE STYLE</a:t>
            </a:r>
          </a:p>
        </p:txBody>
      </p:sp>
      <p:sp>
        <p:nvSpPr>
          <p:cNvPr id="12" name="Text Placeholder 13"/>
          <p:cNvSpPr>
            <a:spLocks noGrp="1"/>
          </p:cNvSpPr>
          <p:nvPr>
            <p:ph type="body" sz="quarter" idx="10" hasCustomPrompt="1"/>
          </p:nvPr>
        </p:nvSpPr>
        <p:spPr>
          <a:xfrm>
            <a:off x="0" y="3266610"/>
            <a:ext cx="12191999" cy="571546"/>
          </a:xfrm>
          <a:prstGeom prst="rect">
            <a:avLst/>
          </a:prstGeom>
        </p:spPr>
        <p:txBody>
          <a:bodyPr/>
          <a:lstStyle>
            <a:lvl1pPr marL="0" indent="0" algn="ctr">
              <a:buNone/>
              <a:defRPr sz="3600" baseline="0">
                <a:solidFill>
                  <a:schemeClr val="tx1">
                    <a:lumMod val="50000"/>
                    <a:lumOff val="50000"/>
                  </a:schemeClr>
                </a:solidFill>
              </a:defRPr>
            </a:lvl1pPr>
          </a:lstStyle>
          <a:p>
            <a:pPr lvl="0"/>
            <a:r>
              <a:rPr lang="en-US"/>
              <a:t>CLICK TO EDIT</a:t>
            </a:r>
          </a:p>
        </p:txBody>
      </p:sp>
    </p:spTree>
    <p:extLst>
      <p:ext uri="{BB962C8B-B14F-4D97-AF65-F5344CB8AC3E}">
        <p14:creationId xmlns:p14="http://schemas.microsoft.com/office/powerpoint/2010/main" val="328556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bject Box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2" name="Picture Placeholder 16"/>
          <p:cNvSpPr>
            <a:spLocks noGrp="1"/>
          </p:cNvSpPr>
          <p:nvPr>
            <p:ph type="pic" sz="quarter" idx="11"/>
          </p:nvPr>
        </p:nvSpPr>
        <p:spPr>
          <a:xfrm>
            <a:off x="372034" y="2760477"/>
            <a:ext cx="2442883" cy="2170113"/>
          </a:xfrm>
          <a:prstGeom prst="rect">
            <a:avLst/>
          </a:prstGeom>
        </p:spPr>
        <p:txBody>
          <a:bodyPr/>
          <a:lstStyle>
            <a:lvl1pPr marL="0" indent="0">
              <a:buNone/>
              <a:defRPr/>
            </a:lvl1pPr>
          </a:lstStyle>
          <a:p>
            <a:endParaRPr lang="en-US"/>
          </a:p>
        </p:txBody>
      </p:sp>
      <p:sp>
        <p:nvSpPr>
          <p:cNvPr id="13" name="Picture Placeholder 16"/>
          <p:cNvSpPr>
            <a:spLocks noGrp="1"/>
          </p:cNvSpPr>
          <p:nvPr>
            <p:ph type="pic" sz="quarter" idx="12"/>
          </p:nvPr>
        </p:nvSpPr>
        <p:spPr>
          <a:xfrm>
            <a:off x="5759824" y="2760386"/>
            <a:ext cx="2442883" cy="2170113"/>
          </a:xfrm>
          <a:prstGeom prst="rect">
            <a:avLst/>
          </a:prstGeom>
        </p:spPr>
        <p:txBody>
          <a:bodyPr/>
          <a:lstStyle>
            <a:lvl1pPr marL="0" indent="0">
              <a:buNone/>
              <a:defRPr/>
            </a:lvl1pPr>
          </a:lstStyle>
          <a:p>
            <a:endParaRPr lang="en-US"/>
          </a:p>
        </p:txBody>
      </p:sp>
      <p:sp>
        <p:nvSpPr>
          <p:cNvPr id="10" name="Text Placeholder 10"/>
          <p:cNvSpPr>
            <a:spLocks noGrp="1"/>
          </p:cNvSpPr>
          <p:nvPr>
            <p:ph type="body" sz="quarter" idx="13" hasCustomPrompt="1"/>
          </p:nvPr>
        </p:nvSpPr>
        <p:spPr>
          <a:xfrm>
            <a:off x="2967317" y="3053788"/>
            <a:ext cx="2250142" cy="1819275"/>
          </a:xfrm>
          <a:prstGeom prst="rect">
            <a:avLst/>
          </a:prstGeom>
        </p:spPr>
        <p:txBody>
          <a:bodyPr/>
          <a:lstStyle>
            <a:lvl1pPr marL="0" indent="0">
              <a:buNone/>
              <a:defRPr sz="2000"/>
            </a:lvl1pPr>
          </a:lstStyle>
          <a:p>
            <a:r>
              <a:rPr lang="en-US">
                <a:solidFill>
                  <a:schemeClr val="tx1">
                    <a:lumMod val="65000"/>
                    <a:lumOff val="35000"/>
                  </a:schemeClr>
                </a:solidFill>
              </a:rPr>
              <a:t>Lorem ipsum dolor sit </a:t>
            </a:r>
            <a:r>
              <a:rPr lang="en-US" err="1">
                <a:solidFill>
                  <a:schemeClr val="tx1">
                    <a:lumMod val="65000"/>
                    <a:lumOff val="35000"/>
                  </a:schemeClr>
                </a:solidFill>
              </a:rPr>
              <a:t>amet</a:t>
            </a:r>
            <a:r>
              <a:rPr lang="en-US">
                <a:solidFill>
                  <a:schemeClr val="tx1">
                    <a:lumMod val="65000"/>
                    <a:lumOff val="35000"/>
                  </a:schemeClr>
                </a:solidFill>
              </a:rPr>
              <a:t>, </a:t>
            </a:r>
            <a:r>
              <a:rPr lang="en-US" err="1">
                <a:solidFill>
                  <a:schemeClr val="tx1">
                    <a:lumMod val="65000"/>
                    <a:lumOff val="35000"/>
                  </a:schemeClr>
                </a:solidFill>
              </a:rPr>
              <a:t>consectetur</a:t>
            </a:r>
            <a:r>
              <a:rPr lang="en-US">
                <a:solidFill>
                  <a:schemeClr val="tx1">
                    <a:lumMod val="65000"/>
                    <a:lumOff val="35000"/>
                  </a:schemeClr>
                </a:solidFill>
              </a:rPr>
              <a:t> </a:t>
            </a:r>
            <a:r>
              <a:rPr lang="en-US" err="1">
                <a:solidFill>
                  <a:schemeClr val="tx1">
                    <a:lumMod val="65000"/>
                    <a:lumOff val="35000"/>
                  </a:schemeClr>
                </a:solidFill>
              </a:rPr>
              <a:t>adipiscing</a:t>
            </a:r>
            <a:r>
              <a:rPr lang="en-US">
                <a:solidFill>
                  <a:schemeClr val="tx1">
                    <a:lumMod val="65000"/>
                    <a:lumOff val="35000"/>
                  </a:schemeClr>
                </a:solidFill>
              </a:rPr>
              <a:t> </a:t>
            </a:r>
            <a:r>
              <a:rPr lang="en-US" err="1">
                <a:solidFill>
                  <a:schemeClr val="tx1">
                    <a:lumMod val="65000"/>
                    <a:lumOff val="35000"/>
                  </a:schemeClr>
                </a:solidFill>
              </a:rPr>
              <a:t>elit</a:t>
            </a:r>
            <a:r>
              <a:rPr lang="en-US">
                <a:solidFill>
                  <a:schemeClr val="tx1">
                    <a:lumMod val="65000"/>
                    <a:lumOff val="35000"/>
                  </a:schemeClr>
                </a:solidFill>
              </a:rPr>
              <a:t>. </a:t>
            </a:r>
            <a:r>
              <a:rPr lang="en-US" err="1">
                <a:solidFill>
                  <a:schemeClr val="tx1">
                    <a:lumMod val="65000"/>
                    <a:lumOff val="35000"/>
                  </a:schemeClr>
                </a:solidFill>
              </a:rPr>
              <a:t>Ut</a:t>
            </a:r>
            <a:r>
              <a:rPr lang="en-US">
                <a:solidFill>
                  <a:schemeClr val="tx1">
                    <a:lumMod val="65000"/>
                    <a:lumOff val="35000"/>
                  </a:schemeClr>
                </a:solidFill>
              </a:rPr>
              <a:t> </a:t>
            </a:r>
            <a:r>
              <a:rPr lang="en-US" err="1">
                <a:solidFill>
                  <a:schemeClr val="tx1">
                    <a:lumMod val="65000"/>
                    <a:lumOff val="35000"/>
                  </a:schemeClr>
                </a:solidFill>
              </a:rPr>
              <a:t>posuere</a:t>
            </a:r>
            <a:r>
              <a:rPr lang="en-US">
                <a:solidFill>
                  <a:schemeClr val="tx1">
                    <a:lumMod val="65000"/>
                    <a:lumOff val="35000"/>
                  </a:schemeClr>
                </a:solidFill>
              </a:rPr>
              <a:t> </a:t>
            </a:r>
            <a:r>
              <a:rPr lang="en-US" err="1">
                <a:solidFill>
                  <a:schemeClr val="tx1">
                    <a:lumMod val="65000"/>
                    <a:lumOff val="35000"/>
                  </a:schemeClr>
                </a:solidFill>
              </a:rPr>
              <a:t>fermentum</a:t>
            </a:r>
            <a:r>
              <a:rPr lang="en-US">
                <a:solidFill>
                  <a:schemeClr val="tx1">
                    <a:lumMod val="65000"/>
                    <a:lumOff val="35000"/>
                  </a:schemeClr>
                </a:solidFill>
              </a:rPr>
              <a:t> </a:t>
            </a:r>
            <a:r>
              <a:rPr lang="en-US" err="1">
                <a:solidFill>
                  <a:schemeClr val="tx1">
                    <a:lumMod val="65000"/>
                    <a:lumOff val="35000"/>
                  </a:schemeClr>
                </a:solidFill>
              </a:rPr>
              <a:t>purus</a:t>
            </a:r>
            <a:r>
              <a:rPr lang="en-US">
                <a:solidFill>
                  <a:schemeClr val="tx1">
                    <a:lumMod val="65000"/>
                    <a:lumOff val="35000"/>
                  </a:schemeClr>
                </a:solidFill>
              </a:rPr>
              <a:t> </a:t>
            </a:r>
            <a:r>
              <a:rPr lang="en-US" err="1">
                <a:solidFill>
                  <a:schemeClr val="tx1">
                    <a:lumMod val="65000"/>
                    <a:lumOff val="35000"/>
                  </a:schemeClr>
                </a:solidFill>
              </a:rPr>
              <a:t>ut</a:t>
            </a:r>
            <a:r>
              <a:rPr lang="en-US">
                <a:solidFill>
                  <a:schemeClr val="tx1">
                    <a:lumMod val="65000"/>
                    <a:lumOff val="35000"/>
                  </a:schemeClr>
                </a:solidFill>
              </a:rPr>
              <a:t> </a:t>
            </a:r>
            <a:r>
              <a:rPr lang="en-US" err="1">
                <a:solidFill>
                  <a:schemeClr val="tx1">
                    <a:lumMod val="65000"/>
                    <a:lumOff val="35000"/>
                  </a:schemeClr>
                </a:solidFill>
              </a:rPr>
              <a:t>facilisis</a:t>
            </a:r>
            <a:r>
              <a:rPr lang="en-US">
                <a:solidFill>
                  <a:schemeClr val="tx1">
                    <a:lumMod val="65000"/>
                    <a:lumOff val="35000"/>
                  </a:schemeClr>
                </a:solidFill>
              </a:rPr>
              <a:t>. </a:t>
            </a:r>
          </a:p>
        </p:txBody>
      </p:sp>
      <p:sp>
        <p:nvSpPr>
          <p:cNvPr id="14" name="Text Placeholder 10"/>
          <p:cNvSpPr>
            <a:spLocks noGrp="1"/>
          </p:cNvSpPr>
          <p:nvPr>
            <p:ph type="body" sz="quarter" idx="14" hasCustomPrompt="1"/>
          </p:nvPr>
        </p:nvSpPr>
        <p:spPr>
          <a:xfrm>
            <a:off x="8364070" y="3035858"/>
            <a:ext cx="2250142" cy="1819275"/>
          </a:xfrm>
          <a:prstGeom prst="rect">
            <a:avLst/>
          </a:prstGeom>
        </p:spPr>
        <p:txBody>
          <a:bodyPr/>
          <a:lstStyle>
            <a:lvl1pPr marL="0" indent="0">
              <a:buNone/>
              <a:defRPr sz="2000"/>
            </a:lvl1pPr>
          </a:lstStyle>
          <a:p>
            <a:r>
              <a:rPr lang="en-US">
                <a:solidFill>
                  <a:schemeClr val="tx1">
                    <a:lumMod val="65000"/>
                    <a:lumOff val="35000"/>
                  </a:schemeClr>
                </a:solidFill>
              </a:rPr>
              <a:t>Lorem ipsum dolor sit </a:t>
            </a:r>
            <a:r>
              <a:rPr lang="en-US" err="1">
                <a:solidFill>
                  <a:schemeClr val="tx1">
                    <a:lumMod val="65000"/>
                    <a:lumOff val="35000"/>
                  </a:schemeClr>
                </a:solidFill>
              </a:rPr>
              <a:t>amet</a:t>
            </a:r>
            <a:r>
              <a:rPr lang="en-US">
                <a:solidFill>
                  <a:schemeClr val="tx1">
                    <a:lumMod val="65000"/>
                    <a:lumOff val="35000"/>
                  </a:schemeClr>
                </a:solidFill>
              </a:rPr>
              <a:t>, </a:t>
            </a:r>
            <a:r>
              <a:rPr lang="en-US" err="1">
                <a:solidFill>
                  <a:schemeClr val="tx1">
                    <a:lumMod val="65000"/>
                    <a:lumOff val="35000"/>
                  </a:schemeClr>
                </a:solidFill>
              </a:rPr>
              <a:t>consectetur</a:t>
            </a:r>
            <a:r>
              <a:rPr lang="en-US">
                <a:solidFill>
                  <a:schemeClr val="tx1">
                    <a:lumMod val="65000"/>
                    <a:lumOff val="35000"/>
                  </a:schemeClr>
                </a:solidFill>
              </a:rPr>
              <a:t> </a:t>
            </a:r>
            <a:r>
              <a:rPr lang="en-US" err="1">
                <a:solidFill>
                  <a:schemeClr val="tx1">
                    <a:lumMod val="65000"/>
                    <a:lumOff val="35000"/>
                  </a:schemeClr>
                </a:solidFill>
              </a:rPr>
              <a:t>adipiscing</a:t>
            </a:r>
            <a:r>
              <a:rPr lang="en-US">
                <a:solidFill>
                  <a:schemeClr val="tx1">
                    <a:lumMod val="65000"/>
                    <a:lumOff val="35000"/>
                  </a:schemeClr>
                </a:solidFill>
              </a:rPr>
              <a:t> </a:t>
            </a:r>
            <a:r>
              <a:rPr lang="en-US" err="1">
                <a:solidFill>
                  <a:schemeClr val="tx1">
                    <a:lumMod val="65000"/>
                    <a:lumOff val="35000"/>
                  </a:schemeClr>
                </a:solidFill>
              </a:rPr>
              <a:t>elit</a:t>
            </a:r>
            <a:r>
              <a:rPr lang="en-US">
                <a:solidFill>
                  <a:schemeClr val="tx1">
                    <a:lumMod val="65000"/>
                    <a:lumOff val="35000"/>
                  </a:schemeClr>
                </a:solidFill>
              </a:rPr>
              <a:t>. </a:t>
            </a:r>
            <a:r>
              <a:rPr lang="en-US" err="1">
                <a:solidFill>
                  <a:schemeClr val="tx1">
                    <a:lumMod val="65000"/>
                    <a:lumOff val="35000"/>
                  </a:schemeClr>
                </a:solidFill>
              </a:rPr>
              <a:t>Ut</a:t>
            </a:r>
            <a:r>
              <a:rPr lang="en-US">
                <a:solidFill>
                  <a:schemeClr val="tx1">
                    <a:lumMod val="65000"/>
                    <a:lumOff val="35000"/>
                  </a:schemeClr>
                </a:solidFill>
              </a:rPr>
              <a:t> </a:t>
            </a:r>
            <a:r>
              <a:rPr lang="en-US" err="1">
                <a:solidFill>
                  <a:schemeClr val="tx1">
                    <a:lumMod val="65000"/>
                    <a:lumOff val="35000"/>
                  </a:schemeClr>
                </a:solidFill>
              </a:rPr>
              <a:t>posuere</a:t>
            </a:r>
            <a:r>
              <a:rPr lang="en-US">
                <a:solidFill>
                  <a:schemeClr val="tx1">
                    <a:lumMod val="65000"/>
                    <a:lumOff val="35000"/>
                  </a:schemeClr>
                </a:solidFill>
              </a:rPr>
              <a:t> </a:t>
            </a:r>
            <a:r>
              <a:rPr lang="en-US" err="1">
                <a:solidFill>
                  <a:schemeClr val="tx1">
                    <a:lumMod val="65000"/>
                    <a:lumOff val="35000"/>
                  </a:schemeClr>
                </a:solidFill>
              </a:rPr>
              <a:t>fermentum</a:t>
            </a:r>
            <a:r>
              <a:rPr lang="en-US">
                <a:solidFill>
                  <a:schemeClr val="tx1">
                    <a:lumMod val="65000"/>
                    <a:lumOff val="35000"/>
                  </a:schemeClr>
                </a:solidFill>
              </a:rPr>
              <a:t> </a:t>
            </a:r>
            <a:r>
              <a:rPr lang="en-US" err="1">
                <a:solidFill>
                  <a:schemeClr val="tx1">
                    <a:lumMod val="65000"/>
                    <a:lumOff val="35000"/>
                  </a:schemeClr>
                </a:solidFill>
              </a:rPr>
              <a:t>purus</a:t>
            </a:r>
            <a:r>
              <a:rPr lang="en-US">
                <a:solidFill>
                  <a:schemeClr val="tx1">
                    <a:lumMod val="65000"/>
                    <a:lumOff val="35000"/>
                  </a:schemeClr>
                </a:solidFill>
              </a:rPr>
              <a:t> </a:t>
            </a:r>
            <a:r>
              <a:rPr lang="en-US" err="1">
                <a:solidFill>
                  <a:schemeClr val="tx1">
                    <a:lumMod val="65000"/>
                    <a:lumOff val="35000"/>
                  </a:schemeClr>
                </a:solidFill>
              </a:rPr>
              <a:t>ut</a:t>
            </a:r>
            <a:r>
              <a:rPr lang="en-US">
                <a:solidFill>
                  <a:schemeClr val="tx1">
                    <a:lumMod val="65000"/>
                    <a:lumOff val="35000"/>
                  </a:schemeClr>
                </a:solidFill>
              </a:rPr>
              <a:t> </a:t>
            </a:r>
            <a:r>
              <a:rPr lang="en-US" err="1">
                <a:solidFill>
                  <a:schemeClr val="tx1">
                    <a:lumMod val="65000"/>
                    <a:lumOff val="35000"/>
                  </a:schemeClr>
                </a:solidFill>
              </a:rPr>
              <a:t>facilisis</a:t>
            </a:r>
            <a:r>
              <a:rPr lang="en-US">
                <a:solidFill>
                  <a:schemeClr val="tx1">
                    <a:lumMod val="65000"/>
                    <a:lumOff val="35000"/>
                  </a:schemeClr>
                </a:solidFill>
              </a:rPr>
              <a:t>. </a:t>
            </a:r>
          </a:p>
        </p:txBody>
      </p:sp>
      <p:sp>
        <p:nvSpPr>
          <p:cNvPr id="15" name="Text Placeholder 10"/>
          <p:cNvSpPr>
            <a:spLocks noGrp="1"/>
          </p:cNvSpPr>
          <p:nvPr>
            <p:ph type="body" sz="quarter" idx="15" hasCustomPrompt="1"/>
          </p:nvPr>
        </p:nvSpPr>
        <p:spPr>
          <a:xfrm>
            <a:off x="2967317" y="2710422"/>
            <a:ext cx="2250142" cy="393886"/>
          </a:xfrm>
          <a:prstGeom prst="rect">
            <a:avLst/>
          </a:prstGeom>
        </p:spPr>
        <p:txBody>
          <a:bodyPr/>
          <a:lstStyle>
            <a:lvl1pPr marL="0" indent="0">
              <a:buNone/>
              <a:defRPr sz="2000" b="1"/>
            </a:lvl1pPr>
          </a:lstStyle>
          <a:p>
            <a:r>
              <a:rPr lang="en-US">
                <a:solidFill>
                  <a:schemeClr val="tx1">
                    <a:lumMod val="65000"/>
                    <a:lumOff val="35000"/>
                  </a:schemeClr>
                </a:solidFill>
              </a:rPr>
              <a:t>TITLE</a:t>
            </a:r>
          </a:p>
        </p:txBody>
      </p:sp>
      <p:sp>
        <p:nvSpPr>
          <p:cNvPr id="17" name="Text Placeholder 10"/>
          <p:cNvSpPr>
            <a:spLocks noGrp="1"/>
          </p:cNvSpPr>
          <p:nvPr>
            <p:ph type="body" sz="quarter" idx="16" hasCustomPrompt="1"/>
          </p:nvPr>
        </p:nvSpPr>
        <p:spPr>
          <a:xfrm>
            <a:off x="8364070" y="2698561"/>
            <a:ext cx="2250142" cy="393886"/>
          </a:xfrm>
          <a:prstGeom prst="rect">
            <a:avLst/>
          </a:prstGeom>
        </p:spPr>
        <p:txBody>
          <a:bodyPr/>
          <a:lstStyle>
            <a:lvl1pPr marL="0" indent="0">
              <a:buNone/>
              <a:defRPr sz="2000" b="1"/>
            </a:lvl1pPr>
          </a:lstStyle>
          <a:p>
            <a:r>
              <a:rPr lang="en-US">
                <a:solidFill>
                  <a:schemeClr val="tx1">
                    <a:lumMod val="65000"/>
                    <a:lumOff val="35000"/>
                  </a:schemeClr>
                </a:solidFill>
              </a:rPr>
              <a:t>TITLE</a:t>
            </a:r>
          </a:p>
        </p:txBody>
      </p:sp>
    </p:spTree>
    <p:extLst>
      <p:ext uri="{BB962C8B-B14F-4D97-AF65-F5344CB8AC3E}">
        <p14:creationId xmlns:p14="http://schemas.microsoft.com/office/powerpoint/2010/main" val="26451641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roces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triped Right Arrow 3"/>
          <p:cNvSpPr/>
          <p:nvPr userDrawn="1"/>
        </p:nvSpPr>
        <p:spPr>
          <a:xfrm>
            <a:off x="342900" y="3048000"/>
            <a:ext cx="11705663" cy="2560527"/>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sp>
        <p:nvSpPr>
          <p:cNvPr id="13" name="Text Placeholder 10"/>
          <p:cNvSpPr>
            <a:spLocks noGrp="1"/>
          </p:cNvSpPr>
          <p:nvPr>
            <p:ph type="body" sz="quarter" idx="13" hasCustomPrompt="1"/>
          </p:nvPr>
        </p:nvSpPr>
        <p:spPr>
          <a:xfrm>
            <a:off x="820271" y="2761920"/>
            <a:ext cx="2250142" cy="1950591"/>
          </a:xfrm>
          <a:prstGeom prst="rect">
            <a:avLst/>
          </a:prstGeom>
          <a:solidFill>
            <a:srgbClr val="F2F2F2"/>
          </a:solidFill>
        </p:spPr>
        <p:txBody>
          <a:bodyPr/>
          <a:lstStyle>
            <a:lvl1pPr marL="0" indent="0">
              <a:buNone/>
              <a:defRPr sz="2000"/>
            </a:lvl1pPr>
          </a:lstStyle>
          <a:p>
            <a:r>
              <a:rPr lang="en-US">
                <a:solidFill>
                  <a:schemeClr val="tx1">
                    <a:lumMod val="65000"/>
                    <a:lumOff val="35000"/>
                  </a:schemeClr>
                </a:solidFill>
              </a:rPr>
              <a:t>Lorem ipsum dolor sit </a:t>
            </a:r>
            <a:r>
              <a:rPr lang="en-US" err="1">
                <a:solidFill>
                  <a:schemeClr val="tx1">
                    <a:lumMod val="65000"/>
                    <a:lumOff val="35000"/>
                  </a:schemeClr>
                </a:solidFill>
              </a:rPr>
              <a:t>amet</a:t>
            </a:r>
            <a:r>
              <a:rPr lang="en-US">
                <a:solidFill>
                  <a:schemeClr val="tx1">
                    <a:lumMod val="65000"/>
                    <a:lumOff val="35000"/>
                  </a:schemeClr>
                </a:solidFill>
              </a:rPr>
              <a:t>, </a:t>
            </a:r>
            <a:r>
              <a:rPr lang="en-US" err="1">
                <a:solidFill>
                  <a:schemeClr val="tx1">
                    <a:lumMod val="65000"/>
                    <a:lumOff val="35000"/>
                  </a:schemeClr>
                </a:solidFill>
              </a:rPr>
              <a:t>consectetur</a:t>
            </a:r>
            <a:r>
              <a:rPr lang="en-US">
                <a:solidFill>
                  <a:schemeClr val="tx1">
                    <a:lumMod val="65000"/>
                    <a:lumOff val="35000"/>
                  </a:schemeClr>
                </a:solidFill>
              </a:rPr>
              <a:t> </a:t>
            </a:r>
            <a:r>
              <a:rPr lang="en-US" err="1">
                <a:solidFill>
                  <a:schemeClr val="tx1">
                    <a:lumMod val="65000"/>
                    <a:lumOff val="35000"/>
                  </a:schemeClr>
                </a:solidFill>
              </a:rPr>
              <a:t>adipiscing</a:t>
            </a:r>
            <a:r>
              <a:rPr lang="en-US">
                <a:solidFill>
                  <a:schemeClr val="tx1">
                    <a:lumMod val="65000"/>
                    <a:lumOff val="35000"/>
                  </a:schemeClr>
                </a:solidFill>
              </a:rPr>
              <a:t> </a:t>
            </a:r>
            <a:r>
              <a:rPr lang="en-US" err="1">
                <a:solidFill>
                  <a:schemeClr val="tx1">
                    <a:lumMod val="65000"/>
                    <a:lumOff val="35000"/>
                  </a:schemeClr>
                </a:solidFill>
              </a:rPr>
              <a:t>elit</a:t>
            </a:r>
            <a:r>
              <a:rPr lang="en-US">
                <a:solidFill>
                  <a:schemeClr val="tx1">
                    <a:lumMod val="65000"/>
                    <a:lumOff val="35000"/>
                  </a:schemeClr>
                </a:solidFill>
              </a:rPr>
              <a:t>. </a:t>
            </a:r>
            <a:r>
              <a:rPr lang="en-US" err="1">
                <a:solidFill>
                  <a:schemeClr val="tx1">
                    <a:lumMod val="65000"/>
                    <a:lumOff val="35000"/>
                  </a:schemeClr>
                </a:solidFill>
              </a:rPr>
              <a:t>Ut</a:t>
            </a:r>
            <a:r>
              <a:rPr lang="en-US">
                <a:solidFill>
                  <a:schemeClr val="tx1">
                    <a:lumMod val="65000"/>
                    <a:lumOff val="35000"/>
                  </a:schemeClr>
                </a:solidFill>
              </a:rPr>
              <a:t> </a:t>
            </a:r>
            <a:r>
              <a:rPr lang="en-US" err="1">
                <a:solidFill>
                  <a:schemeClr val="tx1">
                    <a:lumMod val="65000"/>
                    <a:lumOff val="35000"/>
                  </a:schemeClr>
                </a:solidFill>
              </a:rPr>
              <a:t>posuere</a:t>
            </a:r>
            <a:r>
              <a:rPr lang="en-US">
                <a:solidFill>
                  <a:schemeClr val="tx1">
                    <a:lumMod val="65000"/>
                    <a:lumOff val="35000"/>
                  </a:schemeClr>
                </a:solidFill>
              </a:rPr>
              <a:t> </a:t>
            </a:r>
            <a:r>
              <a:rPr lang="en-US" err="1">
                <a:solidFill>
                  <a:schemeClr val="tx1">
                    <a:lumMod val="65000"/>
                    <a:lumOff val="35000"/>
                  </a:schemeClr>
                </a:solidFill>
              </a:rPr>
              <a:t>fermentum</a:t>
            </a:r>
            <a:r>
              <a:rPr lang="en-US">
                <a:solidFill>
                  <a:schemeClr val="tx1">
                    <a:lumMod val="65000"/>
                    <a:lumOff val="35000"/>
                  </a:schemeClr>
                </a:solidFill>
              </a:rPr>
              <a:t> </a:t>
            </a:r>
            <a:r>
              <a:rPr lang="en-US" err="1">
                <a:solidFill>
                  <a:schemeClr val="tx1">
                    <a:lumMod val="65000"/>
                    <a:lumOff val="35000"/>
                  </a:schemeClr>
                </a:solidFill>
              </a:rPr>
              <a:t>purus</a:t>
            </a:r>
            <a:r>
              <a:rPr lang="en-US">
                <a:solidFill>
                  <a:schemeClr val="tx1">
                    <a:lumMod val="65000"/>
                    <a:lumOff val="35000"/>
                  </a:schemeClr>
                </a:solidFill>
              </a:rPr>
              <a:t> </a:t>
            </a:r>
            <a:r>
              <a:rPr lang="en-US" err="1">
                <a:solidFill>
                  <a:schemeClr val="tx1">
                    <a:lumMod val="65000"/>
                    <a:lumOff val="35000"/>
                  </a:schemeClr>
                </a:solidFill>
              </a:rPr>
              <a:t>ut</a:t>
            </a:r>
            <a:r>
              <a:rPr lang="en-US">
                <a:solidFill>
                  <a:schemeClr val="tx1">
                    <a:lumMod val="65000"/>
                    <a:lumOff val="35000"/>
                  </a:schemeClr>
                </a:solidFill>
              </a:rPr>
              <a:t> </a:t>
            </a:r>
            <a:r>
              <a:rPr lang="en-US" err="1">
                <a:solidFill>
                  <a:schemeClr val="tx1">
                    <a:lumMod val="65000"/>
                    <a:lumOff val="35000"/>
                  </a:schemeClr>
                </a:solidFill>
              </a:rPr>
              <a:t>facilisis</a:t>
            </a:r>
            <a:r>
              <a:rPr lang="en-US">
                <a:solidFill>
                  <a:schemeClr val="tx1">
                    <a:lumMod val="65000"/>
                    <a:lumOff val="35000"/>
                  </a:schemeClr>
                </a:solidFill>
              </a:rPr>
              <a:t>. </a:t>
            </a:r>
          </a:p>
        </p:txBody>
      </p:sp>
      <p:sp>
        <p:nvSpPr>
          <p:cNvPr id="20" name="Text Placeholder 10"/>
          <p:cNvSpPr>
            <a:spLocks noGrp="1"/>
          </p:cNvSpPr>
          <p:nvPr>
            <p:ph type="body" sz="quarter" idx="15" hasCustomPrompt="1"/>
          </p:nvPr>
        </p:nvSpPr>
        <p:spPr>
          <a:xfrm>
            <a:off x="820271" y="2418554"/>
            <a:ext cx="2250142" cy="393886"/>
          </a:xfrm>
          <a:prstGeom prst="rect">
            <a:avLst/>
          </a:prstGeom>
        </p:spPr>
        <p:txBody>
          <a:bodyPr/>
          <a:lstStyle>
            <a:lvl1pPr marL="0" indent="0">
              <a:buNone/>
              <a:defRPr sz="2000" b="1"/>
            </a:lvl1pPr>
          </a:lstStyle>
          <a:p>
            <a:r>
              <a:rPr lang="en-US">
                <a:solidFill>
                  <a:schemeClr val="tx1">
                    <a:lumMod val="65000"/>
                    <a:lumOff val="35000"/>
                  </a:schemeClr>
                </a:solidFill>
              </a:rPr>
              <a:t>TITLE</a:t>
            </a:r>
          </a:p>
        </p:txBody>
      </p:sp>
      <p:sp>
        <p:nvSpPr>
          <p:cNvPr id="21" name="Text Placeholder 10"/>
          <p:cNvSpPr>
            <a:spLocks noGrp="1"/>
          </p:cNvSpPr>
          <p:nvPr>
            <p:ph type="body" sz="quarter" idx="16" hasCustomPrompt="1"/>
          </p:nvPr>
        </p:nvSpPr>
        <p:spPr>
          <a:xfrm>
            <a:off x="3195918" y="2761920"/>
            <a:ext cx="2250142" cy="1950591"/>
          </a:xfrm>
          <a:prstGeom prst="rect">
            <a:avLst/>
          </a:prstGeom>
          <a:solidFill>
            <a:srgbClr val="F2F2F2"/>
          </a:solidFill>
        </p:spPr>
        <p:txBody>
          <a:bodyPr/>
          <a:lstStyle>
            <a:lvl1pPr marL="0" indent="0">
              <a:buNone/>
              <a:defRPr sz="2000"/>
            </a:lvl1pPr>
          </a:lstStyle>
          <a:p>
            <a:r>
              <a:rPr lang="en-US">
                <a:solidFill>
                  <a:schemeClr val="tx1">
                    <a:lumMod val="65000"/>
                    <a:lumOff val="35000"/>
                  </a:schemeClr>
                </a:solidFill>
              </a:rPr>
              <a:t>Lorem ipsum dolor sit </a:t>
            </a:r>
            <a:r>
              <a:rPr lang="en-US" err="1">
                <a:solidFill>
                  <a:schemeClr val="tx1">
                    <a:lumMod val="65000"/>
                    <a:lumOff val="35000"/>
                  </a:schemeClr>
                </a:solidFill>
              </a:rPr>
              <a:t>amet</a:t>
            </a:r>
            <a:r>
              <a:rPr lang="en-US">
                <a:solidFill>
                  <a:schemeClr val="tx1">
                    <a:lumMod val="65000"/>
                    <a:lumOff val="35000"/>
                  </a:schemeClr>
                </a:solidFill>
              </a:rPr>
              <a:t>, </a:t>
            </a:r>
            <a:r>
              <a:rPr lang="en-US" err="1">
                <a:solidFill>
                  <a:schemeClr val="tx1">
                    <a:lumMod val="65000"/>
                    <a:lumOff val="35000"/>
                  </a:schemeClr>
                </a:solidFill>
              </a:rPr>
              <a:t>consectetur</a:t>
            </a:r>
            <a:r>
              <a:rPr lang="en-US">
                <a:solidFill>
                  <a:schemeClr val="tx1">
                    <a:lumMod val="65000"/>
                    <a:lumOff val="35000"/>
                  </a:schemeClr>
                </a:solidFill>
              </a:rPr>
              <a:t> </a:t>
            </a:r>
            <a:r>
              <a:rPr lang="en-US" err="1">
                <a:solidFill>
                  <a:schemeClr val="tx1">
                    <a:lumMod val="65000"/>
                    <a:lumOff val="35000"/>
                  </a:schemeClr>
                </a:solidFill>
              </a:rPr>
              <a:t>adipiscing</a:t>
            </a:r>
            <a:r>
              <a:rPr lang="en-US">
                <a:solidFill>
                  <a:schemeClr val="tx1">
                    <a:lumMod val="65000"/>
                    <a:lumOff val="35000"/>
                  </a:schemeClr>
                </a:solidFill>
              </a:rPr>
              <a:t> </a:t>
            </a:r>
            <a:r>
              <a:rPr lang="en-US" err="1">
                <a:solidFill>
                  <a:schemeClr val="tx1">
                    <a:lumMod val="65000"/>
                    <a:lumOff val="35000"/>
                  </a:schemeClr>
                </a:solidFill>
              </a:rPr>
              <a:t>elit</a:t>
            </a:r>
            <a:r>
              <a:rPr lang="en-US">
                <a:solidFill>
                  <a:schemeClr val="tx1">
                    <a:lumMod val="65000"/>
                    <a:lumOff val="35000"/>
                  </a:schemeClr>
                </a:solidFill>
              </a:rPr>
              <a:t>. </a:t>
            </a:r>
            <a:r>
              <a:rPr lang="en-US" err="1">
                <a:solidFill>
                  <a:schemeClr val="tx1">
                    <a:lumMod val="65000"/>
                    <a:lumOff val="35000"/>
                  </a:schemeClr>
                </a:solidFill>
              </a:rPr>
              <a:t>Ut</a:t>
            </a:r>
            <a:r>
              <a:rPr lang="en-US">
                <a:solidFill>
                  <a:schemeClr val="tx1">
                    <a:lumMod val="65000"/>
                    <a:lumOff val="35000"/>
                  </a:schemeClr>
                </a:solidFill>
              </a:rPr>
              <a:t> </a:t>
            </a:r>
            <a:r>
              <a:rPr lang="en-US" err="1">
                <a:solidFill>
                  <a:schemeClr val="tx1">
                    <a:lumMod val="65000"/>
                    <a:lumOff val="35000"/>
                  </a:schemeClr>
                </a:solidFill>
              </a:rPr>
              <a:t>posuere</a:t>
            </a:r>
            <a:r>
              <a:rPr lang="en-US">
                <a:solidFill>
                  <a:schemeClr val="tx1">
                    <a:lumMod val="65000"/>
                    <a:lumOff val="35000"/>
                  </a:schemeClr>
                </a:solidFill>
              </a:rPr>
              <a:t> </a:t>
            </a:r>
            <a:r>
              <a:rPr lang="en-US" err="1">
                <a:solidFill>
                  <a:schemeClr val="tx1">
                    <a:lumMod val="65000"/>
                    <a:lumOff val="35000"/>
                  </a:schemeClr>
                </a:solidFill>
              </a:rPr>
              <a:t>fermentum</a:t>
            </a:r>
            <a:r>
              <a:rPr lang="en-US">
                <a:solidFill>
                  <a:schemeClr val="tx1">
                    <a:lumMod val="65000"/>
                    <a:lumOff val="35000"/>
                  </a:schemeClr>
                </a:solidFill>
              </a:rPr>
              <a:t> </a:t>
            </a:r>
            <a:r>
              <a:rPr lang="en-US" err="1">
                <a:solidFill>
                  <a:schemeClr val="tx1">
                    <a:lumMod val="65000"/>
                    <a:lumOff val="35000"/>
                  </a:schemeClr>
                </a:solidFill>
              </a:rPr>
              <a:t>purus</a:t>
            </a:r>
            <a:r>
              <a:rPr lang="en-US">
                <a:solidFill>
                  <a:schemeClr val="tx1">
                    <a:lumMod val="65000"/>
                    <a:lumOff val="35000"/>
                  </a:schemeClr>
                </a:solidFill>
              </a:rPr>
              <a:t> </a:t>
            </a:r>
            <a:r>
              <a:rPr lang="en-US" err="1">
                <a:solidFill>
                  <a:schemeClr val="tx1">
                    <a:lumMod val="65000"/>
                    <a:lumOff val="35000"/>
                  </a:schemeClr>
                </a:solidFill>
              </a:rPr>
              <a:t>ut</a:t>
            </a:r>
            <a:r>
              <a:rPr lang="en-US">
                <a:solidFill>
                  <a:schemeClr val="tx1">
                    <a:lumMod val="65000"/>
                    <a:lumOff val="35000"/>
                  </a:schemeClr>
                </a:solidFill>
              </a:rPr>
              <a:t> </a:t>
            </a:r>
            <a:r>
              <a:rPr lang="en-US" err="1">
                <a:solidFill>
                  <a:schemeClr val="tx1">
                    <a:lumMod val="65000"/>
                    <a:lumOff val="35000"/>
                  </a:schemeClr>
                </a:solidFill>
              </a:rPr>
              <a:t>facilisis</a:t>
            </a:r>
            <a:r>
              <a:rPr lang="en-US">
                <a:solidFill>
                  <a:schemeClr val="tx1">
                    <a:lumMod val="65000"/>
                    <a:lumOff val="35000"/>
                  </a:schemeClr>
                </a:solidFill>
              </a:rPr>
              <a:t>. </a:t>
            </a:r>
          </a:p>
        </p:txBody>
      </p:sp>
      <p:sp>
        <p:nvSpPr>
          <p:cNvPr id="22" name="Text Placeholder 10"/>
          <p:cNvSpPr>
            <a:spLocks noGrp="1"/>
          </p:cNvSpPr>
          <p:nvPr>
            <p:ph type="body" sz="quarter" idx="17" hasCustomPrompt="1"/>
          </p:nvPr>
        </p:nvSpPr>
        <p:spPr>
          <a:xfrm>
            <a:off x="3195918" y="2418554"/>
            <a:ext cx="2250142" cy="393886"/>
          </a:xfrm>
          <a:prstGeom prst="rect">
            <a:avLst/>
          </a:prstGeom>
        </p:spPr>
        <p:txBody>
          <a:bodyPr/>
          <a:lstStyle>
            <a:lvl1pPr marL="0" indent="0">
              <a:buNone/>
              <a:defRPr sz="2000" b="1"/>
            </a:lvl1pPr>
          </a:lstStyle>
          <a:p>
            <a:r>
              <a:rPr lang="en-US">
                <a:solidFill>
                  <a:schemeClr val="tx1">
                    <a:lumMod val="65000"/>
                    <a:lumOff val="35000"/>
                  </a:schemeClr>
                </a:solidFill>
              </a:rPr>
              <a:t>TITLE</a:t>
            </a:r>
          </a:p>
        </p:txBody>
      </p:sp>
      <p:sp>
        <p:nvSpPr>
          <p:cNvPr id="23" name="Text Placeholder 10"/>
          <p:cNvSpPr>
            <a:spLocks noGrp="1"/>
          </p:cNvSpPr>
          <p:nvPr>
            <p:ph type="body" sz="quarter" idx="18" hasCustomPrompt="1"/>
          </p:nvPr>
        </p:nvSpPr>
        <p:spPr>
          <a:xfrm>
            <a:off x="5661213" y="2761920"/>
            <a:ext cx="2250142" cy="1950591"/>
          </a:xfrm>
          <a:prstGeom prst="rect">
            <a:avLst/>
          </a:prstGeom>
          <a:solidFill>
            <a:srgbClr val="F2F2F2"/>
          </a:solidFill>
        </p:spPr>
        <p:txBody>
          <a:bodyPr/>
          <a:lstStyle>
            <a:lvl1pPr marL="0" indent="0">
              <a:buNone/>
              <a:defRPr sz="2000"/>
            </a:lvl1pPr>
          </a:lstStyle>
          <a:p>
            <a:r>
              <a:rPr lang="en-US">
                <a:solidFill>
                  <a:schemeClr val="tx1">
                    <a:lumMod val="65000"/>
                    <a:lumOff val="35000"/>
                  </a:schemeClr>
                </a:solidFill>
              </a:rPr>
              <a:t>Lorem ipsum dolor sit </a:t>
            </a:r>
            <a:r>
              <a:rPr lang="en-US" err="1">
                <a:solidFill>
                  <a:schemeClr val="tx1">
                    <a:lumMod val="65000"/>
                    <a:lumOff val="35000"/>
                  </a:schemeClr>
                </a:solidFill>
              </a:rPr>
              <a:t>amet</a:t>
            </a:r>
            <a:r>
              <a:rPr lang="en-US">
                <a:solidFill>
                  <a:schemeClr val="tx1">
                    <a:lumMod val="65000"/>
                    <a:lumOff val="35000"/>
                  </a:schemeClr>
                </a:solidFill>
              </a:rPr>
              <a:t>, </a:t>
            </a:r>
            <a:r>
              <a:rPr lang="en-US" err="1">
                <a:solidFill>
                  <a:schemeClr val="tx1">
                    <a:lumMod val="65000"/>
                    <a:lumOff val="35000"/>
                  </a:schemeClr>
                </a:solidFill>
              </a:rPr>
              <a:t>consectetur</a:t>
            </a:r>
            <a:r>
              <a:rPr lang="en-US">
                <a:solidFill>
                  <a:schemeClr val="tx1">
                    <a:lumMod val="65000"/>
                    <a:lumOff val="35000"/>
                  </a:schemeClr>
                </a:solidFill>
              </a:rPr>
              <a:t> </a:t>
            </a:r>
            <a:r>
              <a:rPr lang="en-US" err="1">
                <a:solidFill>
                  <a:schemeClr val="tx1">
                    <a:lumMod val="65000"/>
                    <a:lumOff val="35000"/>
                  </a:schemeClr>
                </a:solidFill>
              </a:rPr>
              <a:t>adipiscing</a:t>
            </a:r>
            <a:r>
              <a:rPr lang="en-US">
                <a:solidFill>
                  <a:schemeClr val="tx1">
                    <a:lumMod val="65000"/>
                    <a:lumOff val="35000"/>
                  </a:schemeClr>
                </a:solidFill>
              </a:rPr>
              <a:t> </a:t>
            </a:r>
            <a:r>
              <a:rPr lang="en-US" err="1">
                <a:solidFill>
                  <a:schemeClr val="tx1">
                    <a:lumMod val="65000"/>
                    <a:lumOff val="35000"/>
                  </a:schemeClr>
                </a:solidFill>
              </a:rPr>
              <a:t>elit</a:t>
            </a:r>
            <a:r>
              <a:rPr lang="en-US">
                <a:solidFill>
                  <a:schemeClr val="tx1">
                    <a:lumMod val="65000"/>
                    <a:lumOff val="35000"/>
                  </a:schemeClr>
                </a:solidFill>
              </a:rPr>
              <a:t>. </a:t>
            </a:r>
            <a:r>
              <a:rPr lang="en-US" err="1">
                <a:solidFill>
                  <a:schemeClr val="tx1">
                    <a:lumMod val="65000"/>
                    <a:lumOff val="35000"/>
                  </a:schemeClr>
                </a:solidFill>
              </a:rPr>
              <a:t>Ut</a:t>
            </a:r>
            <a:r>
              <a:rPr lang="en-US">
                <a:solidFill>
                  <a:schemeClr val="tx1">
                    <a:lumMod val="65000"/>
                    <a:lumOff val="35000"/>
                  </a:schemeClr>
                </a:solidFill>
              </a:rPr>
              <a:t> </a:t>
            </a:r>
            <a:r>
              <a:rPr lang="en-US" err="1">
                <a:solidFill>
                  <a:schemeClr val="tx1">
                    <a:lumMod val="65000"/>
                    <a:lumOff val="35000"/>
                  </a:schemeClr>
                </a:solidFill>
              </a:rPr>
              <a:t>posuere</a:t>
            </a:r>
            <a:r>
              <a:rPr lang="en-US">
                <a:solidFill>
                  <a:schemeClr val="tx1">
                    <a:lumMod val="65000"/>
                    <a:lumOff val="35000"/>
                  </a:schemeClr>
                </a:solidFill>
              </a:rPr>
              <a:t> </a:t>
            </a:r>
            <a:r>
              <a:rPr lang="en-US" err="1">
                <a:solidFill>
                  <a:schemeClr val="tx1">
                    <a:lumMod val="65000"/>
                    <a:lumOff val="35000"/>
                  </a:schemeClr>
                </a:solidFill>
              </a:rPr>
              <a:t>fermentum</a:t>
            </a:r>
            <a:r>
              <a:rPr lang="en-US">
                <a:solidFill>
                  <a:schemeClr val="tx1">
                    <a:lumMod val="65000"/>
                    <a:lumOff val="35000"/>
                  </a:schemeClr>
                </a:solidFill>
              </a:rPr>
              <a:t> </a:t>
            </a:r>
            <a:r>
              <a:rPr lang="en-US" err="1">
                <a:solidFill>
                  <a:schemeClr val="tx1">
                    <a:lumMod val="65000"/>
                    <a:lumOff val="35000"/>
                  </a:schemeClr>
                </a:solidFill>
              </a:rPr>
              <a:t>purus</a:t>
            </a:r>
            <a:r>
              <a:rPr lang="en-US">
                <a:solidFill>
                  <a:schemeClr val="tx1">
                    <a:lumMod val="65000"/>
                    <a:lumOff val="35000"/>
                  </a:schemeClr>
                </a:solidFill>
              </a:rPr>
              <a:t> </a:t>
            </a:r>
            <a:r>
              <a:rPr lang="en-US" err="1">
                <a:solidFill>
                  <a:schemeClr val="tx1">
                    <a:lumMod val="65000"/>
                    <a:lumOff val="35000"/>
                  </a:schemeClr>
                </a:solidFill>
              </a:rPr>
              <a:t>ut</a:t>
            </a:r>
            <a:r>
              <a:rPr lang="en-US">
                <a:solidFill>
                  <a:schemeClr val="tx1">
                    <a:lumMod val="65000"/>
                    <a:lumOff val="35000"/>
                  </a:schemeClr>
                </a:solidFill>
              </a:rPr>
              <a:t> </a:t>
            </a:r>
            <a:r>
              <a:rPr lang="en-US" err="1">
                <a:solidFill>
                  <a:schemeClr val="tx1">
                    <a:lumMod val="65000"/>
                    <a:lumOff val="35000"/>
                  </a:schemeClr>
                </a:solidFill>
              </a:rPr>
              <a:t>facilisis</a:t>
            </a:r>
            <a:r>
              <a:rPr lang="en-US">
                <a:solidFill>
                  <a:schemeClr val="tx1">
                    <a:lumMod val="65000"/>
                    <a:lumOff val="35000"/>
                  </a:schemeClr>
                </a:solidFill>
              </a:rPr>
              <a:t>. </a:t>
            </a:r>
          </a:p>
        </p:txBody>
      </p:sp>
      <p:sp>
        <p:nvSpPr>
          <p:cNvPr id="24" name="Text Placeholder 10"/>
          <p:cNvSpPr>
            <a:spLocks noGrp="1"/>
          </p:cNvSpPr>
          <p:nvPr>
            <p:ph type="body" sz="quarter" idx="19" hasCustomPrompt="1"/>
          </p:nvPr>
        </p:nvSpPr>
        <p:spPr>
          <a:xfrm>
            <a:off x="5661213" y="2418554"/>
            <a:ext cx="2250142" cy="393886"/>
          </a:xfrm>
          <a:prstGeom prst="rect">
            <a:avLst/>
          </a:prstGeom>
        </p:spPr>
        <p:txBody>
          <a:bodyPr/>
          <a:lstStyle>
            <a:lvl1pPr marL="0" indent="0">
              <a:buNone/>
              <a:defRPr sz="2000" b="1"/>
            </a:lvl1pPr>
          </a:lstStyle>
          <a:p>
            <a:r>
              <a:rPr lang="en-US">
                <a:solidFill>
                  <a:schemeClr val="tx1">
                    <a:lumMod val="65000"/>
                    <a:lumOff val="35000"/>
                  </a:schemeClr>
                </a:solidFill>
              </a:rPr>
              <a:t>TITLE</a:t>
            </a:r>
          </a:p>
        </p:txBody>
      </p:sp>
      <p:sp>
        <p:nvSpPr>
          <p:cNvPr id="25" name="Text Placeholder 10"/>
          <p:cNvSpPr>
            <a:spLocks noGrp="1"/>
          </p:cNvSpPr>
          <p:nvPr>
            <p:ph type="body" sz="quarter" idx="20" hasCustomPrompt="1"/>
          </p:nvPr>
        </p:nvSpPr>
        <p:spPr>
          <a:xfrm>
            <a:off x="8126508" y="2761920"/>
            <a:ext cx="2250142" cy="1950591"/>
          </a:xfrm>
          <a:prstGeom prst="rect">
            <a:avLst/>
          </a:prstGeom>
          <a:solidFill>
            <a:srgbClr val="F2F2F2"/>
          </a:solidFill>
        </p:spPr>
        <p:txBody>
          <a:bodyPr/>
          <a:lstStyle>
            <a:lvl1pPr marL="0" indent="0">
              <a:buNone/>
              <a:defRPr sz="2000"/>
            </a:lvl1pPr>
          </a:lstStyle>
          <a:p>
            <a:r>
              <a:rPr lang="en-US">
                <a:solidFill>
                  <a:schemeClr val="tx1">
                    <a:lumMod val="65000"/>
                    <a:lumOff val="35000"/>
                  </a:schemeClr>
                </a:solidFill>
              </a:rPr>
              <a:t>Lorem ipsum dolor sit </a:t>
            </a:r>
            <a:r>
              <a:rPr lang="en-US" err="1">
                <a:solidFill>
                  <a:schemeClr val="tx1">
                    <a:lumMod val="65000"/>
                    <a:lumOff val="35000"/>
                  </a:schemeClr>
                </a:solidFill>
              </a:rPr>
              <a:t>amet</a:t>
            </a:r>
            <a:r>
              <a:rPr lang="en-US">
                <a:solidFill>
                  <a:schemeClr val="tx1">
                    <a:lumMod val="65000"/>
                    <a:lumOff val="35000"/>
                  </a:schemeClr>
                </a:solidFill>
              </a:rPr>
              <a:t>, </a:t>
            </a:r>
            <a:r>
              <a:rPr lang="en-US" err="1">
                <a:solidFill>
                  <a:schemeClr val="tx1">
                    <a:lumMod val="65000"/>
                    <a:lumOff val="35000"/>
                  </a:schemeClr>
                </a:solidFill>
              </a:rPr>
              <a:t>consectetur</a:t>
            </a:r>
            <a:r>
              <a:rPr lang="en-US">
                <a:solidFill>
                  <a:schemeClr val="tx1">
                    <a:lumMod val="65000"/>
                    <a:lumOff val="35000"/>
                  </a:schemeClr>
                </a:solidFill>
              </a:rPr>
              <a:t> </a:t>
            </a:r>
            <a:r>
              <a:rPr lang="en-US" err="1">
                <a:solidFill>
                  <a:schemeClr val="tx1">
                    <a:lumMod val="65000"/>
                    <a:lumOff val="35000"/>
                  </a:schemeClr>
                </a:solidFill>
              </a:rPr>
              <a:t>adipiscing</a:t>
            </a:r>
            <a:r>
              <a:rPr lang="en-US">
                <a:solidFill>
                  <a:schemeClr val="tx1">
                    <a:lumMod val="65000"/>
                    <a:lumOff val="35000"/>
                  </a:schemeClr>
                </a:solidFill>
              </a:rPr>
              <a:t> </a:t>
            </a:r>
            <a:r>
              <a:rPr lang="en-US" err="1">
                <a:solidFill>
                  <a:schemeClr val="tx1">
                    <a:lumMod val="65000"/>
                    <a:lumOff val="35000"/>
                  </a:schemeClr>
                </a:solidFill>
              </a:rPr>
              <a:t>elit</a:t>
            </a:r>
            <a:r>
              <a:rPr lang="en-US">
                <a:solidFill>
                  <a:schemeClr val="tx1">
                    <a:lumMod val="65000"/>
                    <a:lumOff val="35000"/>
                  </a:schemeClr>
                </a:solidFill>
              </a:rPr>
              <a:t>. </a:t>
            </a:r>
            <a:r>
              <a:rPr lang="en-US" err="1">
                <a:solidFill>
                  <a:schemeClr val="tx1">
                    <a:lumMod val="65000"/>
                    <a:lumOff val="35000"/>
                  </a:schemeClr>
                </a:solidFill>
              </a:rPr>
              <a:t>Ut</a:t>
            </a:r>
            <a:r>
              <a:rPr lang="en-US">
                <a:solidFill>
                  <a:schemeClr val="tx1">
                    <a:lumMod val="65000"/>
                    <a:lumOff val="35000"/>
                  </a:schemeClr>
                </a:solidFill>
              </a:rPr>
              <a:t> </a:t>
            </a:r>
            <a:r>
              <a:rPr lang="en-US" err="1">
                <a:solidFill>
                  <a:schemeClr val="tx1">
                    <a:lumMod val="65000"/>
                    <a:lumOff val="35000"/>
                  </a:schemeClr>
                </a:solidFill>
              </a:rPr>
              <a:t>posuere</a:t>
            </a:r>
            <a:r>
              <a:rPr lang="en-US">
                <a:solidFill>
                  <a:schemeClr val="tx1">
                    <a:lumMod val="65000"/>
                    <a:lumOff val="35000"/>
                  </a:schemeClr>
                </a:solidFill>
              </a:rPr>
              <a:t> </a:t>
            </a:r>
            <a:r>
              <a:rPr lang="en-US" err="1">
                <a:solidFill>
                  <a:schemeClr val="tx1">
                    <a:lumMod val="65000"/>
                    <a:lumOff val="35000"/>
                  </a:schemeClr>
                </a:solidFill>
              </a:rPr>
              <a:t>fermentum</a:t>
            </a:r>
            <a:r>
              <a:rPr lang="en-US">
                <a:solidFill>
                  <a:schemeClr val="tx1">
                    <a:lumMod val="65000"/>
                    <a:lumOff val="35000"/>
                  </a:schemeClr>
                </a:solidFill>
              </a:rPr>
              <a:t> </a:t>
            </a:r>
            <a:r>
              <a:rPr lang="en-US" err="1">
                <a:solidFill>
                  <a:schemeClr val="tx1">
                    <a:lumMod val="65000"/>
                    <a:lumOff val="35000"/>
                  </a:schemeClr>
                </a:solidFill>
              </a:rPr>
              <a:t>purus</a:t>
            </a:r>
            <a:r>
              <a:rPr lang="en-US">
                <a:solidFill>
                  <a:schemeClr val="tx1">
                    <a:lumMod val="65000"/>
                    <a:lumOff val="35000"/>
                  </a:schemeClr>
                </a:solidFill>
              </a:rPr>
              <a:t> </a:t>
            </a:r>
            <a:r>
              <a:rPr lang="en-US" err="1">
                <a:solidFill>
                  <a:schemeClr val="tx1">
                    <a:lumMod val="65000"/>
                    <a:lumOff val="35000"/>
                  </a:schemeClr>
                </a:solidFill>
              </a:rPr>
              <a:t>ut</a:t>
            </a:r>
            <a:r>
              <a:rPr lang="en-US">
                <a:solidFill>
                  <a:schemeClr val="tx1">
                    <a:lumMod val="65000"/>
                    <a:lumOff val="35000"/>
                  </a:schemeClr>
                </a:solidFill>
              </a:rPr>
              <a:t> </a:t>
            </a:r>
            <a:r>
              <a:rPr lang="en-US" err="1">
                <a:solidFill>
                  <a:schemeClr val="tx1">
                    <a:lumMod val="65000"/>
                    <a:lumOff val="35000"/>
                  </a:schemeClr>
                </a:solidFill>
              </a:rPr>
              <a:t>facilisis</a:t>
            </a:r>
            <a:r>
              <a:rPr lang="en-US">
                <a:solidFill>
                  <a:schemeClr val="tx1">
                    <a:lumMod val="65000"/>
                    <a:lumOff val="35000"/>
                  </a:schemeClr>
                </a:solidFill>
              </a:rPr>
              <a:t>. </a:t>
            </a:r>
          </a:p>
        </p:txBody>
      </p:sp>
      <p:sp>
        <p:nvSpPr>
          <p:cNvPr id="26" name="Text Placeholder 10"/>
          <p:cNvSpPr>
            <a:spLocks noGrp="1"/>
          </p:cNvSpPr>
          <p:nvPr>
            <p:ph type="body" sz="quarter" idx="21" hasCustomPrompt="1"/>
          </p:nvPr>
        </p:nvSpPr>
        <p:spPr>
          <a:xfrm>
            <a:off x="8126508" y="2418554"/>
            <a:ext cx="2250142" cy="393886"/>
          </a:xfrm>
          <a:prstGeom prst="rect">
            <a:avLst/>
          </a:prstGeom>
        </p:spPr>
        <p:txBody>
          <a:bodyPr/>
          <a:lstStyle>
            <a:lvl1pPr marL="0" indent="0">
              <a:buNone/>
              <a:defRPr sz="2000" b="1"/>
            </a:lvl1pPr>
          </a:lstStyle>
          <a:p>
            <a:r>
              <a:rPr lang="en-US">
                <a:solidFill>
                  <a:schemeClr val="tx1">
                    <a:lumMod val="65000"/>
                    <a:lumOff val="35000"/>
                  </a:schemeClr>
                </a:solidFill>
              </a:rPr>
              <a:t>TITLE</a:t>
            </a:r>
          </a:p>
        </p:txBody>
      </p:sp>
    </p:spTree>
    <p:extLst>
      <p:ext uri="{BB962C8B-B14F-4D97-AF65-F5344CB8AC3E}">
        <p14:creationId xmlns:p14="http://schemas.microsoft.com/office/powerpoint/2010/main" val="18683076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AD">
    <p:spTree>
      <p:nvGrpSpPr>
        <p:cNvPr id="1" name=""/>
        <p:cNvGrpSpPr/>
        <p:nvPr/>
      </p:nvGrpSpPr>
      <p:grpSpPr>
        <a:xfrm>
          <a:off x="0" y="0"/>
          <a:ext cx="0" cy="0"/>
          <a:chOff x="0" y="0"/>
          <a:chExt cx="0" cy="0"/>
        </a:xfrm>
      </p:grpSpPr>
      <p:sp>
        <p:nvSpPr>
          <p:cNvPr id="2" name="Title 1"/>
          <p:cNvSpPr>
            <a:spLocks noGrp="1"/>
          </p:cNvSpPr>
          <p:nvPr>
            <p:ph type="title"/>
          </p:nvPr>
        </p:nvSpPr>
        <p:spPr>
          <a:xfrm>
            <a:off x="201706" y="71352"/>
            <a:ext cx="10515600" cy="1325563"/>
          </a:xfrm>
        </p:spPr>
        <p:txBody>
          <a:bodyPr/>
          <a:lstStyle/>
          <a:p>
            <a:r>
              <a:rPr lang="en-US"/>
              <a:t>Click to edit Master title style</a:t>
            </a:r>
          </a:p>
        </p:txBody>
      </p:sp>
      <p:sp>
        <p:nvSpPr>
          <p:cNvPr id="3" name="Footer Placeholder 2"/>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2" name="Picture Placeholder 16"/>
          <p:cNvSpPr>
            <a:spLocks noGrp="1"/>
          </p:cNvSpPr>
          <p:nvPr>
            <p:ph type="pic" sz="quarter" idx="11"/>
          </p:nvPr>
        </p:nvSpPr>
        <p:spPr>
          <a:xfrm>
            <a:off x="1940857" y="1550691"/>
            <a:ext cx="2442883" cy="2170113"/>
          </a:xfrm>
          <a:prstGeom prst="rect">
            <a:avLst/>
          </a:prstGeom>
        </p:spPr>
        <p:txBody>
          <a:bodyPr/>
          <a:lstStyle>
            <a:lvl1pPr marL="0" indent="0">
              <a:buNone/>
              <a:defRPr/>
            </a:lvl1pPr>
          </a:lstStyle>
          <a:p>
            <a:endParaRPr lang="en-US"/>
          </a:p>
        </p:txBody>
      </p:sp>
      <p:sp>
        <p:nvSpPr>
          <p:cNvPr id="13" name="Picture Placeholder 16"/>
          <p:cNvSpPr>
            <a:spLocks noGrp="1"/>
          </p:cNvSpPr>
          <p:nvPr>
            <p:ph type="pic" sz="quarter" idx="12"/>
          </p:nvPr>
        </p:nvSpPr>
        <p:spPr>
          <a:xfrm>
            <a:off x="5912225" y="1571249"/>
            <a:ext cx="2442883" cy="2170113"/>
          </a:xfrm>
          <a:prstGeom prst="rect">
            <a:avLst/>
          </a:prstGeom>
        </p:spPr>
        <p:txBody>
          <a:bodyPr/>
          <a:lstStyle>
            <a:lvl1pPr marL="0" indent="0">
              <a:buNone/>
              <a:defRPr/>
            </a:lvl1pPr>
          </a:lstStyle>
          <a:p>
            <a:endParaRPr lang="en-US"/>
          </a:p>
        </p:txBody>
      </p:sp>
      <p:sp>
        <p:nvSpPr>
          <p:cNvPr id="15" name="Picture Placeholder 16"/>
          <p:cNvSpPr>
            <a:spLocks noGrp="1"/>
          </p:cNvSpPr>
          <p:nvPr>
            <p:ph type="pic" sz="quarter" idx="13"/>
          </p:nvPr>
        </p:nvSpPr>
        <p:spPr>
          <a:xfrm>
            <a:off x="2003610" y="4019037"/>
            <a:ext cx="2442883" cy="2170113"/>
          </a:xfrm>
          <a:prstGeom prst="rect">
            <a:avLst/>
          </a:prstGeom>
        </p:spPr>
        <p:txBody>
          <a:bodyPr/>
          <a:lstStyle>
            <a:lvl1pPr marL="0" indent="0">
              <a:buNone/>
              <a:defRPr/>
            </a:lvl1pPr>
          </a:lstStyle>
          <a:p>
            <a:endParaRPr lang="en-US"/>
          </a:p>
        </p:txBody>
      </p:sp>
      <p:sp>
        <p:nvSpPr>
          <p:cNvPr id="16" name="Picture Placeholder 16"/>
          <p:cNvSpPr>
            <a:spLocks noGrp="1"/>
          </p:cNvSpPr>
          <p:nvPr>
            <p:ph type="pic" sz="quarter" idx="14"/>
          </p:nvPr>
        </p:nvSpPr>
        <p:spPr>
          <a:xfrm>
            <a:off x="5974978" y="4039595"/>
            <a:ext cx="2442883" cy="2170113"/>
          </a:xfrm>
          <a:prstGeom prst="rect">
            <a:avLst/>
          </a:prstGeom>
        </p:spPr>
        <p:txBody>
          <a:bodyPr/>
          <a:lstStyle>
            <a:lvl1pPr marL="0" indent="0">
              <a:buNone/>
              <a:defRPr/>
            </a:lvl1pPr>
          </a:lstStyle>
          <a:p>
            <a:endParaRPr lang="en-US"/>
          </a:p>
        </p:txBody>
      </p:sp>
      <p:cxnSp>
        <p:nvCxnSpPr>
          <p:cNvPr id="5" name="Straight Connector 4"/>
          <p:cNvCxnSpPr/>
          <p:nvPr userDrawn="1"/>
        </p:nvCxnSpPr>
        <p:spPr>
          <a:xfrm>
            <a:off x="5121090" y="1571249"/>
            <a:ext cx="21289" cy="4638459"/>
          </a:xfrm>
          <a:prstGeom prst="line">
            <a:avLst/>
          </a:prstGeom>
          <a:ln w="5715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H="1">
            <a:off x="2082051" y="3905342"/>
            <a:ext cx="6353740" cy="0"/>
          </a:xfrm>
          <a:prstGeom prst="line">
            <a:avLst/>
          </a:prstGeom>
          <a:ln w="57150">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17" name="Text Placeholder 10"/>
          <p:cNvSpPr>
            <a:spLocks noGrp="1"/>
          </p:cNvSpPr>
          <p:nvPr>
            <p:ph type="body" sz="quarter" idx="15" hasCustomPrompt="1"/>
          </p:nvPr>
        </p:nvSpPr>
        <p:spPr>
          <a:xfrm>
            <a:off x="820271" y="2418554"/>
            <a:ext cx="878541" cy="393886"/>
          </a:xfrm>
          <a:prstGeom prst="rect">
            <a:avLst/>
          </a:prstGeom>
        </p:spPr>
        <p:txBody>
          <a:bodyPr/>
          <a:lstStyle>
            <a:lvl1pPr marL="0" indent="0">
              <a:buNone/>
              <a:defRPr sz="2000" b="1"/>
            </a:lvl1pPr>
          </a:lstStyle>
          <a:p>
            <a:r>
              <a:rPr lang="en-US">
                <a:solidFill>
                  <a:schemeClr val="tx1">
                    <a:lumMod val="65000"/>
                    <a:lumOff val="35000"/>
                  </a:schemeClr>
                </a:solidFill>
              </a:rPr>
              <a:t>TITLE</a:t>
            </a:r>
          </a:p>
        </p:txBody>
      </p:sp>
      <p:sp>
        <p:nvSpPr>
          <p:cNvPr id="18" name="Text Placeholder 10"/>
          <p:cNvSpPr>
            <a:spLocks noGrp="1"/>
          </p:cNvSpPr>
          <p:nvPr>
            <p:ph type="body" sz="quarter" idx="16" hasCustomPrompt="1"/>
          </p:nvPr>
        </p:nvSpPr>
        <p:spPr>
          <a:xfrm>
            <a:off x="820271" y="4743882"/>
            <a:ext cx="878541" cy="393886"/>
          </a:xfrm>
          <a:prstGeom prst="rect">
            <a:avLst/>
          </a:prstGeom>
        </p:spPr>
        <p:txBody>
          <a:bodyPr/>
          <a:lstStyle>
            <a:lvl1pPr marL="0" indent="0">
              <a:buNone/>
              <a:defRPr sz="2000" b="1"/>
            </a:lvl1pPr>
          </a:lstStyle>
          <a:p>
            <a:r>
              <a:rPr lang="en-US">
                <a:solidFill>
                  <a:schemeClr val="tx1">
                    <a:lumMod val="65000"/>
                    <a:lumOff val="35000"/>
                  </a:schemeClr>
                </a:solidFill>
              </a:rPr>
              <a:t>TITLE</a:t>
            </a:r>
          </a:p>
        </p:txBody>
      </p:sp>
      <p:sp>
        <p:nvSpPr>
          <p:cNvPr id="19" name="Text Placeholder 10"/>
          <p:cNvSpPr>
            <a:spLocks noGrp="1"/>
          </p:cNvSpPr>
          <p:nvPr>
            <p:ph type="body" sz="quarter" idx="17" hasCustomPrompt="1"/>
          </p:nvPr>
        </p:nvSpPr>
        <p:spPr>
          <a:xfrm>
            <a:off x="8915401" y="2418554"/>
            <a:ext cx="878541" cy="393886"/>
          </a:xfrm>
          <a:prstGeom prst="rect">
            <a:avLst/>
          </a:prstGeom>
        </p:spPr>
        <p:txBody>
          <a:bodyPr/>
          <a:lstStyle>
            <a:lvl1pPr marL="0" indent="0">
              <a:buNone/>
              <a:defRPr sz="2000" b="1"/>
            </a:lvl1pPr>
          </a:lstStyle>
          <a:p>
            <a:r>
              <a:rPr lang="en-US">
                <a:solidFill>
                  <a:schemeClr val="tx1">
                    <a:lumMod val="65000"/>
                    <a:lumOff val="35000"/>
                  </a:schemeClr>
                </a:solidFill>
              </a:rPr>
              <a:t>TITLE</a:t>
            </a:r>
          </a:p>
        </p:txBody>
      </p:sp>
      <p:sp>
        <p:nvSpPr>
          <p:cNvPr id="20" name="Text Placeholder 10"/>
          <p:cNvSpPr>
            <a:spLocks noGrp="1"/>
          </p:cNvSpPr>
          <p:nvPr>
            <p:ph type="body" sz="quarter" idx="18" hasCustomPrompt="1"/>
          </p:nvPr>
        </p:nvSpPr>
        <p:spPr>
          <a:xfrm>
            <a:off x="9005047" y="4743882"/>
            <a:ext cx="878541" cy="393886"/>
          </a:xfrm>
          <a:prstGeom prst="rect">
            <a:avLst/>
          </a:prstGeom>
        </p:spPr>
        <p:txBody>
          <a:bodyPr/>
          <a:lstStyle>
            <a:lvl1pPr marL="0" indent="0">
              <a:buNone/>
              <a:defRPr sz="2000" b="1"/>
            </a:lvl1pPr>
          </a:lstStyle>
          <a:p>
            <a:r>
              <a:rPr lang="en-US">
                <a:solidFill>
                  <a:schemeClr val="tx1">
                    <a:lumMod val="65000"/>
                    <a:lumOff val="35000"/>
                  </a:schemeClr>
                </a:solidFill>
              </a:rPr>
              <a:t>TITLE</a:t>
            </a:r>
          </a:p>
        </p:txBody>
      </p:sp>
    </p:spTree>
    <p:extLst>
      <p:ext uri="{BB962C8B-B14F-4D97-AF65-F5344CB8AC3E}">
        <p14:creationId xmlns:p14="http://schemas.microsoft.com/office/powerpoint/2010/main" val="36241265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ubject Boxes Add or Ic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2" name="Picture Placeholder 16"/>
          <p:cNvSpPr>
            <a:spLocks noGrp="1"/>
          </p:cNvSpPr>
          <p:nvPr>
            <p:ph type="pic" sz="quarter" idx="11"/>
          </p:nvPr>
        </p:nvSpPr>
        <p:spPr>
          <a:xfrm>
            <a:off x="964610" y="2026504"/>
            <a:ext cx="2250142" cy="1263042"/>
          </a:xfrm>
          <a:prstGeom prst="rect">
            <a:avLst/>
          </a:prstGeom>
        </p:spPr>
        <p:txBody>
          <a:bodyPr/>
          <a:lstStyle>
            <a:lvl1pPr marL="0" indent="0">
              <a:buNone/>
              <a:defRPr/>
            </a:lvl1pPr>
          </a:lstStyle>
          <a:p>
            <a:endParaRPr lang="en-US"/>
          </a:p>
        </p:txBody>
      </p:sp>
      <p:sp>
        <p:nvSpPr>
          <p:cNvPr id="15" name="Picture Placeholder 16"/>
          <p:cNvSpPr>
            <a:spLocks noGrp="1"/>
          </p:cNvSpPr>
          <p:nvPr>
            <p:ph type="pic" sz="quarter" idx="12"/>
          </p:nvPr>
        </p:nvSpPr>
        <p:spPr>
          <a:xfrm>
            <a:off x="3307975" y="2026504"/>
            <a:ext cx="2239282" cy="1263042"/>
          </a:xfrm>
          <a:prstGeom prst="rect">
            <a:avLst/>
          </a:prstGeom>
        </p:spPr>
        <p:txBody>
          <a:bodyPr/>
          <a:lstStyle>
            <a:lvl1pPr marL="0" indent="0">
              <a:buNone/>
              <a:defRPr/>
            </a:lvl1pPr>
          </a:lstStyle>
          <a:p>
            <a:endParaRPr lang="en-US"/>
          </a:p>
        </p:txBody>
      </p:sp>
      <p:sp>
        <p:nvSpPr>
          <p:cNvPr id="18" name="Picture Placeholder 16"/>
          <p:cNvSpPr>
            <a:spLocks noGrp="1"/>
          </p:cNvSpPr>
          <p:nvPr>
            <p:ph type="pic" sz="quarter" idx="13"/>
          </p:nvPr>
        </p:nvSpPr>
        <p:spPr>
          <a:xfrm>
            <a:off x="5674593" y="2024934"/>
            <a:ext cx="2098302" cy="1263042"/>
          </a:xfrm>
          <a:prstGeom prst="rect">
            <a:avLst/>
          </a:prstGeom>
        </p:spPr>
        <p:txBody>
          <a:bodyPr/>
          <a:lstStyle>
            <a:lvl1pPr marL="0" indent="0">
              <a:buNone/>
              <a:defRPr/>
            </a:lvl1pPr>
          </a:lstStyle>
          <a:p>
            <a:endParaRPr lang="en-US"/>
          </a:p>
        </p:txBody>
      </p:sp>
      <p:sp>
        <p:nvSpPr>
          <p:cNvPr id="21" name="Picture Placeholder 16"/>
          <p:cNvSpPr>
            <a:spLocks noGrp="1"/>
          </p:cNvSpPr>
          <p:nvPr>
            <p:ph type="pic" sz="quarter" idx="14"/>
          </p:nvPr>
        </p:nvSpPr>
        <p:spPr>
          <a:xfrm>
            <a:off x="7911569" y="2026504"/>
            <a:ext cx="2332505" cy="1263042"/>
          </a:xfrm>
          <a:prstGeom prst="rect">
            <a:avLst/>
          </a:prstGeom>
        </p:spPr>
        <p:txBody>
          <a:bodyPr/>
          <a:lstStyle>
            <a:lvl1pPr marL="0" indent="0">
              <a:buNone/>
              <a:defRPr/>
            </a:lvl1pPr>
          </a:lstStyle>
          <a:p>
            <a:endParaRPr lang="en-US"/>
          </a:p>
        </p:txBody>
      </p:sp>
      <p:sp>
        <p:nvSpPr>
          <p:cNvPr id="22" name="Text Placeholder 10"/>
          <p:cNvSpPr>
            <a:spLocks noGrp="1"/>
          </p:cNvSpPr>
          <p:nvPr>
            <p:ph type="body" sz="quarter" idx="15" hasCustomPrompt="1"/>
          </p:nvPr>
        </p:nvSpPr>
        <p:spPr>
          <a:xfrm>
            <a:off x="964610" y="3396701"/>
            <a:ext cx="878541" cy="359089"/>
          </a:xfrm>
          <a:prstGeom prst="rect">
            <a:avLst/>
          </a:prstGeom>
        </p:spPr>
        <p:txBody>
          <a:bodyPr/>
          <a:lstStyle>
            <a:lvl1pPr marL="0" indent="0">
              <a:buNone/>
              <a:defRPr sz="2000" b="1"/>
            </a:lvl1pPr>
          </a:lstStyle>
          <a:p>
            <a:r>
              <a:rPr lang="en-US">
                <a:solidFill>
                  <a:schemeClr val="tx1">
                    <a:lumMod val="65000"/>
                    <a:lumOff val="35000"/>
                  </a:schemeClr>
                </a:solidFill>
              </a:rPr>
              <a:t>TITLE</a:t>
            </a:r>
          </a:p>
        </p:txBody>
      </p:sp>
      <p:sp>
        <p:nvSpPr>
          <p:cNvPr id="23" name="Text Placeholder 10"/>
          <p:cNvSpPr>
            <a:spLocks noGrp="1"/>
          </p:cNvSpPr>
          <p:nvPr>
            <p:ph type="body" sz="quarter" idx="16" hasCustomPrompt="1"/>
          </p:nvPr>
        </p:nvSpPr>
        <p:spPr>
          <a:xfrm>
            <a:off x="3297115" y="3446661"/>
            <a:ext cx="878541" cy="393886"/>
          </a:xfrm>
          <a:prstGeom prst="rect">
            <a:avLst/>
          </a:prstGeom>
        </p:spPr>
        <p:txBody>
          <a:bodyPr/>
          <a:lstStyle>
            <a:lvl1pPr marL="0" indent="0">
              <a:buNone/>
              <a:defRPr sz="2000" b="1"/>
            </a:lvl1pPr>
          </a:lstStyle>
          <a:p>
            <a:r>
              <a:rPr lang="en-US">
                <a:solidFill>
                  <a:schemeClr val="tx1">
                    <a:lumMod val="65000"/>
                    <a:lumOff val="35000"/>
                  </a:schemeClr>
                </a:solidFill>
              </a:rPr>
              <a:t>TITLE</a:t>
            </a:r>
          </a:p>
        </p:txBody>
      </p:sp>
      <p:sp>
        <p:nvSpPr>
          <p:cNvPr id="24" name="Text Placeholder 10"/>
          <p:cNvSpPr>
            <a:spLocks noGrp="1"/>
          </p:cNvSpPr>
          <p:nvPr>
            <p:ph type="body" sz="quarter" idx="17" hasCustomPrompt="1"/>
          </p:nvPr>
        </p:nvSpPr>
        <p:spPr>
          <a:xfrm>
            <a:off x="5661428" y="3433402"/>
            <a:ext cx="878541" cy="393886"/>
          </a:xfrm>
          <a:prstGeom prst="rect">
            <a:avLst/>
          </a:prstGeom>
        </p:spPr>
        <p:txBody>
          <a:bodyPr/>
          <a:lstStyle>
            <a:lvl1pPr marL="0" indent="0">
              <a:buNone/>
              <a:defRPr sz="2000" b="1"/>
            </a:lvl1pPr>
          </a:lstStyle>
          <a:p>
            <a:r>
              <a:rPr lang="en-US">
                <a:solidFill>
                  <a:schemeClr val="tx1">
                    <a:lumMod val="65000"/>
                    <a:lumOff val="35000"/>
                  </a:schemeClr>
                </a:solidFill>
              </a:rPr>
              <a:t>TITLE</a:t>
            </a:r>
          </a:p>
        </p:txBody>
      </p:sp>
      <p:sp>
        <p:nvSpPr>
          <p:cNvPr id="25" name="Text Placeholder 10"/>
          <p:cNvSpPr>
            <a:spLocks noGrp="1"/>
          </p:cNvSpPr>
          <p:nvPr>
            <p:ph type="body" sz="quarter" idx="18" hasCustomPrompt="1"/>
          </p:nvPr>
        </p:nvSpPr>
        <p:spPr>
          <a:xfrm>
            <a:off x="7969368" y="3446661"/>
            <a:ext cx="878541" cy="393886"/>
          </a:xfrm>
          <a:prstGeom prst="rect">
            <a:avLst/>
          </a:prstGeom>
        </p:spPr>
        <p:txBody>
          <a:bodyPr/>
          <a:lstStyle>
            <a:lvl1pPr marL="0" indent="0">
              <a:buNone/>
              <a:defRPr sz="2000" b="1"/>
            </a:lvl1pPr>
          </a:lstStyle>
          <a:p>
            <a:r>
              <a:rPr lang="en-US">
                <a:solidFill>
                  <a:schemeClr val="tx1">
                    <a:lumMod val="65000"/>
                    <a:lumOff val="35000"/>
                  </a:schemeClr>
                </a:solidFill>
              </a:rPr>
              <a:t>TITLE</a:t>
            </a:r>
          </a:p>
        </p:txBody>
      </p:sp>
      <p:sp>
        <p:nvSpPr>
          <p:cNvPr id="27" name="Text Placeholder 10"/>
          <p:cNvSpPr>
            <a:spLocks noGrp="1"/>
          </p:cNvSpPr>
          <p:nvPr>
            <p:ph type="body" sz="quarter" idx="19" hasCustomPrompt="1"/>
          </p:nvPr>
        </p:nvSpPr>
        <p:spPr>
          <a:xfrm>
            <a:off x="964610" y="3889747"/>
            <a:ext cx="2250142" cy="1819275"/>
          </a:xfrm>
          <a:prstGeom prst="rect">
            <a:avLst/>
          </a:prstGeom>
        </p:spPr>
        <p:txBody>
          <a:bodyPr/>
          <a:lstStyle>
            <a:lvl1pPr marL="0" indent="0">
              <a:buNone/>
              <a:defRPr sz="2000"/>
            </a:lvl1pPr>
          </a:lstStyle>
          <a:p>
            <a:r>
              <a:rPr lang="en-US">
                <a:solidFill>
                  <a:schemeClr val="tx1">
                    <a:lumMod val="65000"/>
                    <a:lumOff val="35000"/>
                  </a:schemeClr>
                </a:solidFill>
              </a:rPr>
              <a:t>Lorem ipsum dolor sit </a:t>
            </a:r>
            <a:r>
              <a:rPr lang="en-US" err="1">
                <a:solidFill>
                  <a:schemeClr val="tx1">
                    <a:lumMod val="65000"/>
                    <a:lumOff val="35000"/>
                  </a:schemeClr>
                </a:solidFill>
              </a:rPr>
              <a:t>amet</a:t>
            </a:r>
            <a:r>
              <a:rPr lang="en-US">
                <a:solidFill>
                  <a:schemeClr val="tx1">
                    <a:lumMod val="65000"/>
                    <a:lumOff val="35000"/>
                  </a:schemeClr>
                </a:solidFill>
              </a:rPr>
              <a:t>, </a:t>
            </a:r>
            <a:r>
              <a:rPr lang="en-US" err="1">
                <a:solidFill>
                  <a:schemeClr val="tx1">
                    <a:lumMod val="65000"/>
                    <a:lumOff val="35000"/>
                  </a:schemeClr>
                </a:solidFill>
              </a:rPr>
              <a:t>consectetur</a:t>
            </a:r>
            <a:r>
              <a:rPr lang="en-US">
                <a:solidFill>
                  <a:schemeClr val="tx1">
                    <a:lumMod val="65000"/>
                    <a:lumOff val="35000"/>
                  </a:schemeClr>
                </a:solidFill>
              </a:rPr>
              <a:t> </a:t>
            </a:r>
            <a:r>
              <a:rPr lang="en-US" err="1">
                <a:solidFill>
                  <a:schemeClr val="tx1">
                    <a:lumMod val="65000"/>
                    <a:lumOff val="35000"/>
                  </a:schemeClr>
                </a:solidFill>
              </a:rPr>
              <a:t>adipiscing</a:t>
            </a:r>
            <a:r>
              <a:rPr lang="en-US">
                <a:solidFill>
                  <a:schemeClr val="tx1">
                    <a:lumMod val="65000"/>
                    <a:lumOff val="35000"/>
                  </a:schemeClr>
                </a:solidFill>
              </a:rPr>
              <a:t> </a:t>
            </a:r>
            <a:r>
              <a:rPr lang="en-US" err="1">
                <a:solidFill>
                  <a:schemeClr val="tx1">
                    <a:lumMod val="65000"/>
                    <a:lumOff val="35000"/>
                  </a:schemeClr>
                </a:solidFill>
              </a:rPr>
              <a:t>elit</a:t>
            </a:r>
            <a:r>
              <a:rPr lang="en-US">
                <a:solidFill>
                  <a:schemeClr val="tx1">
                    <a:lumMod val="65000"/>
                    <a:lumOff val="35000"/>
                  </a:schemeClr>
                </a:solidFill>
              </a:rPr>
              <a:t>. </a:t>
            </a:r>
            <a:r>
              <a:rPr lang="en-US" err="1">
                <a:solidFill>
                  <a:schemeClr val="tx1">
                    <a:lumMod val="65000"/>
                    <a:lumOff val="35000"/>
                  </a:schemeClr>
                </a:solidFill>
              </a:rPr>
              <a:t>Ut</a:t>
            </a:r>
            <a:r>
              <a:rPr lang="en-US">
                <a:solidFill>
                  <a:schemeClr val="tx1">
                    <a:lumMod val="65000"/>
                    <a:lumOff val="35000"/>
                  </a:schemeClr>
                </a:solidFill>
              </a:rPr>
              <a:t> </a:t>
            </a:r>
            <a:r>
              <a:rPr lang="en-US" err="1">
                <a:solidFill>
                  <a:schemeClr val="tx1">
                    <a:lumMod val="65000"/>
                    <a:lumOff val="35000"/>
                  </a:schemeClr>
                </a:solidFill>
              </a:rPr>
              <a:t>posuere</a:t>
            </a:r>
            <a:r>
              <a:rPr lang="en-US">
                <a:solidFill>
                  <a:schemeClr val="tx1">
                    <a:lumMod val="65000"/>
                    <a:lumOff val="35000"/>
                  </a:schemeClr>
                </a:solidFill>
              </a:rPr>
              <a:t> </a:t>
            </a:r>
            <a:r>
              <a:rPr lang="en-US" err="1">
                <a:solidFill>
                  <a:schemeClr val="tx1">
                    <a:lumMod val="65000"/>
                    <a:lumOff val="35000"/>
                  </a:schemeClr>
                </a:solidFill>
              </a:rPr>
              <a:t>fermentum</a:t>
            </a:r>
            <a:r>
              <a:rPr lang="en-US">
                <a:solidFill>
                  <a:schemeClr val="tx1">
                    <a:lumMod val="65000"/>
                    <a:lumOff val="35000"/>
                  </a:schemeClr>
                </a:solidFill>
              </a:rPr>
              <a:t> </a:t>
            </a:r>
            <a:r>
              <a:rPr lang="en-US" err="1">
                <a:solidFill>
                  <a:schemeClr val="tx1">
                    <a:lumMod val="65000"/>
                    <a:lumOff val="35000"/>
                  </a:schemeClr>
                </a:solidFill>
              </a:rPr>
              <a:t>purus</a:t>
            </a:r>
            <a:r>
              <a:rPr lang="en-US">
                <a:solidFill>
                  <a:schemeClr val="tx1">
                    <a:lumMod val="65000"/>
                    <a:lumOff val="35000"/>
                  </a:schemeClr>
                </a:solidFill>
              </a:rPr>
              <a:t> </a:t>
            </a:r>
            <a:r>
              <a:rPr lang="en-US" err="1">
                <a:solidFill>
                  <a:schemeClr val="tx1">
                    <a:lumMod val="65000"/>
                    <a:lumOff val="35000"/>
                  </a:schemeClr>
                </a:solidFill>
              </a:rPr>
              <a:t>ut</a:t>
            </a:r>
            <a:r>
              <a:rPr lang="en-US">
                <a:solidFill>
                  <a:schemeClr val="tx1">
                    <a:lumMod val="65000"/>
                    <a:lumOff val="35000"/>
                  </a:schemeClr>
                </a:solidFill>
              </a:rPr>
              <a:t> </a:t>
            </a:r>
            <a:r>
              <a:rPr lang="en-US" err="1">
                <a:solidFill>
                  <a:schemeClr val="tx1">
                    <a:lumMod val="65000"/>
                    <a:lumOff val="35000"/>
                  </a:schemeClr>
                </a:solidFill>
              </a:rPr>
              <a:t>facilisis</a:t>
            </a:r>
            <a:r>
              <a:rPr lang="en-US">
                <a:solidFill>
                  <a:schemeClr val="tx1">
                    <a:lumMod val="65000"/>
                    <a:lumOff val="35000"/>
                  </a:schemeClr>
                </a:solidFill>
              </a:rPr>
              <a:t>. </a:t>
            </a:r>
          </a:p>
        </p:txBody>
      </p:sp>
      <p:sp>
        <p:nvSpPr>
          <p:cNvPr id="28" name="Text Placeholder 10"/>
          <p:cNvSpPr>
            <a:spLocks noGrp="1"/>
          </p:cNvSpPr>
          <p:nvPr>
            <p:ph type="body" sz="quarter" idx="20" hasCustomPrompt="1"/>
          </p:nvPr>
        </p:nvSpPr>
        <p:spPr>
          <a:xfrm>
            <a:off x="3297115" y="3898493"/>
            <a:ext cx="2250142" cy="1819275"/>
          </a:xfrm>
          <a:prstGeom prst="rect">
            <a:avLst/>
          </a:prstGeom>
        </p:spPr>
        <p:txBody>
          <a:bodyPr/>
          <a:lstStyle>
            <a:lvl1pPr marL="0" indent="0">
              <a:buNone/>
              <a:defRPr sz="2000"/>
            </a:lvl1pPr>
          </a:lstStyle>
          <a:p>
            <a:r>
              <a:rPr lang="en-US">
                <a:solidFill>
                  <a:schemeClr val="tx1">
                    <a:lumMod val="65000"/>
                    <a:lumOff val="35000"/>
                  </a:schemeClr>
                </a:solidFill>
              </a:rPr>
              <a:t>Lorem ipsum dolor sit </a:t>
            </a:r>
            <a:r>
              <a:rPr lang="en-US" err="1">
                <a:solidFill>
                  <a:schemeClr val="tx1">
                    <a:lumMod val="65000"/>
                    <a:lumOff val="35000"/>
                  </a:schemeClr>
                </a:solidFill>
              </a:rPr>
              <a:t>amet</a:t>
            </a:r>
            <a:r>
              <a:rPr lang="en-US">
                <a:solidFill>
                  <a:schemeClr val="tx1">
                    <a:lumMod val="65000"/>
                    <a:lumOff val="35000"/>
                  </a:schemeClr>
                </a:solidFill>
              </a:rPr>
              <a:t>, </a:t>
            </a:r>
            <a:r>
              <a:rPr lang="en-US" err="1">
                <a:solidFill>
                  <a:schemeClr val="tx1">
                    <a:lumMod val="65000"/>
                    <a:lumOff val="35000"/>
                  </a:schemeClr>
                </a:solidFill>
              </a:rPr>
              <a:t>consectetur</a:t>
            </a:r>
            <a:r>
              <a:rPr lang="en-US">
                <a:solidFill>
                  <a:schemeClr val="tx1">
                    <a:lumMod val="65000"/>
                    <a:lumOff val="35000"/>
                  </a:schemeClr>
                </a:solidFill>
              </a:rPr>
              <a:t> </a:t>
            </a:r>
            <a:r>
              <a:rPr lang="en-US" err="1">
                <a:solidFill>
                  <a:schemeClr val="tx1">
                    <a:lumMod val="65000"/>
                    <a:lumOff val="35000"/>
                  </a:schemeClr>
                </a:solidFill>
              </a:rPr>
              <a:t>adipiscing</a:t>
            </a:r>
            <a:r>
              <a:rPr lang="en-US">
                <a:solidFill>
                  <a:schemeClr val="tx1">
                    <a:lumMod val="65000"/>
                    <a:lumOff val="35000"/>
                  </a:schemeClr>
                </a:solidFill>
              </a:rPr>
              <a:t> </a:t>
            </a:r>
            <a:r>
              <a:rPr lang="en-US" err="1">
                <a:solidFill>
                  <a:schemeClr val="tx1">
                    <a:lumMod val="65000"/>
                    <a:lumOff val="35000"/>
                  </a:schemeClr>
                </a:solidFill>
              </a:rPr>
              <a:t>elit</a:t>
            </a:r>
            <a:r>
              <a:rPr lang="en-US">
                <a:solidFill>
                  <a:schemeClr val="tx1">
                    <a:lumMod val="65000"/>
                    <a:lumOff val="35000"/>
                  </a:schemeClr>
                </a:solidFill>
              </a:rPr>
              <a:t>. </a:t>
            </a:r>
            <a:r>
              <a:rPr lang="en-US" err="1">
                <a:solidFill>
                  <a:schemeClr val="tx1">
                    <a:lumMod val="65000"/>
                    <a:lumOff val="35000"/>
                  </a:schemeClr>
                </a:solidFill>
              </a:rPr>
              <a:t>Ut</a:t>
            </a:r>
            <a:r>
              <a:rPr lang="en-US">
                <a:solidFill>
                  <a:schemeClr val="tx1">
                    <a:lumMod val="65000"/>
                    <a:lumOff val="35000"/>
                  </a:schemeClr>
                </a:solidFill>
              </a:rPr>
              <a:t> </a:t>
            </a:r>
            <a:r>
              <a:rPr lang="en-US" err="1">
                <a:solidFill>
                  <a:schemeClr val="tx1">
                    <a:lumMod val="65000"/>
                    <a:lumOff val="35000"/>
                  </a:schemeClr>
                </a:solidFill>
              </a:rPr>
              <a:t>posuere</a:t>
            </a:r>
            <a:r>
              <a:rPr lang="en-US">
                <a:solidFill>
                  <a:schemeClr val="tx1">
                    <a:lumMod val="65000"/>
                    <a:lumOff val="35000"/>
                  </a:schemeClr>
                </a:solidFill>
              </a:rPr>
              <a:t> </a:t>
            </a:r>
            <a:r>
              <a:rPr lang="en-US" err="1">
                <a:solidFill>
                  <a:schemeClr val="tx1">
                    <a:lumMod val="65000"/>
                    <a:lumOff val="35000"/>
                  </a:schemeClr>
                </a:solidFill>
              </a:rPr>
              <a:t>fermentum</a:t>
            </a:r>
            <a:r>
              <a:rPr lang="en-US">
                <a:solidFill>
                  <a:schemeClr val="tx1">
                    <a:lumMod val="65000"/>
                    <a:lumOff val="35000"/>
                  </a:schemeClr>
                </a:solidFill>
              </a:rPr>
              <a:t> </a:t>
            </a:r>
            <a:r>
              <a:rPr lang="en-US" err="1">
                <a:solidFill>
                  <a:schemeClr val="tx1">
                    <a:lumMod val="65000"/>
                    <a:lumOff val="35000"/>
                  </a:schemeClr>
                </a:solidFill>
              </a:rPr>
              <a:t>purus</a:t>
            </a:r>
            <a:r>
              <a:rPr lang="en-US">
                <a:solidFill>
                  <a:schemeClr val="tx1">
                    <a:lumMod val="65000"/>
                    <a:lumOff val="35000"/>
                  </a:schemeClr>
                </a:solidFill>
              </a:rPr>
              <a:t> </a:t>
            </a:r>
            <a:r>
              <a:rPr lang="en-US" err="1">
                <a:solidFill>
                  <a:schemeClr val="tx1">
                    <a:lumMod val="65000"/>
                    <a:lumOff val="35000"/>
                  </a:schemeClr>
                </a:solidFill>
              </a:rPr>
              <a:t>ut</a:t>
            </a:r>
            <a:r>
              <a:rPr lang="en-US">
                <a:solidFill>
                  <a:schemeClr val="tx1">
                    <a:lumMod val="65000"/>
                    <a:lumOff val="35000"/>
                  </a:schemeClr>
                </a:solidFill>
              </a:rPr>
              <a:t> </a:t>
            </a:r>
            <a:r>
              <a:rPr lang="en-US" err="1">
                <a:solidFill>
                  <a:schemeClr val="tx1">
                    <a:lumMod val="65000"/>
                    <a:lumOff val="35000"/>
                  </a:schemeClr>
                </a:solidFill>
              </a:rPr>
              <a:t>facilisis</a:t>
            </a:r>
            <a:r>
              <a:rPr lang="en-US">
                <a:solidFill>
                  <a:schemeClr val="tx1">
                    <a:lumMod val="65000"/>
                    <a:lumOff val="35000"/>
                  </a:schemeClr>
                </a:solidFill>
              </a:rPr>
              <a:t>. </a:t>
            </a:r>
          </a:p>
        </p:txBody>
      </p:sp>
      <p:sp>
        <p:nvSpPr>
          <p:cNvPr id="29" name="Text Placeholder 10"/>
          <p:cNvSpPr>
            <a:spLocks noGrp="1"/>
          </p:cNvSpPr>
          <p:nvPr>
            <p:ph type="body" sz="quarter" idx="21" hasCustomPrompt="1"/>
          </p:nvPr>
        </p:nvSpPr>
        <p:spPr>
          <a:xfrm>
            <a:off x="5661428" y="3883676"/>
            <a:ext cx="2250142" cy="1819275"/>
          </a:xfrm>
          <a:prstGeom prst="rect">
            <a:avLst/>
          </a:prstGeom>
        </p:spPr>
        <p:txBody>
          <a:bodyPr/>
          <a:lstStyle>
            <a:lvl1pPr marL="0" indent="0">
              <a:buNone/>
              <a:defRPr sz="2000"/>
            </a:lvl1pPr>
          </a:lstStyle>
          <a:p>
            <a:r>
              <a:rPr lang="en-US">
                <a:solidFill>
                  <a:schemeClr val="tx1">
                    <a:lumMod val="65000"/>
                    <a:lumOff val="35000"/>
                  </a:schemeClr>
                </a:solidFill>
              </a:rPr>
              <a:t>Lorem ipsum dolor sit </a:t>
            </a:r>
            <a:r>
              <a:rPr lang="en-US" err="1">
                <a:solidFill>
                  <a:schemeClr val="tx1">
                    <a:lumMod val="65000"/>
                    <a:lumOff val="35000"/>
                  </a:schemeClr>
                </a:solidFill>
              </a:rPr>
              <a:t>amet</a:t>
            </a:r>
            <a:r>
              <a:rPr lang="en-US">
                <a:solidFill>
                  <a:schemeClr val="tx1">
                    <a:lumMod val="65000"/>
                    <a:lumOff val="35000"/>
                  </a:schemeClr>
                </a:solidFill>
              </a:rPr>
              <a:t>, </a:t>
            </a:r>
            <a:r>
              <a:rPr lang="en-US" err="1">
                <a:solidFill>
                  <a:schemeClr val="tx1">
                    <a:lumMod val="65000"/>
                    <a:lumOff val="35000"/>
                  </a:schemeClr>
                </a:solidFill>
              </a:rPr>
              <a:t>consectetur</a:t>
            </a:r>
            <a:r>
              <a:rPr lang="en-US">
                <a:solidFill>
                  <a:schemeClr val="tx1">
                    <a:lumMod val="65000"/>
                    <a:lumOff val="35000"/>
                  </a:schemeClr>
                </a:solidFill>
              </a:rPr>
              <a:t> </a:t>
            </a:r>
            <a:r>
              <a:rPr lang="en-US" err="1">
                <a:solidFill>
                  <a:schemeClr val="tx1">
                    <a:lumMod val="65000"/>
                    <a:lumOff val="35000"/>
                  </a:schemeClr>
                </a:solidFill>
              </a:rPr>
              <a:t>adipiscing</a:t>
            </a:r>
            <a:r>
              <a:rPr lang="en-US">
                <a:solidFill>
                  <a:schemeClr val="tx1">
                    <a:lumMod val="65000"/>
                    <a:lumOff val="35000"/>
                  </a:schemeClr>
                </a:solidFill>
              </a:rPr>
              <a:t> </a:t>
            </a:r>
            <a:r>
              <a:rPr lang="en-US" err="1">
                <a:solidFill>
                  <a:schemeClr val="tx1">
                    <a:lumMod val="65000"/>
                    <a:lumOff val="35000"/>
                  </a:schemeClr>
                </a:solidFill>
              </a:rPr>
              <a:t>elit</a:t>
            </a:r>
            <a:r>
              <a:rPr lang="en-US">
                <a:solidFill>
                  <a:schemeClr val="tx1">
                    <a:lumMod val="65000"/>
                    <a:lumOff val="35000"/>
                  </a:schemeClr>
                </a:solidFill>
              </a:rPr>
              <a:t>. </a:t>
            </a:r>
            <a:r>
              <a:rPr lang="en-US" err="1">
                <a:solidFill>
                  <a:schemeClr val="tx1">
                    <a:lumMod val="65000"/>
                    <a:lumOff val="35000"/>
                  </a:schemeClr>
                </a:solidFill>
              </a:rPr>
              <a:t>Ut</a:t>
            </a:r>
            <a:r>
              <a:rPr lang="en-US">
                <a:solidFill>
                  <a:schemeClr val="tx1">
                    <a:lumMod val="65000"/>
                    <a:lumOff val="35000"/>
                  </a:schemeClr>
                </a:solidFill>
              </a:rPr>
              <a:t> </a:t>
            </a:r>
            <a:r>
              <a:rPr lang="en-US" err="1">
                <a:solidFill>
                  <a:schemeClr val="tx1">
                    <a:lumMod val="65000"/>
                    <a:lumOff val="35000"/>
                  </a:schemeClr>
                </a:solidFill>
              </a:rPr>
              <a:t>posuere</a:t>
            </a:r>
            <a:r>
              <a:rPr lang="en-US">
                <a:solidFill>
                  <a:schemeClr val="tx1">
                    <a:lumMod val="65000"/>
                    <a:lumOff val="35000"/>
                  </a:schemeClr>
                </a:solidFill>
              </a:rPr>
              <a:t> </a:t>
            </a:r>
            <a:r>
              <a:rPr lang="en-US" err="1">
                <a:solidFill>
                  <a:schemeClr val="tx1">
                    <a:lumMod val="65000"/>
                    <a:lumOff val="35000"/>
                  </a:schemeClr>
                </a:solidFill>
              </a:rPr>
              <a:t>fermentum</a:t>
            </a:r>
            <a:r>
              <a:rPr lang="en-US">
                <a:solidFill>
                  <a:schemeClr val="tx1">
                    <a:lumMod val="65000"/>
                    <a:lumOff val="35000"/>
                  </a:schemeClr>
                </a:solidFill>
              </a:rPr>
              <a:t> </a:t>
            </a:r>
            <a:r>
              <a:rPr lang="en-US" err="1">
                <a:solidFill>
                  <a:schemeClr val="tx1">
                    <a:lumMod val="65000"/>
                    <a:lumOff val="35000"/>
                  </a:schemeClr>
                </a:solidFill>
              </a:rPr>
              <a:t>purus</a:t>
            </a:r>
            <a:r>
              <a:rPr lang="en-US">
                <a:solidFill>
                  <a:schemeClr val="tx1">
                    <a:lumMod val="65000"/>
                    <a:lumOff val="35000"/>
                  </a:schemeClr>
                </a:solidFill>
              </a:rPr>
              <a:t> </a:t>
            </a:r>
            <a:r>
              <a:rPr lang="en-US" err="1">
                <a:solidFill>
                  <a:schemeClr val="tx1">
                    <a:lumMod val="65000"/>
                    <a:lumOff val="35000"/>
                  </a:schemeClr>
                </a:solidFill>
              </a:rPr>
              <a:t>ut</a:t>
            </a:r>
            <a:r>
              <a:rPr lang="en-US">
                <a:solidFill>
                  <a:schemeClr val="tx1">
                    <a:lumMod val="65000"/>
                    <a:lumOff val="35000"/>
                  </a:schemeClr>
                </a:solidFill>
              </a:rPr>
              <a:t> </a:t>
            </a:r>
            <a:r>
              <a:rPr lang="en-US" err="1">
                <a:solidFill>
                  <a:schemeClr val="tx1">
                    <a:lumMod val="65000"/>
                    <a:lumOff val="35000"/>
                  </a:schemeClr>
                </a:solidFill>
              </a:rPr>
              <a:t>facilisis</a:t>
            </a:r>
            <a:r>
              <a:rPr lang="en-US">
                <a:solidFill>
                  <a:schemeClr val="tx1">
                    <a:lumMod val="65000"/>
                    <a:lumOff val="35000"/>
                  </a:schemeClr>
                </a:solidFill>
              </a:rPr>
              <a:t>. </a:t>
            </a:r>
          </a:p>
        </p:txBody>
      </p:sp>
      <p:sp>
        <p:nvSpPr>
          <p:cNvPr id="30" name="Text Placeholder 10"/>
          <p:cNvSpPr>
            <a:spLocks noGrp="1"/>
          </p:cNvSpPr>
          <p:nvPr>
            <p:ph type="body" sz="quarter" idx="22" hasCustomPrompt="1"/>
          </p:nvPr>
        </p:nvSpPr>
        <p:spPr>
          <a:xfrm>
            <a:off x="7993933" y="3867863"/>
            <a:ext cx="2250142" cy="1819275"/>
          </a:xfrm>
          <a:prstGeom prst="rect">
            <a:avLst/>
          </a:prstGeom>
        </p:spPr>
        <p:txBody>
          <a:bodyPr/>
          <a:lstStyle>
            <a:lvl1pPr marL="0" indent="0">
              <a:buNone/>
              <a:defRPr sz="2000"/>
            </a:lvl1pPr>
          </a:lstStyle>
          <a:p>
            <a:r>
              <a:rPr lang="en-US">
                <a:solidFill>
                  <a:schemeClr val="tx1">
                    <a:lumMod val="65000"/>
                    <a:lumOff val="35000"/>
                  </a:schemeClr>
                </a:solidFill>
              </a:rPr>
              <a:t>Lorem ipsum dolor sit </a:t>
            </a:r>
            <a:r>
              <a:rPr lang="en-US" err="1">
                <a:solidFill>
                  <a:schemeClr val="tx1">
                    <a:lumMod val="65000"/>
                    <a:lumOff val="35000"/>
                  </a:schemeClr>
                </a:solidFill>
              </a:rPr>
              <a:t>amet</a:t>
            </a:r>
            <a:r>
              <a:rPr lang="en-US">
                <a:solidFill>
                  <a:schemeClr val="tx1">
                    <a:lumMod val="65000"/>
                    <a:lumOff val="35000"/>
                  </a:schemeClr>
                </a:solidFill>
              </a:rPr>
              <a:t>, </a:t>
            </a:r>
            <a:r>
              <a:rPr lang="en-US" err="1">
                <a:solidFill>
                  <a:schemeClr val="tx1">
                    <a:lumMod val="65000"/>
                    <a:lumOff val="35000"/>
                  </a:schemeClr>
                </a:solidFill>
              </a:rPr>
              <a:t>consectetur</a:t>
            </a:r>
            <a:r>
              <a:rPr lang="en-US">
                <a:solidFill>
                  <a:schemeClr val="tx1">
                    <a:lumMod val="65000"/>
                    <a:lumOff val="35000"/>
                  </a:schemeClr>
                </a:solidFill>
              </a:rPr>
              <a:t> </a:t>
            </a:r>
            <a:r>
              <a:rPr lang="en-US" err="1">
                <a:solidFill>
                  <a:schemeClr val="tx1">
                    <a:lumMod val="65000"/>
                    <a:lumOff val="35000"/>
                  </a:schemeClr>
                </a:solidFill>
              </a:rPr>
              <a:t>adipiscing</a:t>
            </a:r>
            <a:r>
              <a:rPr lang="en-US">
                <a:solidFill>
                  <a:schemeClr val="tx1">
                    <a:lumMod val="65000"/>
                    <a:lumOff val="35000"/>
                  </a:schemeClr>
                </a:solidFill>
              </a:rPr>
              <a:t> </a:t>
            </a:r>
            <a:r>
              <a:rPr lang="en-US" err="1">
                <a:solidFill>
                  <a:schemeClr val="tx1">
                    <a:lumMod val="65000"/>
                    <a:lumOff val="35000"/>
                  </a:schemeClr>
                </a:solidFill>
              </a:rPr>
              <a:t>elit</a:t>
            </a:r>
            <a:r>
              <a:rPr lang="en-US">
                <a:solidFill>
                  <a:schemeClr val="tx1">
                    <a:lumMod val="65000"/>
                    <a:lumOff val="35000"/>
                  </a:schemeClr>
                </a:solidFill>
              </a:rPr>
              <a:t>. </a:t>
            </a:r>
            <a:r>
              <a:rPr lang="en-US" err="1">
                <a:solidFill>
                  <a:schemeClr val="tx1">
                    <a:lumMod val="65000"/>
                    <a:lumOff val="35000"/>
                  </a:schemeClr>
                </a:solidFill>
              </a:rPr>
              <a:t>Ut</a:t>
            </a:r>
            <a:r>
              <a:rPr lang="en-US">
                <a:solidFill>
                  <a:schemeClr val="tx1">
                    <a:lumMod val="65000"/>
                    <a:lumOff val="35000"/>
                  </a:schemeClr>
                </a:solidFill>
              </a:rPr>
              <a:t> </a:t>
            </a:r>
            <a:r>
              <a:rPr lang="en-US" err="1">
                <a:solidFill>
                  <a:schemeClr val="tx1">
                    <a:lumMod val="65000"/>
                    <a:lumOff val="35000"/>
                  </a:schemeClr>
                </a:solidFill>
              </a:rPr>
              <a:t>posuere</a:t>
            </a:r>
            <a:r>
              <a:rPr lang="en-US">
                <a:solidFill>
                  <a:schemeClr val="tx1">
                    <a:lumMod val="65000"/>
                    <a:lumOff val="35000"/>
                  </a:schemeClr>
                </a:solidFill>
              </a:rPr>
              <a:t> </a:t>
            </a:r>
            <a:r>
              <a:rPr lang="en-US" err="1">
                <a:solidFill>
                  <a:schemeClr val="tx1">
                    <a:lumMod val="65000"/>
                    <a:lumOff val="35000"/>
                  </a:schemeClr>
                </a:solidFill>
              </a:rPr>
              <a:t>fermentum</a:t>
            </a:r>
            <a:r>
              <a:rPr lang="en-US">
                <a:solidFill>
                  <a:schemeClr val="tx1">
                    <a:lumMod val="65000"/>
                    <a:lumOff val="35000"/>
                  </a:schemeClr>
                </a:solidFill>
              </a:rPr>
              <a:t> </a:t>
            </a:r>
            <a:r>
              <a:rPr lang="en-US" err="1">
                <a:solidFill>
                  <a:schemeClr val="tx1">
                    <a:lumMod val="65000"/>
                    <a:lumOff val="35000"/>
                  </a:schemeClr>
                </a:solidFill>
              </a:rPr>
              <a:t>purus</a:t>
            </a:r>
            <a:r>
              <a:rPr lang="en-US">
                <a:solidFill>
                  <a:schemeClr val="tx1">
                    <a:lumMod val="65000"/>
                    <a:lumOff val="35000"/>
                  </a:schemeClr>
                </a:solidFill>
              </a:rPr>
              <a:t> </a:t>
            </a:r>
            <a:r>
              <a:rPr lang="en-US" err="1">
                <a:solidFill>
                  <a:schemeClr val="tx1">
                    <a:lumMod val="65000"/>
                    <a:lumOff val="35000"/>
                  </a:schemeClr>
                </a:solidFill>
              </a:rPr>
              <a:t>ut</a:t>
            </a:r>
            <a:r>
              <a:rPr lang="en-US">
                <a:solidFill>
                  <a:schemeClr val="tx1">
                    <a:lumMod val="65000"/>
                    <a:lumOff val="35000"/>
                  </a:schemeClr>
                </a:solidFill>
              </a:rPr>
              <a:t> </a:t>
            </a:r>
            <a:r>
              <a:rPr lang="en-US" err="1">
                <a:solidFill>
                  <a:schemeClr val="tx1">
                    <a:lumMod val="65000"/>
                    <a:lumOff val="35000"/>
                  </a:schemeClr>
                </a:solidFill>
              </a:rPr>
              <a:t>facilisis</a:t>
            </a:r>
            <a:r>
              <a:rPr lang="en-US">
                <a:solidFill>
                  <a:schemeClr val="tx1">
                    <a:lumMod val="65000"/>
                    <a:lumOff val="35000"/>
                  </a:schemeClr>
                </a:solidFill>
              </a:rPr>
              <a:t>. </a:t>
            </a:r>
          </a:p>
        </p:txBody>
      </p:sp>
    </p:spTree>
    <p:extLst>
      <p:ext uri="{BB962C8B-B14F-4D97-AF65-F5344CB8AC3E}">
        <p14:creationId xmlns:p14="http://schemas.microsoft.com/office/powerpoint/2010/main" val="29335619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2" name="Picture Placeholder 16"/>
          <p:cNvSpPr>
            <a:spLocks noGrp="1"/>
          </p:cNvSpPr>
          <p:nvPr>
            <p:ph type="pic" sz="quarter" idx="11"/>
          </p:nvPr>
        </p:nvSpPr>
        <p:spPr>
          <a:xfrm>
            <a:off x="0" y="1976037"/>
            <a:ext cx="4885764" cy="4016693"/>
          </a:xfrm>
          <a:prstGeom prst="rect">
            <a:avLst/>
          </a:prstGeom>
        </p:spPr>
        <p:txBody>
          <a:bodyPr/>
          <a:lstStyle>
            <a:lvl1pPr marL="0" indent="0">
              <a:buNone/>
              <a:defRPr/>
            </a:lvl1pPr>
          </a:lstStyle>
          <a:p>
            <a:endParaRPr lang="en-US"/>
          </a:p>
        </p:txBody>
      </p:sp>
      <p:sp>
        <p:nvSpPr>
          <p:cNvPr id="6" name="Text Placeholder 5"/>
          <p:cNvSpPr>
            <a:spLocks noGrp="1"/>
          </p:cNvSpPr>
          <p:nvPr>
            <p:ph type="body" sz="quarter" idx="24" hasCustomPrompt="1"/>
          </p:nvPr>
        </p:nvSpPr>
        <p:spPr>
          <a:xfrm>
            <a:off x="5209054" y="2030577"/>
            <a:ext cx="5375275" cy="560223"/>
          </a:xfrm>
          <a:prstGeom prst="rect">
            <a:avLst/>
          </a:prstGeom>
        </p:spPr>
        <p:txBody>
          <a:bodyPr/>
          <a:lstStyle>
            <a:lvl1pPr marL="228600" indent="-228600">
              <a:buClr>
                <a:schemeClr val="accent1"/>
              </a:buClr>
              <a:buSzPct val="111000"/>
              <a:buFont typeface="Calibri" panose="020F0502020204030204" pitchFamily="34" charset="0"/>
              <a:buChar char="→"/>
              <a:defRPr/>
            </a:lvl1pPr>
          </a:lstStyle>
          <a:p>
            <a:pPr lvl="0"/>
            <a:r>
              <a:rPr lang="en-US"/>
              <a:t> Edit Master text styles</a:t>
            </a:r>
          </a:p>
        </p:txBody>
      </p:sp>
      <p:sp>
        <p:nvSpPr>
          <p:cNvPr id="20" name="Text Placeholder 5"/>
          <p:cNvSpPr>
            <a:spLocks noGrp="1"/>
          </p:cNvSpPr>
          <p:nvPr>
            <p:ph type="body" sz="quarter" idx="25" hasCustomPrompt="1"/>
          </p:nvPr>
        </p:nvSpPr>
        <p:spPr>
          <a:xfrm>
            <a:off x="5209054" y="2674308"/>
            <a:ext cx="5375275" cy="560223"/>
          </a:xfrm>
          <a:prstGeom prst="rect">
            <a:avLst/>
          </a:prstGeom>
        </p:spPr>
        <p:txBody>
          <a:bodyPr/>
          <a:lstStyle>
            <a:lvl1pPr marL="228600" indent="-228600">
              <a:buClr>
                <a:schemeClr val="accent1"/>
              </a:buClr>
              <a:buSzPct val="111000"/>
              <a:buFont typeface="Calibri" panose="020F0502020204030204" pitchFamily="34" charset="0"/>
              <a:buChar char="→"/>
              <a:defRPr/>
            </a:lvl1pPr>
          </a:lstStyle>
          <a:p>
            <a:pPr lvl="0"/>
            <a:r>
              <a:rPr lang="en-US"/>
              <a:t> Edit Master text styles</a:t>
            </a:r>
          </a:p>
        </p:txBody>
      </p:sp>
      <p:sp>
        <p:nvSpPr>
          <p:cNvPr id="21" name="Text Placeholder 5"/>
          <p:cNvSpPr>
            <a:spLocks noGrp="1"/>
          </p:cNvSpPr>
          <p:nvPr>
            <p:ph type="body" sz="quarter" idx="26" hasCustomPrompt="1"/>
          </p:nvPr>
        </p:nvSpPr>
        <p:spPr>
          <a:xfrm>
            <a:off x="5209054" y="3311375"/>
            <a:ext cx="5375275" cy="560223"/>
          </a:xfrm>
          <a:prstGeom prst="rect">
            <a:avLst/>
          </a:prstGeom>
        </p:spPr>
        <p:txBody>
          <a:bodyPr/>
          <a:lstStyle>
            <a:lvl1pPr marL="228600" indent="-228600">
              <a:buClr>
                <a:schemeClr val="accent1"/>
              </a:buClr>
              <a:buSzPct val="111000"/>
              <a:buFont typeface="Calibri" panose="020F0502020204030204" pitchFamily="34" charset="0"/>
              <a:buChar char="→"/>
              <a:defRPr/>
            </a:lvl1pPr>
          </a:lstStyle>
          <a:p>
            <a:pPr lvl="0"/>
            <a:r>
              <a:rPr lang="en-US"/>
              <a:t> Edit Master text styles</a:t>
            </a:r>
          </a:p>
        </p:txBody>
      </p:sp>
      <p:sp>
        <p:nvSpPr>
          <p:cNvPr id="26" name="Text Placeholder 5"/>
          <p:cNvSpPr>
            <a:spLocks noGrp="1"/>
          </p:cNvSpPr>
          <p:nvPr>
            <p:ph type="body" sz="quarter" idx="27" hasCustomPrompt="1"/>
          </p:nvPr>
        </p:nvSpPr>
        <p:spPr>
          <a:xfrm>
            <a:off x="5209054" y="3984383"/>
            <a:ext cx="5375275" cy="560223"/>
          </a:xfrm>
          <a:prstGeom prst="rect">
            <a:avLst/>
          </a:prstGeom>
        </p:spPr>
        <p:txBody>
          <a:bodyPr/>
          <a:lstStyle>
            <a:lvl1pPr marL="228600" indent="-228600">
              <a:buClr>
                <a:schemeClr val="accent1"/>
              </a:buClr>
              <a:buSzPct val="111000"/>
              <a:buFont typeface="Calibri" panose="020F0502020204030204" pitchFamily="34" charset="0"/>
              <a:buChar char="→"/>
              <a:defRPr/>
            </a:lvl1pPr>
          </a:lstStyle>
          <a:p>
            <a:pPr lvl="0"/>
            <a:r>
              <a:rPr lang="en-US"/>
              <a:t> Edit Master text styles</a:t>
            </a:r>
          </a:p>
        </p:txBody>
      </p:sp>
      <p:sp>
        <p:nvSpPr>
          <p:cNvPr id="27" name="Text Placeholder 5"/>
          <p:cNvSpPr>
            <a:spLocks noGrp="1"/>
          </p:cNvSpPr>
          <p:nvPr>
            <p:ph type="body" sz="quarter" idx="28" hasCustomPrompt="1"/>
          </p:nvPr>
        </p:nvSpPr>
        <p:spPr>
          <a:xfrm>
            <a:off x="5209054" y="4664460"/>
            <a:ext cx="5375275" cy="560223"/>
          </a:xfrm>
          <a:prstGeom prst="rect">
            <a:avLst/>
          </a:prstGeom>
        </p:spPr>
        <p:txBody>
          <a:bodyPr/>
          <a:lstStyle>
            <a:lvl1pPr marL="228600" indent="-228600">
              <a:buClr>
                <a:schemeClr val="accent1"/>
              </a:buClr>
              <a:buSzPct val="111000"/>
              <a:buFont typeface="Calibri" panose="020F0502020204030204" pitchFamily="34" charset="0"/>
              <a:buChar char="→"/>
              <a:defRPr/>
            </a:lvl1pPr>
          </a:lstStyle>
          <a:p>
            <a:pPr lvl="0"/>
            <a:r>
              <a:rPr lang="en-US"/>
              <a:t> Edit Master text styles</a:t>
            </a:r>
          </a:p>
        </p:txBody>
      </p:sp>
    </p:spTree>
    <p:extLst>
      <p:ext uri="{BB962C8B-B14F-4D97-AF65-F5344CB8AC3E}">
        <p14:creationId xmlns:p14="http://schemas.microsoft.com/office/powerpoint/2010/main" val="2838373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ubject Boxes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7" name="Picture Placeholder 16"/>
          <p:cNvSpPr>
            <a:spLocks noGrp="1"/>
          </p:cNvSpPr>
          <p:nvPr>
            <p:ph type="pic" sz="quarter" idx="11"/>
          </p:nvPr>
        </p:nvSpPr>
        <p:spPr>
          <a:xfrm>
            <a:off x="838200" y="1792188"/>
            <a:ext cx="2442883" cy="2170113"/>
          </a:xfrm>
          <a:prstGeom prst="rect">
            <a:avLst/>
          </a:prstGeom>
        </p:spPr>
        <p:txBody>
          <a:bodyPr/>
          <a:lstStyle>
            <a:lvl1pPr marL="0" indent="0">
              <a:buNone/>
              <a:defRPr/>
            </a:lvl1pPr>
          </a:lstStyle>
          <a:p>
            <a:endParaRPr lang="en-US"/>
          </a:p>
        </p:txBody>
      </p:sp>
      <p:sp>
        <p:nvSpPr>
          <p:cNvPr id="18" name="Picture Placeholder 16"/>
          <p:cNvSpPr>
            <a:spLocks noGrp="1"/>
          </p:cNvSpPr>
          <p:nvPr>
            <p:ph type="pic" sz="quarter" idx="12"/>
          </p:nvPr>
        </p:nvSpPr>
        <p:spPr>
          <a:xfrm>
            <a:off x="6233592" y="4136633"/>
            <a:ext cx="2442883" cy="2170113"/>
          </a:xfrm>
          <a:prstGeom prst="rect">
            <a:avLst/>
          </a:prstGeom>
        </p:spPr>
        <p:txBody>
          <a:bodyPr/>
          <a:lstStyle>
            <a:lvl1pPr marL="0" indent="0">
              <a:buNone/>
              <a:defRPr/>
            </a:lvl1pPr>
          </a:lstStyle>
          <a:p>
            <a:endParaRPr lang="en-US"/>
          </a:p>
        </p:txBody>
      </p:sp>
      <p:sp>
        <p:nvSpPr>
          <p:cNvPr id="19" name="Picture Placeholder 16"/>
          <p:cNvSpPr>
            <a:spLocks noGrp="1"/>
          </p:cNvSpPr>
          <p:nvPr>
            <p:ph type="pic" sz="quarter" idx="13"/>
          </p:nvPr>
        </p:nvSpPr>
        <p:spPr>
          <a:xfrm>
            <a:off x="838200" y="4099601"/>
            <a:ext cx="2442883" cy="2170113"/>
          </a:xfrm>
          <a:prstGeom prst="rect">
            <a:avLst/>
          </a:prstGeom>
        </p:spPr>
        <p:txBody>
          <a:bodyPr/>
          <a:lstStyle>
            <a:lvl1pPr marL="0" indent="0">
              <a:buNone/>
              <a:defRPr/>
            </a:lvl1pPr>
          </a:lstStyle>
          <a:p>
            <a:endParaRPr lang="en-US"/>
          </a:p>
        </p:txBody>
      </p:sp>
      <p:sp>
        <p:nvSpPr>
          <p:cNvPr id="20" name="Picture Placeholder 16"/>
          <p:cNvSpPr>
            <a:spLocks noGrp="1"/>
          </p:cNvSpPr>
          <p:nvPr>
            <p:ph type="pic" sz="quarter" idx="14"/>
          </p:nvPr>
        </p:nvSpPr>
        <p:spPr>
          <a:xfrm>
            <a:off x="6229110" y="1770423"/>
            <a:ext cx="2442883" cy="2170113"/>
          </a:xfrm>
          <a:prstGeom prst="rect">
            <a:avLst/>
          </a:prstGeom>
        </p:spPr>
        <p:txBody>
          <a:bodyPr/>
          <a:lstStyle>
            <a:lvl1pPr marL="0" indent="0">
              <a:buNone/>
              <a:defRPr/>
            </a:lvl1pPr>
          </a:lstStyle>
          <a:p>
            <a:endParaRPr lang="en-US"/>
          </a:p>
        </p:txBody>
      </p:sp>
      <p:sp>
        <p:nvSpPr>
          <p:cNvPr id="23" name="Text Placeholder 10"/>
          <p:cNvSpPr>
            <a:spLocks noGrp="1"/>
          </p:cNvSpPr>
          <p:nvPr>
            <p:ph type="body" sz="quarter" idx="15" hasCustomPrompt="1"/>
          </p:nvPr>
        </p:nvSpPr>
        <p:spPr>
          <a:xfrm>
            <a:off x="3396063" y="1772416"/>
            <a:ext cx="878541" cy="359089"/>
          </a:xfrm>
          <a:prstGeom prst="rect">
            <a:avLst/>
          </a:prstGeom>
        </p:spPr>
        <p:txBody>
          <a:bodyPr/>
          <a:lstStyle>
            <a:lvl1pPr marL="0" indent="0">
              <a:buNone/>
              <a:defRPr sz="2000" b="1"/>
            </a:lvl1pPr>
          </a:lstStyle>
          <a:p>
            <a:r>
              <a:rPr lang="en-US">
                <a:solidFill>
                  <a:schemeClr val="tx1">
                    <a:lumMod val="65000"/>
                    <a:lumOff val="35000"/>
                  </a:schemeClr>
                </a:solidFill>
              </a:rPr>
              <a:t>TITLE</a:t>
            </a:r>
          </a:p>
        </p:txBody>
      </p:sp>
      <p:sp>
        <p:nvSpPr>
          <p:cNvPr id="24" name="Text Placeholder 10"/>
          <p:cNvSpPr>
            <a:spLocks noGrp="1"/>
          </p:cNvSpPr>
          <p:nvPr>
            <p:ph type="body" sz="quarter" idx="19" hasCustomPrompt="1"/>
          </p:nvPr>
        </p:nvSpPr>
        <p:spPr>
          <a:xfrm>
            <a:off x="3396062" y="2265462"/>
            <a:ext cx="2628219" cy="1696839"/>
          </a:xfrm>
          <a:prstGeom prst="rect">
            <a:avLst/>
          </a:prstGeom>
        </p:spPr>
        <p:txBody>
          <a:bodyPr/>
          <a:lstStyle>
            <a:lvl1pPr marL="0" indent="0">
              <a:buNone/>
              <a:defRPr sz="2000"/>
            </a:lvl1pPr>
          </a:lstStyle>
          <a:p>
            <a:r>
              <a:rPr lang="en-US">
                <a:solidFill>
                  <a:schemeClr val="tx1">
                    <a:lumMod val="65000"/>
                    <a:lumOff val="35000"/>
                  </a:schemeClr>
                </a:solidFill>
              </a:rPr>
              <a:t>Lorem ipsum dolor sit </a:t>
            </a:r>
            <a:r>
              <a:rPr lang="en-US" err="1">
                <a:solidFill>
                  <a:schemeClr val="tx1">
                    <a:lumMod val="65000"/>
                    <a:lumOff val="35000"/>
                  </a:schemeClr>
                </a:solidFill>
              </a:rPr>
              <a:t>amet</a:t>
            </a:r>
            <a:r>
              <a:rPr lang="en-US">
                <a:solidFill>
                  <a:schemeClr val="tx1">
                    <a:lumMod val="65000"/>
                    <a:lumOff val="35000"/>
                  </a:schemeClr>
                </a:solidFill>
              </a:rPr>
              <a:t>, </a:t>
            </a:r>
            <a:r>
              <a:rPr lang="en-US" err="1">
                <a:solidFill>
                  <a:schemeClr val="tx1">
                    <a:lumMod val="65000"/>
                    <a:lumOff val="35000"/>
                  </a:schemeClr>
                </a:solidFill>
              </a:rPr>
              <a:t>consectetur</a:t>
            </a:r>
            <a:r>
              <a:rPr lang="en-US">
                <a:solidFill>
                  <a:schemeClr val="tx1">
                    <a:lumMod val="65000"/>
                    <a:lumOff val="35000"/>
                  </a:schemeClr>
                </a:solidFill>
              </a:rPr>
              <a:t> </a:t>
            </a:r>
            <a:r>
              <a:rPr lang="en-US" err="1">
                <a:solidFill>
                  <a:schemeClr val="tx1">
                    <a:lumMod val="65000"/>
                    <a:lumOff val="35000"/>
                  </a:schemeClr>
                </a:solidFill>
              </a:rPr>
              <a:t>adipiscing</a:t>
            </a:r>
            <a:r>
              <a:rPr lang="en-US">
                <a:solidFill>
                  <a:schemeClr val="tx1">
                    <a:lumMod val="65000"/>
                    <a:lumOff val="35000"/>
                  </a:schemeClr>
                </a:solidFill>
              </a:rPr>
              <a:t> </a:t>
            </a:r>
            <a:r>
              <a:rPr lang="en-US" err="1">
                <a:solidFill>
                  <a:schemeClr val="tx1">
                    <a:lumMod val="65000"/>
                    <a:lumOff val="35000"/>
                  </a:schemeClr>
                </a:solidFill>
              </a:rPr>
              <a:t>elit</a:t>
            </a:r>
            <a:r>
              <a:rPr lang="en-US">
                <a:solidFill>
                  <a:schemeClr val="tx1">
                    <a:lumMod val="65000"/>
                    <a:lumOff val="35000"/>
                  </a:schemeClr>
                </a:solidFill>
              </a:rPr>
              <a:t>. </a:t>
            </a:r>
            <a:r>
              <a:rPr lang="en-US" err="1">
                <a:solidFill>
                  <a:schemeClr val="tx1">
                    <a:lumMod val="65000"/>
                    <a:lumOff val="35000"/>
                  </a:schemeClr>
                </a:solidFill>
              </a:rPr>
              <a:t>Ut</a:t>
            </a:r>
            <a:r>
              <a:rPr lang="en-US">
                <a:solidFill>
                  <a:schemeClr val="tx1">
                    <a:lumMod val="65000"/>
                    <a:lumOff val="35000"/>
                  </a:schemeClr>
                </a:solidFill>
              </a:rPr>
              <a:t> </a:t>
            </a:r>
            <a:r>
              <a:rPr lang="en-US" err="1">
                <a:solidFill>
                  <a:schemeClr val="tx1">
                    <a:lumMod val="65000"/>
                    <a:lumOff val="35000"/>
                  </a:schemeClr>
                </a:solidFill>
              </a:rPr>
              <a:t>posuere</a:t>
            </a:r>
            <a:r>
              <a:rPr lang="en-US">
                <a:solidFill>
                  <a:schemeClr val="tx1">
                    <a:lumMod val="65000"/>
                    <a:lumOff val="35000"/>
                  </a:schemeClr>
                </a:solidFill>
              </a:rPr>
              <a:t> </a:t>
            </a:r>
            <a:r>
              <a:rPr lang="en-US" err="1">
                <a:solidFill>
                  <a:schemeClr val="tx1">
                    <a:lumMod val="65000"/>
                    <a:lumOff val="35000"/>
                  </a:schemeClr>
                </a:solidFill>
              </a:rPr>
              <a:t>fermentum</a:t>
            </a:r>
            <a:r>
              <a:rPr lang="en-US">
                <a:solidFill>
                  <a:schemeClr val="tx1">
                    <a:lumMod val="65000"/>
                    <a:lumOff val="35000"/>
                  </a:schemeClr>
                </a:solidFill>
              </a:rPr>
              <a:t> </a:t>
            </a:r>
            <a:r>
              <a:rPr lang="en-US" err="1">
                <a:solidFill>
                  <a:schemeClr val="tx1">
                    <a:lumMod val="65000"/>
                    <a:lumOff val="35000"/>
                  </a:schemeClr>
                </a:solidFill>
              </a:rPr>
              <a:t>purus</a:t>
            </a:r>
            <a:r>
              <a:rPr lang="en-US">
                <a:solidFill>
                  <a:schemeClr val="tx1">
                    <a:lumMod val="65000"/>
                    <a:lumOff val="35000"/>
                  </a:schemeClr>
                </a:solidFill>
              </a:rPr>
              <a:t> </a:t>
            </a:r>
            <a:r>
              <a:rPr lang="en-US" err="1">
                <a:solidFill>
                  <a:schemeClr val="tx1">
                    <a:lumMod val="65000"/>
                    <a:lumOff val="35000"/>
                  </a:schemeClr>
                </a:solidFill>
              </a:rPr>
              <a:t>ut</a:t>
            </a:r>
            <a:r>
              <a:rPr lang="en-US">
                <a:solidFill>
                  <a:schemeClr val="tx1">
                    <a:lumMod val="65000"/>
                    <a:lumOff val="35000"/>
                  </a:schemeClr>
                </a:solidFill>
              </a:rPr>
              <a:t> </a:t>
            </a:r>
            <a:r>
              <a:rPr lang="en-US" err="1">
                <a:solidFill>
                  <a:schemeClr val="tx1">
                    <a:lumMod val="65000"/>
                    <a:lumOff val="35000"/>
                  </a:schemeClr>
                </a:solidFill>
              </a:rPr>
              <a:t>facilisis</a:t>
            </a:r>
            <a:r>
              <a:rPr lang="en-US">
                <a:solidFill>
                  <a:schemeClr val="tx1">
                    <a:lumMod val="65000"/>
                    <a:lumOff val="35000"/>
                  </a:schemeClr>
                </a:solidFill>
              </a:rPr>
              <a:t>. </a:t>
            </a:r>
          </a:p>
        </p:txBody>
      </p:sp>
      <p:sp>
        <p:nvSpPr>
          <p:cNvPr id="25" name="Text Placeholder 10"/>
          <p:cNvSpPr>
            <a:spLocks noGrp="1"/>
          </p:cNvSpPr>
          <p:nvPr>
            <p:ph type="body" sz="quarter" idx="20" hasCustomPrompt="1"/>
          </p:nvPr>
        </p:nvSpPr>
        <p:spPr>
          <a:xfrm>
            <a:off x="8792816" y="1767254"/>
            <a:ext cx="878541" cy="359089"/>
          </a:xfrm>
          <a:prstGeom prst="rect">
            <a:avLst/>
          </a:prstGeom>
        </p:spPr>
        <p:txBody>
          <a:bodyPr/>
          <a:lstStyle>
            <a:lvl1pPr marL="0" indent="0">
              <a:buNone/>
              <a:defRPr sz="2000" b="1"/>
            </a:lvl1pPr>
          </a:lstStyle>
          <a:p>
            <a:r>
              <a:rPr lang="en-US">
                <a:solidFill>
                  <a:schemeClr val="tx1">
                    <a:lumMod val="65000"/>
                    <a:lumOff val="35000"/>
                  </a:schemeClr>
                </a:solidFill>
              </a:rPr>
              <a:t>TITLE</a:t>
            </a:r>
          </a:p>
        </p:txBody>
      </p:sp>
      <p:sp>
        <p:nvSpPr>
          <p:cNvPr id="26" name="Text Placeholder 10"/>
          <p:cNvSpPr>
            <a:spLocks noGrp="1"/>
          </p:cNvSpPr>
          <p:nvPr>
            <p:ph type="body" sz="quarter" idx="21" hasCustomPrompt="1"/>
          </p:nvPr>
        </p:nvSpPr>
        <p:spPr>
          <a:xfrm>
            <a:off x="8792815" y="2260300"/>
            <a:ext cx="2628219" cy="1696839"/>
          </a:xfrm>
          <a:prstGeom prst="rect">
            <a:avLst/>
          </a:prstGeom>
        </p:spPr>
        <p:txBody>
          <a:bodyPr/>
          <a:lstStyle>
            <a:lvl1pPr marL="0" indent="0">
              <a:buNone/>
              <a:defRPr sz="2000"/>
            </a:lvl1pPr>
          </a:lstStyle>
          <a:p>
            <a:r>
              <a:rPr lang="en-US">
                <a:solidFill>
                  <a:schemeClr val="tx1">
                    <a:lumMod val="65000"/>
                    <a:lumOff val="35000"/>
                  </a:schemeClr>
                </a:solidFill>
              </a:rPr>
              <a:t>Lorem ipsum dolor sit </a:t>
            </a:r>
            <a:r>
              <a:rPr lang="en-US" err="1">
                <a:solidFill>
                  <a:schemeClr val="tx1">
                    <a:lumMod val="65000"/>
                    <a:lumOff val="35000"/>
                  </a:schemeClr>
                </a:solidFill>
              </a:rPr>
              <a:t>amet</a:t>
            </a:r>
            <a:r>
              <a:rPr lang="en-US">
                <a:solidFill>
                  <a:schemeClr val="tx1">
                    <a:lumMod val="65000"/>
                    <a:lumOff val="35000"/>
                  </a:schemeClr>
                </a:solidFill>
              </a:rPr>
              <a:t>, </a:t>
            </a:r>
            <a:r>
              <a:rPr lang="en-US" err="1">
                <a:solidFill>
                  <a:schemeClr val="tx1">
                    <a:lumMod val="65000"/>
                    <a:lumOff val="35000"/>
                  </a:schemeClr>
                </a:solidFill>
              </a:rPr>
              <a:t>consectetur</a:t>
            </a:r>
            <a:r>
              <a:rPr lang="en-US">
                <a:solidFill>
                  <a:schemeClr val="tx1">
                    <a:lumMod val="65000"/>
                    <a:lumOff val="35000"/>
                  </a:schemeClr>
                </a:solidFill>
              </a:rPr>
              <a:t> </a:t>
            </a:r>
            <a:r>
              <a:rPr lang="en-US" err="1">
                <a:solidFill>
                  <a:schemeClr val="tx1">
                    <a:lumMod val="65000"/>
                    <a:lumOff val="35000"/>
                  </a:schemeClr>
                </a:solidFill>
              </a:rPr>
              <a:t>adipiscing</a:t>
            </a:r>
            <a:r>
              <a:rPr lang="en-US">
                <a:solidFill>
                  <a:schemeClr val="tx1">
                    <a:lumMod val="65000"/>
                    <a:lumOff val="35000"/>
                  </a:schemeClr>
                </a:solidFill>
              </a:rPr>
              <a:t> </a:t>
            </a:r>
            <a:r>
              <a:rPr lang="en-US" err="1">
                <a:solidFill>
                  <a:schemeClr val="tx1">
                    <a:lumMod val="65000"/>
                    <a:lumOff val="35000"/>
                  </a:schemeClr>
                </a:solidFill>
              </a:rPr>
              <a:t>elit</a:t>
            </a:r>
            <a:r>
              <a:rPr lang="en-US">
                <a:solidFill>
                  <a:schemeClr val="tx1">
                    <a:lumMod val="65000"/>
                    <a:lumOff val="35000"/>
                  </a:schemeClr>
                </a:solidFill>
              </a:rPr>
              <a:t>. </a:t>
            </a:r>
            <a:r>
              <a:rPr lang="en-US" err="1">
                <a:solidFill>
                  <a:schemeClr val="tx1">
                    <a:lumMod val="65000"/>
                    <a:lumOff val="35000"/>
                  </a:schemeClr>
                </a:solidFill>
              </a:rPr>
              <a:t>Ut</a:t>
            </a:r>
            <a:r>
              <a:rPr lang="en-US">
                <a:solidFill>
                  <a:schemeClr val="tx1">
                    <a:lumMod val="65000"/>
                    <a:lumOff val="35000"/>
                  </a:schemeClr>
                </a:solidFill>
              </a:rPr>
              <a:t> </a:t>
            </a:r>
            <a:r>
              <a:rPr lang="en-US" err="1">
                <a:solidFill>
                  <a:schemeClr val="tx1">
                    <a:lumMod val="65000"/>
                    <a:lumOff val="35000"/>
                  </a:schemeClr>
                </a:solidFill>
              </a:rPr>
              <a:t>posuere</a:t>
            </a:r>
            <a:r>
              <a:rPr lang="en-US">
                <a:solidFill>
                  <a:schemeClr val="tx1">
                    <a:lumMod val="65000"/>
                    <a:lumOff val="35000"/>
                  </a:schemeClr>
                </a:solidFill>
              </a:rPr>
              <a:t> </a:t>
            </a:r>
            <a:r>
              <a:rPr lang="en-US" err="1">
                <a:solidFill>
                  <a:schemeClr val="tx1">
                    <a:lumMod val="65000"/>
                    <a:lumOff val="35000"/>
                  </a:schemeClr>
                </a:solidFill>
              </a:rPr>
              <a:t>fermentum</a:t>
            </a:r>
            <a:r>
              <a:rPr lang="en-US">
                <a:solidFill>
                  <a:schemeClr val="tx1">
                    <a:lumMod val="65000"/>
                    <a:lumOff val="35000"/>
                  </a:schemeClr>
                </a:solidFill>
              </a:rPr>
              <a:t> </a:t>
            </a:r>
            <a:r>
              <a:rPr lang="en-US" err="1">
                <a:solidFill>
                  <a:schemeClr val="tx1">
                    <a:lumMod val="65000"/>
                    <a:lumOff val="35000"/>
                  </a:schemeClr>
                </a:solidFill>
              </a:rPr>
              <a:t>purus</a:t>
            </a:r>
            <a:r>
              <a:rPr lang="en-US">
                <a:solidFill>
                  <a:schemeClr val="tx1">
                    <a:lumMod val="65000"/>
                    <a:lumOff val="35000"/>
                  </a:schemeClr>
                </a:solidFill>
              </a:rPr>
              <a:t> </a:t>
            </a:r>
            <a:r>
              <a:rPr lang="en-US" err="1">
                <a:solidFill>
                  <a:schemeClr val="tx1">
                    <a:lumMod val="65000"/>
                    <a:lumOff val="35000"/>
                  </a:schemeClr>
                </a:solidFill>
              </a:rPr>
              <a:t>ut</a:t>
            </a:r>
            <a:r>
              <a:rPr lang="en-US">
                <a:solidFill>
                  <a:schemeClr val="tx1">
                    <a:lumMod val="65000"/>
                    <a:lumOff val="35000"/>
                  </a:schemeClr>
                </a:solidFill>
              </a:rPr>
              <a:t> </a:t>
            </a:r>
            <a:r>
              <a:rPr lang="en-US" err="1">
                <a:solidFill>
                  <a:schemeClr val="tx1">
                    <a:lumMod val="65000"/>
                    <a:lumOff val="35000"/>
                  </a:schemeClr>
                </a:solidFill>
              </a:rPr>
              <a:t>facilisis</a:t>
            </a:r>
            <a:r>
              <a:rPr lang="en-US">
                <a:solidFill>
                  <a:schemeClr val="tx1">
                    <a:lumMod val="65000"/>
                    <a:lumOff val="35000"/>
                  </a:schemeClr>
                </a:solidFill>
              </a:rPr>
              <a:t>. </a:t>
            </a:r>
          </a:p>
        </p:txBody>
      </p:sp>
      <p:sp>
        <p:nvSpPr>
          <p:cNvPr id="27" name="Text Placeholder 10"/>
          <p:cNvSpPr>
            <a:spLocks noGrp="1"/>
          </p:cNvSpPr>
          <p:nvPr>
            <p:ph type="body" sz="quarter" idx="22" hasCustomPrompt="1"/>
          </p:nvPr>
        </p:nvSpPr>
        <p:spPr>
          <a:xfrm>
            <a:off x="3396063" y="4108687"/>
            <a:ext cx="878541" cy="359089"/>
          </a:xfrm>
          <a:prstGeom prst="rect">
            <a:avLst/>
          </a:prstGeom>
        </p:spPr>
        <p:txBody>
          <a:bodyPr/>
          <a:lstStyle>
            <a:lvl1pPr marL="0" indent="0">
              <a:buNone/>
              <a:defRPr sz="2000" b="1"/>
            </a:lvl1pPr>
          </a:lstStyle>
          <a:p>
            <a:r>
              <a:rPr lang="en-US">
                <a:solidFill>
                  <a:schemeClr val="tx1">
                    <a:lumMod val="65000"/>
                    <a:lumOff val="35000"/>
                  </a:schemeClr>
                </a:solidFill>
              </a:rPr>
              <a:t>TITLE</a:t>
            </a:r>
          </a:p>
        </p:txBody>
      </p:sp>
      <p:sp>
        <p:nvSpPr>
          <p:cNvPr id="28" name="Text Placeholder 10"/>
          <p:cNvSpPr>
            <a:spLocks noGrp="1"/>
          </p:cNvSpPr>
          <p:nvPr>
            <p:ph type="body" sz="quarter" idx="23" hasCustomPrompt="1"/>
          </p:nvPr>
        </p:nvSpPr>
        <p:spPr>
          <a:xfrm>
            <a:off x="3396062" y="4601733"/>
            <a:ext cx="2628219" cy="1696839"/>
          </a:xfrm>
          <a:prstGeom prst="rect">
            <a:avLst/>
          </a:prstGeom>
        </p:spPr>
        <p:txBody>
          <a:bodyPr/>
          <a:lstStyle>
            <a:lvl1pPr marL="0" indent="0">
              <a:buNone/>
              <a:defRPr sz="2000"/>
            </a:lvl1pPr>
          </a:lstStyle>
          <a:p>
            <a:r>
              <a:rPr lang="en-US">
                <a:solidFill>
                  <a:schemeClr val="tx1">
                    <a:lumMod val="65000"/>
                    <a:lumOff val="35000"/>
                  </a:schemeClr>
                </a:solidFill>
              </a:rPr>
              <a:t>Lorem ipsum dolor sit </a:t>
            </a:r>
            <a:r>
              <a:rPr lang="en-US" err="1">
                <a:solidFill>
                  <a:schemeClr val="tx1">
                    <a:lumMod val="65000"/>
                    <a:lumOff val="35000"/>
                  </a:schemeClr>
                </a:solidFill>
              </a:rPr>
              <a:t>amet</a:t>
            </a:r>
            <a:r>
              <a:rPr lang="en-US">
                <a:solidFill>
                  <a:schemeClr val="tx1">
                    <a:lumMod val="65000"/>
                    <a:lumOff val="35000"/>
                  </a:schemeClr>
                </a:solidFill>
              </a:rPr>
              <a:t>, </a:t>
            </a:r>
            <a:r>
              <a:rPr lang="en-US" err="1">
                <a:solidFill>
                  <a:schemeClr val="tx1">
                    <a:lumMod val="65000"/>
                    <a:lumOff val="35000"/>
                  </a:schemeClr>
                </a:solidFill>
              </a:rPr>
              <a:t>consectetur</a:t>
            </a:r>
            <a:r>
              <a:rPr lang="en-US">
                <a:solidFill>
                  <a:schemeClr val="tx1">
                    <a:lumMod val="65000"/>
                    <a:lumOff val="35000"/>
                  </a:schemeClr>
                </a:solidFill>
              </a:rPr>
              <a:t> </a:t>
            </a:r>
            <a:r>
              <a:rPr lang="en-US" err="1">
                <a:solidFill>
                  <a:schemeClr val="tx1">
                    <a:lumMod val="65000"/>
                    <a:lumOff val="35000"/>
                  </a:schemeClr>
                </a:solidFill>
              </a:rPr>
              <a:t>adipiscing</a:t>
            </a:r>
            <a:r>
              <a:rPr lang="en-US">
                <a:solidFill>
                  <a:schemeClr val="tx1">
                    <a:lumMod val="65000"/>
                    <a:lumOff val="35000"/>
                  </a:schemeClr>
                </a:solidFill>
              </a:rPr>
              <a:t> </a:t>
            </a:r>
            <a:r>
              <a:rPr lang="en-US" err="1">
                <a:solidFill>
                  <a:schemeClr val="tx1">
                    <a:lumMod val="65000"/>
                    <a:lumOff val="35000"/>
                  </a:schemeClr>
                </a:solidFill>
              </a:rPr>
              <a:t>elit</a:t>
            </a:r>
            <a:r>
              <a:rPr lang="en-US">
                <a:solidFill>
                  <a:schemeClr val="tx1">
                    <a:lumMod val="65000"/>
                    <a:lumOff val="35000"/>
                  </a:schemeClr>
                </a:solidFill>
              </a:rPr>
              <a:t>. </a:t>
            </a:r>
            <a:r>
              <a:rPr lang="en-US" err="1">
                <a:solidFill>
                  <a:schemeClr val="tx1">
                    <a:lumMod val="65000"/>
                    <a:lumOff val="35000"/>
                  </a:schemeClr>
                </a:solidFill>
              </a:rPr>
              <a:t>Ut</a:t>
            </a:r>
            <a:r>
              <a:rPr lang="en-US">
                <a:solidFill>
                  <a:schemeClr val="tx1">
                    <a:lumMod val="65000"/>
                    <a:lumOff val="35000"/>
                  </a:schemeClr>
                </a:solidFill>
              </a:rPr>
              <a:t> </a:t>
            </a:r>
            <a:r>
              <a:rPr lang="en-US" err="1">
                <a:solidFill>
                  <a:schemeClr val="tx1">
                    <a:lumMod val="65000"/>
                    <a:lumOff val="35000"/>
                  </a:schemeClr>
                </a:solidFill>
              </a:rPr>
              <a:t>posuere</a:t>
            </a:r>
            <a:r>
              <a:rPr lang="en-US">
                <a:solidFill>
                  <a:schemeClr val="tx1">
                    <a:lumMod val="65000"/>
                    <a:lumOff val="35000"/>
                  </a:schemeClr>
                </a:solidFill>
              </a:rPr>
              <a:t> </a:t>
            </a:r>
            <a:r>
              <a:rPr lang="en-US" err="1">
                <a:solidFill>
                  <a:schemeClr val="tx1">
                    <a:lumMod val="65000"/>
                    <a:lumOff val="35000"/>
                  </a:schemeClr>
                </a:solidFill>
              </a:rPr>
              <a:t>fermentum</a:t>
            </a:r>
            <a:r>
              <a:rPr lang="en-US">
                <a:solidFill>
                  <a:schemeClr val="tx1">
                    <a:lumMod val="65000"/>
                    <a:lumOff val="35000"/>
                  </a:schemeClr>
                </a:solidFill>
              </a:rPr>
              <a:t> </a:t>
            </a:r>
            <a:r>
              <a:rPr lang="en-US" err="1">
                <a:solidFill>
                  <a:schemeClr val="tx1">
                    <a:lumMod val="65000"/>
                    <a:lumOff val="35000"/>
                  </a:schemeClr>
                </a:solidFill>
              </a:rPr>
              <a:t>purus</a:t>
            </a:r>
            <a:r>
              <a:rPr lang="en-US">
                <a:solidFill>
                  <a:schemeClr val="tx1">
                    <a:lumMod val="65000"/>
                    <a:lumOff val="35000"/>
                  </a:schemeClr>
                </a:solidFill>
              </a:rPr>
              <a:t> </a:t>
            </a:r>
            <a:r>
              <a:rPr lang="en-US" err="1">
                <a:solidFill>
                  <a:schemeClr val="tx1">
                    <a:lumMod val="65000"/>
                    <a:lumOff val="35000"/>
                  </a:schemeClr>
                </a:solidFill>
              </a:rPr>
              <a:t>ut</a:t>
            </a:r>
            <a:r>
              <a:rPr lang="en-US">
                <a:solidFill>
                  <a:schemeClr val="tx1">
                    <a:lumMod val="65000"/>
                    <a:lumOff val="35000"/>
                  </a:schemeClr>
                </a:solidFill>
              </a:rPr>
              <a:t> </a:t>
            </a:r>
            <a:r>
              <a:rPr lang="en-US" err="1">
                <a:solidFill>
                  <a:schemeClr val="tx1">
                    <a:lumMod val="65000"/>
                    <a:lumOff val="35000"/>
                  </a:schemeClr>
                </a:solidFill>
              </a:rPr>
              <a:t>facilisis</a:t>
            </a:r>
            <a:r>
              <a:rPr lang="en-US">
                <a:solidFill>
                  <a:schemeClr val="tx1">
                    <a:lumMod val="65000"/>
                    <a:lumOff val="35000"/>
                  </a:schemeClr>
                </a:solidFill>
              </a:rPr>
              <a:t>. </a:t>
            </a:r>
          </a:p>
        </p:txBody>
      </p:sp>
      <p:sp>
        <p:nvSpPr>
          <p:cNvPr id="29" name="Text Placeholder 10"/>
          <p:cNvSpPr>
            <a:spLocks noGrp="1"/>
          </p:cNvSpPr>
          <p:nvPr>
            <p:ph type="body" sz="quarter" idx="24" hasCustomPrompt="1"/>
          </p:nvPr>
        </p:nvSpPr>
        <p:spPr>
          <a:xfrm>
            <a:off x="8792816" y="4147277"/>
            <a:ext cx="878541" cy="359089"/>
          </a:xfrm>
          <a:prstGeom prst="rect">
            <a:avLst/>
          </a:prstGeom>
        </p:spPr>
        <p:txBody>
          <a:bodyPr/>
          <a:lstStyle>
            <a:lvl1pPr marL="0" indent="0">
              <a:buNone/>
              <a:defRPr sz="2000" b="1"/>
            </a:lvl1pPr>
          </a:lstStyle>
          <a:p>
            <a:r>
              <a:rPr lang="en-US">
                <a:solidFill>
                  <a:schemeClr val="tx1">
                    <a:lumMod val="65000"/>
                    <a:lumOff val="35000"/>
                  </a:schemeClr>
                </a:solidFill>
              </a:rPr>
              <a:t>TITLE</a:t>
            </a:r>
          </a:p>
        </p:txBody>
      </p:sp>
      <p:sp>
        <p:nvSpPr>
          <p:cNvPr id="30" name="Text Placeholder 10"/>
          <p:cNvSpPr>
            <a:spLocks noGrp="1"/>
          </p:cNvSpPr>
          <p:nvPr>
            <p:ph type="body" sz="quarter" idx="25" hasCustomPrompt="1"/>
          </p:nvPr>
        </p:nvSpPr>
        <p:spPr>
          <a:xfrm>
            <a:off x="8792815" y="4640323"/>
            <a:ext cx="2628219" cy="1696839"/>
          </a:xfrm>
          <a:prstGeom prst="rect">
            <a:avLst/>
          </a:prstGeom>
        </p:spPr>
        <p:txBody>
          <a:bodyPr/>
          <a:lstStyle>
            <a:lvl1pPr marL="0" indent="0">
              <a:buNone/>
              <a:defRPr sz="2000"/>
            </a:lvl1pPr>
          </a:lstStyle>
          <a:p>
            <a:r>
              <a:rPr lang="en-US">
                <a:solidFill>
                  <a:schemeClr val="tx1">
                    <a:lumMod val="65000"/>
                    <a:lumOff val="35000"/>
                  </a:schemeClr>
                </a:solidFill>
              </a:rPr>
              <a:t>Lorem ipsum dolor sit </a:t>
            </a:r>
            <a:r>
              <a:rPr lang="en-US" err="1">
                <a:solidFill>
                  <a:schemeClr val="tx1">
                    <a:lumMod val="65000"/>
                    <a:lumOff val="35000"/>
                  </a:schemeClr>
                </a:solidFill>
              </a:rPr>
              <a:t>amet</a:t>
            </a:r>
            <a:r>
              <a:rPr lang="en-US">
                <a:solidFill>
                  <a:schemeClr val="tx1">
                    <a:lumMod val="65000"/>
                    <a:lumOff val="35000"/>
                  </a:schemeClr>
                </a:solidFill>
              </a:rPr>
              <a:t>, </a:t>
            </a:r>
            <a:r>
              <a:rPr lang="en-US" err="1">
                <a:solidFill>
                  <a:schemeClr val="tx1">
                    <a:lumMod val="65000"/>
                    <a:lumOff val="35000"/>
                  </a:schemeClr>
                </a:solidFill>
              </a:rPr>
              <a:t>consectetur</a:t>
            </a:r>
            <a:r>
              <a:rPr lang="en-US">
                <a:solidFill>
                  <a:schemeClr val="tx1">
                    <a:lumMod val="65000"/>
                    <a:lumOff val="35000"/>
                  </a:schemeClr>
                </a:solidFill>
              </a:rPr>
              <a:t> </a:t>
            </a:r>
            <a:r>
              <a:rPr lang="en-US" err="1">
                <a:solidFill>
                  <a:schemeClr val="tx1">
                    <a:lumMod val="65000"/>
                    <a:lumOff val="35000"/>
                  </a:schemeClr>
                </a:solidFill>
              </a:rPr>
              <a:t>adipiscing</a:t>
            </a:r>
            <a:r>
              <a:rPr lang="en-US">
                <a:solidFill>
                  <a:schemeClr val="tx1">
                    <a:lumMod val="65000"/>
                    <a:lumOff val="35000"/>
                  </a:schemeClr>
                </a:solidFill>
              </a:rPr>
              <a:t> </a:t>
            </a:r>
            <a:r>
              <a:rPr lang="en-US" err="1">
                <a:solidFill>
                  <a:schemeClr val="tx1">
                    <a:lumMod val="65000"/>
                    <a:lumOff val="35000"/>
                  </a:schemeClr>
                </a:solidFill>
              </a:rPr>
              <a:t>elit</a:t>
            </a:r>
            <a:r>
              <a:rPr lang="en-US">
                <a:solidFill>
                  <a:schemeClr val="tx1">
                    <a:lumMod val="65000"/>
                    <a:lumOff val="35000"/>
                  </a:schemeClr>
                </a:solidFill>
              </a:rPr>
              <a:t>. </a:t>
            </a:r>
            <a:r>
              <a:rPr lang="en-US" err="1">
                <a:solidFill>
                  <a:schemeClr val="tx1">
                    <a:lumMod val="65000"/>
                    <a:lumOff val="35000"/>
                  </a:schemeClr>
                </a:solidFill>
              </a:rPr>
              <a:t>Ut</a:t>
            </a:r>
            <a:r>
              <a:rPr lang="en-US">
                <a:solidFill>
                  <a:schemeClr val="tx1">
                    <a:lumMod val="65000"/>
                    <a:lumOff val="35000"/>
                  </a:schemeClr>
                </a:solidFill>
              </a:rPr>
              <a:t> </a:t>
            </a:r>
            <a:r>
              <a:rPr lang="en-US" err="1">
                <a:solidFill>
                  <a:schemeClr val="tx1">
                    <a:lumMod val="65000"/>
                    <a:lumOff val="35000"/>
                  </a:schemeClr>
                </a:solidFill>
              </a:rPr>
              <a:t>posuere</a:t>
            </a:r>
            <a:r>
              <a:rPr lang="en-US">
                <a:solidFill>
                  <a:schemeClr val="tx1">
                    <a:lumMod val="65000"/>
                    <a:lumOff val="35000"/>
                  </a:schemeClr>
                </a:solidFill>
              </a:rPr>
              <a:t> </a:t>
            </a:r>
            <a:r>
              <a:rPr lang="en-US" err="1">
                <a:solidFill>
                  <a:schemeClr val="tx1">
                    <a:lumMod val="65000"/>
                    <a:lumOff val="35000"/>
                  </a:schemeClr>
                </a:solidFill>
              </a:rPr>
              <a:t>fermentum</a:t>
            </a:r>
            <a:r>
              <a:rPr lang="en-US">
                <a:solidFill>
                  <a:schemeClr val="tx1">
                    <a:lumMod val="65000"/>
                    <a:lumOff val="35000"/>
                  </a:schemeClr>
                </a:solidFill>
              </a:rPr>
              <a:t> </a:t>
            </a:r>
            <a:r>
              <a:rPr lang="en-US" err="1">
                <a:solidFill>
                  <a:schemeClr val="tx1">
                    <a:lumMod val="65000"/>
                    <a:lumOff val="35000"/>
                  </a:schemeClr>
                </a:solidFill>
              </a:rPr>
              <a:t>purus</a:t>
            </a:r>
            <a:r>
              <a:rPr lang="en-US">
                <a:solidFill>
                  <a:schemeClr val="tx1">
                    <a:lumMod val="65000"/>
                    <a:lumOff val="35000"/>
                  </a:schemeClr>
                </a:solidFill>
              </a:rPr>
              <a:t> </a:t>
            </a:r>
            <a:r>
              <a:rPr lang="en-US" err="1">
                <a:solidFill>
                  <a:schemeClr val="tx1">
                    <a:lumMod val="65000"/>
                    <a:lumOff val="35000"/>
                  </a:schemeClr>
                </a:solidFill>
              </a:rPr>
              <a:t>ut</a:t>
            </a:r>
            <a:r>
              <a:rPr lang="en-US">
                <a:solidFill>
                  <a:schemeClr val="tx1">
                    <a:lumMod val="65000"/>
                    <a:lumOff val="35000"/>
                  </a:schemeClr>
                </a:solidFill>
              </a:rPr>
              <a:t> </a:t>
            </a:r>
            <a:r>
              <a:rPr lang="en-US" err="1">
                <a:solidFill>
                  <a:schemeClr val="tx1">
                    <a:lumMod val="65000"/>
                    <a:lumOff val="35000"/>
                  </a:schemeClr>
                </a:solidFill>
              </a:rPr>
              <a:t>facilisis</a:t>
            </a:r>
            <a:r>
              <a:rPr lang="en-US">
                <a:solidFill>
                  <a:schemeClr val="tx1">
                    <a:lumMod val="65000"/>
                    <a:lumOff val="35000"/>
                  </a:schemeClr>
                </a:solidFill>
              </a:rPr>
              <a:t>. </a:t>
            </a:r>
          </a:p>
        </p:txBody>
      </p:sp>
    </p:spTree>
    <p:extLst>
      <p:ext uri="{BB962C8B-B14F-4D97-AF65-F5344CB8AC3E}">
        <p14:creationId xmlns:p14="http://schemas.microsoft.com/office/powerpoint/2010/main" val="1854999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Option 2">
    <p:bg>
      <p:bgPr>
        <a:solidFill>
          <a:srgbClr val="FFFFFF"/>
        </a:solidFill>
        <a:effectLst/>
      </p:bgPr>
    </p:bg>
    <p:spTree>
      <p:nvGrpSpPr>
        <p:cNvPr id="1" name=""/>
        <p:cNvGrpSpPr/>
        <p:nvPr/>
      </p:nvGrpSpPr>
      <p:grpSpPr>
        <a:xfrm>
          <a:off x="0" y="0"/>
          <a:ext cx="0" cy="0"/>
          <a:chOff x="0" y="0"/>
          <a:chExt cx="0" cy="0"/>
        </a:xfrm>
      </p:grpSpPr>
      <p:sp>
        <p:nvSpPr>
          <p:cNvPr id="10" name="Rectangle 9"/>
          <p:cNvSpPr/>
          <p:nvPr userDrawn="1"/>
        </p:nvSpPr>
        <p:spPr>
          <a:xfrm>
            <a:off x="0" y="1451076"/>
            <a:ext cx="12192000" cy="4187724"/>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sp>
        <p:nvSpPr>
          <p:cNvPr id="8" name="Rectangle 7"/>
          <p:cNvSpPr/>
          <p:nvPr userDrawn="1"/>
        </p:nvSpPr>
        <p:spPr>
          <a:xfrm>
            <a:off x="-13398" y="0"/>
            <a:ext cx="12192000" cy="4740831"/>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sp>
        <p:nvSpPr>
          <p:cNvPr id="2" name="Title 1"/>
          <p:cNvSpPr>
            <a:spLocks noGrp="1"/>
          </p:cNvSpPr>
          <p:nvPr>
            <p:ph type="ctrTitle"/>
          </p:nvPr>
        </p:nvSpPr>
        <p:spPr>
          <a:xfrm>
            <a:off x="147484" y="1091868"/>
            <a:ext cx="11113369" cy="1193800"/>
          </a:xfrm>
        </p:spPr>
        <p:txBody>
          <a:bodyPr anchor="b"/>
          <a:lstStyle>
            <a:lvl1pPr algn="l">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235970" y="2260587"/>
            <a:ext cx="8130845" cy="656469"/>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Footer Placeholder 4"/>
          <p:cNvSpPr>
            <a:spLocks noGrp="1"/>
          </p:cNvSpPr>
          <p:nvPr>
            <p:ph type="ftr" sz="quarter" idx="3"/>
          </p:nvPr>
        </p:nvSpPr>
        <p:spPr>
          <a:xfrm>
            <a:off x="235970" y="6294436"/>
            <a:ext cx="8459795"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180970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scussion slide">
    <p:bg>
      <p:bgPr>
        <a:solidFill>
          <a:schemeClr val="accent5"/>
        </a:solidFill>
        <a:effectLst/>
      </p:bgPr>
    </p:bg>
    <p:spTree>
      <p:nvGrpSpPr>
        <p:cNvPr id="1" name=""/>
        <p:cNvGrpSpPr/>
        <p:nvPr/>
      </p:nvGrpSpPr>
      <p:grpSpPr>
        <a:xfrm>
          <a:off x="0" y="0"/>
          <a:ext cx="0" cy="0"/>
          <a:chOff x="0" y="0"/>
          <a:chExt cx="0" cy="0"/>
        </a:xfrm>
      </p:grpSpPr>
      <p:sp>
        <p:nvSpPr>
          <p:cNvPr id="6" name="Rectangle 5"/>
          <p:cNvSpPr/>
          <p:nvPr userDrawn="1"/>
        </p:nvSpPr>
        <p:spPr>
          <a:xfrm>
            <a:off x="0" y="6102626"/>
            <a:ext cx="12192000" cy="7553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sp>
        <p:nvSpPr>
          <p:cNvPr id="5" name="Footer Placeholder 4"/>
          <p:cNvSpPr>
            <a:spLocks noGrp="1"/>
          </p:cNvSpPr>
          <p:nvPr>
            <p:ph type="ftr" sz="quarter" idx="3"/>
          </p:nvPr>
        </p:nvSpPr>
        <p:spPr>
          <a:xfrm>
            <a:off x="560439" y="6356350"/>
            <a:ext cx="86622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36788" y="6247297"/>
            <a:ext cx="917012" cy="464806"/>
          </a:xfrm>
          <a:prstGeom prst="rect">
            <a:avLst/>
          </a:prstGeom>
        </p:spPr>
      </p:pic>
      <p:sp>
        <p:nvSpPr>
          <p:cNvPr id="9" name="Picture Placeholder 8"/>
          <p:cNvSpPr>
            <a:spLocks noGrp="1"/>
          </p:cNvSpPr>
          <p:nvPr>
            <p:ph type="pic" sz="quarter" idx="10"/>
          </p:nvPr>
        </p:nvSpPr>
        <p:spPr>
          <a:xfrm>
            <a:off x="461047" y="2064269"/>
            <a:ext cx="3665537" cy="2251075"/>
          </a:xfrm>
          <a:prstGeom prst="rect">
            <a:avLst/>
          </a:prstGeom>
        </p:spPr>
        <p:txBody>
          <a:bodyPr/>
          <a:lstStyle>
            <a:lvl1pPr marL="0" indent="0">
              <a:buNone/>
              <a:defRPr/>
            </a:lvl1pPr>
          </a:lstStyle>
          <a:p>
            <a:endParaRPr lang="en-US"/>
          </a:p>
        </p:txBody>
      </p:sp>
      <p:sp>
        <p:nvSpPr>
          <p:cNvPr id="11" name="Text Placeholder 10"/>
          <p:cNvSpPr>
            <a:spLocks noGrp="1"/>
          </p:cNvSpPr>
          <p:nvPr>
            <p:ph type="body" sz="quarter" idx="11"/>
          </p:nvPr>
        </p:nvSpPr>
        <p:spPr>
          <a:xfrm>
            <a:off x="560439" y="5136110"/>
            <a:ext cx="8162925" cy="481012"/>
          </a:xfrm>
          <a:prstGeom prst="rect">
            <a:avLst/>
          </a:prstGeo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Edit Master text styles</a:t>
            </a:r>
          </a:p>
        </p:txBody>
      </p:sp>
      <p:sp>
        <p:nvSpPr>
          <p:cNvPr id="14" name="Text Placeholder 10"/>
          <p:cNvSpPr>
            <a:spLocks noGrp="1"/>
          </p:cNvSpPr>
          <p:nvPr>
            <p:ph type="body" sz="quarter" idx="12" hasCustomPrompt="1"/>
          </p:nvPr>
        </p:nvSpPr>
        <p:spPr>
          <a:xfrm>
            <a:off x="560439" y="4438151"/>
            <a:ext cx="8162925" cy="481012"/>
          </a:xfrm>
          <a:prstGeom prst="rect">
            <a:avLst/>
          </a:prstGeom>
        </p:spPr>
        <p:txBody>
          <a:bodyPr/>
          <a:lstStyle>
            <a:lvl1pPr marL="0" indent="0">
              <a:buNone/>
              <a:defRPr sz="36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EDIT MASTER TEXT STYLES</a:t>
            </a:r>
          </a:p>
        </p:txBody>
      </p:sp>
    </p:spTree>
    <p:extLst>
      <p:ext uri="{BB962C8B-B14F-4D97-AF65-F5344CB8AC3E}">
        <p14:creationId xmlns:p14="http://schemas.microsoft.com/office/powerpoint/2010/main" val="14945632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Discussion slide green">
    <p:bg>
      <p:bgPr>
        <a:solidFill>
          <a:schemeClr val="accent6"/>
        </a:solidFill>
        <a:effectLst/>
      </p:bgPr>
    </p:bg>
    <p:spTree>
      <p:nvGrpSpPr>
        <p:cNvPr id="1" name=""/>
        <p:cNvGrpSpPr/>
        <p:nvPr/>
      </p:nvGrpSpPr>
      <p:grpSpPr>
        <a:xfrm>
          <a:off x="0" y="0"/>
          <a:ext cx="0" cy="0"/>
          <a:chOff x="0" y="0"/>
          <a:chExt cx="0" cy="0"/>
        </a:xfrm>
      </p:grpSpPr>
      <p:sp>
        <p:nvSpPr>
          <p:cNvPr id="6" name="Rectangle 5"/>
          <p:cNvSpPr/>
          <p:nvPr userDrawn="1"/>
        </p:nvSpPr>
        <p:spPr>
          <a:xfrm>
            <a:off x="0" y="6102626"/>
            <a:ext cx="12192000" cy="7553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sp>
        <p:nvSpPr>
          <p:cNvPr id="5" name="Footer Placeholder 4"/>
          <p:cNvSpPr>
            <a:spLocks noGrp="1"/>
          </p:cNvSpPr>
          <p:nvPr>
            <p:ph type="ftr" sz="quarter" idx="3"/>
          </p:nvPr>
        </p:nvSpPr>
        <p:spPr>
          <a:xfrm>
            <a:off x="560439" y="6356350"/>
            <a:ext cx="86622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36788" y="6247297"/>
            <a:ext cx="917012" cy="464806"/>
          </a:xfrm>
          <a:prstGeom prst="rect">
            <a:avLst/>
          </a:prstGeom>
        </p:spPr>
      </p:pic>
      <p:sp>
        <p:nvSpPr>
          <p:cNvPr id="9" name="Picture Placeholder 8"/>
          <p:cNvSpPr>
            <a:spLocks noGrp="1"/>
          </p:cNvSpPr>
          <p:nvPr>
            <p:ph type="pic" sz="quarter" idx="10"/>
          </p:nvPr>
        </p:nvSpPr>
        <p:spPr>
          <a:xfrm>
            <a:off x="461047" y="2064269"/>
            <a:ext cx="3665537" cy="2251075"/>
          </a:xfrm>
          <a:prstGeom prst="rect">
            <a:avLst/>
          </a:prstGeom>
        </p:spPr>
        <p:txBody>
          <a:bodyPr/>
          <a:lstStyle>
            <a:lvl1pPr marL="0" indent="0">
              <a:buNone/>
              <a:defRPr/>
            </a:lvl1pPr>
          </a:lstStyle>
          <a:p>
            <a:endParaRPr lang="en-US"/>
          </a:p>
        </p:txBody>
      </p:sp>
      <p:sp>
        <p:nvSpPr>
          <p:cNvPr id="11" name="Text Placeholder 10"/>
          <p:cNvSpPr>
            <a:spLocks noGrp="1"/>
          </p:cNvSpPr>
          <p:nvPr>
            <p:ph type="body" sz="quarter" idx="11"/>
          </p:nvPr>
        </p:nvSpPr>
        <p:spPr>
          <a:xfrm>
            <a:off x="560439" y="5136110"/>
            <a:ext cx="8162925" cy="481012"/>
          </a:xfrm>
          <a:prstGeom prst="rect">
            <a:avLst/>
          </a:prstGeo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Edit Master text styles</a:t>
            </a:r>
          </a:p>
        </p:txBody>
      </p:sp>
      <p:sp>
        <p:nvSpPr>
          <p:cNvPr id="8" name="Text Placeholder 10"/>
          <p:cNvSpPr>
            <a:spLocks noGrp="1"/>
          </p:cNvSpPr>
          <p:nvPr>
            <p:ph type="body" sz="quarter" idx="12" hasCustomPrompt="1"/>
          </p:nvPr>
        </p:nvSpPr>
        <p:spPr>
          <a:xfrm>
            <a:off x="560439" y="4438151"/>
            <a:ext cx="8162925" cy="481012"/>
          </a:xfrm>
          <a:prstGeom prst="rect">
            <a:avLst/>
          </a:prstGeom>
        </p:spPr>
        <p:txBody>
          <a:bodyPr/>
          <a:lstStyle>
            <a:lvl1pPr marL="0" indent="0">
              <a:buNone/>
              <a:defRPr sz="36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EDIT MASTER TEXT STYLES</a:t>
            </a:r>
          </a:p>
        </p:txBody>
      </p:sp>
    </p:spTree>
    <p:extLst>
      <p:ext uri="{BB962C8B-B14F-4D97-AF65-F5344CB8AC3E}">
        <p14:creationId xmlns:p14="http://schemas.microsoft.com/office/powerpoint/2010/main" val="35833016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Discussion slide purple">
    <p:bg>
      <p:bgPr>
        <a:solidFill>
          <a:schemeClr val="accent1"/>
        </a:solidFill>
        <a:effectLst/>
      </p:bgPr>
    </p:bg>
    <p:spTree>
      <p:nvGrpSpPr>
        <p:cNvPr id="1" name=""/>
        <p:cNvGrpSpPr/>
        <p:nvPr/>
      </p:nvGrpSpPr>
      <p:grpSpPr>
        <a:xfrm>
          <a:off x="0" y="0"/>
          <a:ext cx="0" cy="0"/>
          <a:chOff x="0" y="0"/>
          <a:chExt cx="0" cy="0"/>
        </a:xfrm>
      </p:grpSpPr>
      <p:sp>
        <p:nvSpPr>
          <p:cNvPr id="6" name="Rectangle 5"/>
          <p:cNvSpPr/>
          <p:nvPr userDrawn="1"/>
        </p:nvSpPr>
        <p:spPr>
          <a:xfrm>
            <a:off x="0" y="6102626"/>
            <a:ext cx="12192000" cy="7553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sp>
        <p:nvSpPr>
          <p:cNvPr id="5" name="Footer Placeholder 4"/>
          <p:cNvSpPr>
            <a:spLocks noGrp="1"/>
          </p:cNvSpPr>
          <p:nvPr>
            <p:ph type="ftr" sz="quarter" idx="3"/>
          </p:nvPr>
        </p:nvSpPr>
        <p:spPr>
          <a:xfrm>
            <a:off x="560439" y="6356350"/>
            <a:ext cx="86622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36788" y="6247297"/>
            <a:ext cx="917012" cy="464806"/>
          </a:xfrm>
          <a:prstGeom prst="rect">
            <a:avLst/>
          </a:prstGeom>
        </p:spPr>
      </p:pic>
      <p:sp>
        <p:nvSpPr>
          <p:cNvPr id="9" name="Picture Placeholder 8"/>
          <p:cNvSpPr>
            <a:spLocks noGrp="1"/>
          </p:cNvSpPr>
          <p:nvPr>
            <p:ph type="pic" sz="quarter" idx="10"/>
          </p:nvPr>
        </p:nvSpPr>
        <p:spPr>
          <a:xfrm>
            <a:off x="461047" y="2064269"/>
            <a:ext cx="3665537" cy="2251075"/>
          </a:xfrm>
          <a:prstGeom prst="rect">
            <a:avLst/>
          </a:prstGeom>
        </p:spPr>
        <p:txBody>
          <a:bodyPr/>
          <a:lstStyle>
            <a:lvl1pPr marL="0" indent="0">
              <a:buNone/>
              <a:defRPr/>
            </a:lvl1pPr>
          </a:lstStyle>
          <a:p>
            <a:endParaRPr lang="en-US"/>
          </a:p>
        </p:txBody>
      </p:sp>
      <p:sp>
        <p:nvSpPr>
          <p:cNvPr id="11" name="Text Placeholder 10"/>
          <p:cNvSpPr>
            <a:spLocks noGrp="1"/>
          </p:cNvSpPr>
          <p:nvPr>
            <p:ph type="body" sz="quarter" idx="11"/>
          </p:nvPr>
        </p:nvSpPr>
        <p:spPr>
          <a:xfrm>
            <a:off x="560439" y="5136110"/>
            <a:ext cx="8162925" cy="481012"/>
          </a:xfrm>
          <a:prstGeom prst="rect">
            <a:avLst/>
          </a:prstGeo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Edit Master text styles</a:t>
            </a:r>
          </a:p>
        </p:txBody>
      </p:sp>
      <p:sp>
        <p:nvSpPr>
          <p:cNvPr id="8" name="Text Placeholder 10"/>
          <p:cNvSpPr>
            <a:spLocks noGrp="1"/>
          </p:cNvSpPr>
          <p:nvPr>
            <p:ph type="body" sz="quarter" idx="12" hasCustomPrompt="1"/>
          </p:nvPr>
        </p:nvSpPr>
        <p:spPr>
          <a:xfrm>
            <a:off x="560439" y="4438151"/>
            <a:ext cx="8162925" cy="481012"/>
          </a:xfrm>
          <a:prstGeom prst="rect">
            <a:avLst/>
          </a:prstGeom>
        </p:spPr>
        <p:txBody>
          <a:bodyPr/>
          <a:lstStyle>
            <a:lvl1pPr marL="0" indent="0">
              <a:buNone/>
              <a:defRPr sz="36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EDIT MASTER TEXT STYLES</a:t>
            </a:r>
          </a:p>
        </p:txBody>
      </p:sp>
    </p:spTree>
    <p:extLst>
      <p:ext uri="{BB962C8B-B14F-4D97-AF65-F5344CB8AC3E}">
        <p14:creationId xmlns:p14="http://schemas.microsoft.com/office/powerpoint/2010/main" val="1391050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Questions">
    <p:bg>
      <p:bgPr>
        <a:solidFill>
          <a:schemeClr val="accent5"/>
        </a:solidFill>
        <a:effectLst/>
      </p:bgPr>
    </p:bg>
    <p:spTree>
      <p:nvGrpSpPr>
        <p:cNvPr id="1" name=""/>
        <p:cNvGrpSpPr/>
        <p:nvPr/>
      </p:nvGrpSpPr>
      <p:grpSpPr>
        <a:xfrm>
          <a:off x="0" y="0"/>
          <a:ext cx="0" cy="0"/>
          <a:chOff x="0" y="0"/>
          <a:chExt cx="0" cy="0"/>
        </a:xfrm>
      </p:grpSpPr>
      <p:sp>
        <p:nvSpPr>
          <p:cNvPr id="6" name="Rectangle 5"/>
          <p:cNvSpPr/>
          <p:nvPr userDrawn="1"/>
        </p:nvSpPr>
        <p:spPr>
          <a:xfrm>
            <a:off x="0" y="6102626"/>
            <a:ext cx="12192000" cy="7553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sp>
        <p:nvSpPr>
          <p:cNvPr id="5" name="Footer Placeholder 4"/>
          <p:cNvSpPr>
            <a:spLocks noGrp="1"/>
          </p:cNvSpPr>
          <p:nvPr>
            <p:ph type="ftr" sz="quarter" idx="3"/>
          </p:nvPr>
        </p:nvSpPr>
        <p:spPr>
          <a:xfrm>
            <a:off x="560439" y="6356350"/>
            <a:ext cx="86622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TextBox 1"/>
          <p:cNvSpPr txBox="1"/>
          <p:nvPr userDrawn="1"/>
        </p:nvSpPr>
        <p:spPr>
          <a:xfrm>
            <a:off x="461047" y="4393096"/>
            <a:ext cx="487626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2F2F2"/>
                </a:solidFill>
                <a:effectLst/>
                <a:uLnTx/>
                <a:uFillTx/>
                <a:latin typeface="Century Gothic"/>
                <a:ea typeface="+mn-ea"/>
                <a:cs typeface="+mn-cs"/>
              </a:rPr>
              <a:t>QUESTIONS</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36788" y="6247297"/>
            <a:ext cx="917012" cy="46480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76999" y="-1361250"/>
            <a:ext cx="8073353" cy="8073353"/>
          </a:xfrm>
          <a:prstGeom prst="rect">
            <a:avLst/>
          </a:prstGeom>
        </p:spPr>
      </p:pic>
    </p:spTree>
    <p:extLst>
      <p:ext uri="{BB962C8B-B14F-4D97-AF65-F5344CB8AC3E}">
        <p14:creationId xmlns:p14="http://schemas.microsoft.com/office/powerpoint/2010/main" val="17401560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2_Questions">
    <p:bg>
      <p:bgPr>
        <a:solidFill>
          <a:schemeClr val="accent1"/>
        </a:solidFill>
        <a:effectLst/>
      </p:bgPr>
    </p:bg>
    <p:spTree>
      <p:nvGrpSpPr>
        <p:cNvPr id="1" name=""/>
        <p:cNvGrpSpPr/>
        <p:nvPr/>
      </p:nvGrpSpPr>
      <p:grpSpPr>
        <a:xfrm>
          <a:off x="0" y="0"/>
          <a:ext cx="0" cy="0"/>
          <a:chOff x="0" y="0"/>
          <a:chExt cx="0" cy="0"/>
        </a:xfrm>
      </p:grpSpPr>
      <p:sp>
        <p:nvSpPr>
          <p:cNvPr id="6" name="Rectangle 5"/>
          <p:cNvSpPr/>
          <p:nvPr userDrawn="1"/>
        </p:nvSpPr>
        <p:spPr>
          <a:xfrm>
            <a:off x="0" y="6102626"/>
            <a:ext cx="12192000" cy="7553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sp>
        <p:nvSpPr>
          <p:cNvPr id="5" name="Footer Placeholder 4"/>
          <p:cNvSpPr>
            <a:spLocks noGrp="1"/>
          </p:cNvSpPr>
          <p:nvPr>
            <p:ph type="ftr" sz="quarter" idx="3"/>
          </p:nvPr>
        </p:nvSpPr>
        <p:spPr>
          <a:xfrm>
            <a:off x="560439" y="6356350"/>
            <a:ext cx="86622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TextBox 1"/>
          <p:cNvSpPr txBox="1"/>
          <p:nvPr userDrawn="1"/>
        </p:nvSpPr>
        <p:spPr>
          <a:xfrm>
            <a:off x="461047" y="4393096"/>
            <a:ext cx="487626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2F2F2"/>
                </a:solidFill>
                <a:effectLst/>
                <a:uLnTx/>
                <a:uFillTx/>
                <a:latin typeface="Century Gothic"/>
                <a:ea typeface="+mn-ea"/>
                <a:cs typeface="+mn-cs"/>
              </a:rPr>
              <a:t>QUESTIONS</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36788" y="6247297"/>
            <a:ext cx="917012" cy="46480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63930" y="-1361250"/>
            <a:ext cx="8073353" cy="8073353"/>
          </a:xfrm>
          <a:prstGeom prst="rect">
            <a:avLst/>
          </a:prstGeom>
        </p:spPr>
      </p:pic>
    </p:spTree>
    <p:extLst>
      <p:ext uri="{BB962C8B-B14F-4D97-AF65-F5344CB8AC3E}">
        <p14:creationId xmlns:p14="http://schemas.microsoft.com/office/powerpoint/2010/main" val="18530732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_Questions">
    <p:bg>
      <p:bgPr>
        <a:solidFill>
          <a:schemeClr val="accent6"/>
        </a:solidFill>
        <a:effectLst/>
      </p:bgPr>
    </p:bg>
    <p:spTree>
      <p:nvGrpSpPr>
        <p:cNvPr id="1" name=""/>
        <p:cNvGrpSpPr/>
        <p:nvPr/>
      </p:nvGrpSpPr>
      <p:grpSpPr>
        <a:xfrm>
          <a:off x="0" y="0"/>
          <a:ext cx="0" cy="0"/>
          <a:chOff x="0" y="0"/>
          <a:chExt cx="0" cy="0"/>
        </a:xfrm>
      </p:grpSpPr>
      <p:sp>
        <p:nvSpPr>
          <p:cNvPr id="6" name="Rectangle 5"/>
          <p:cNvSpPr/>
          <p:nvPr userDrawn="1"/>
        </p:nvSpPr>
        <p:spPr>
          <a:xfrm>
            <a:off x="0" y="6102626"/>
            <a:ext cx="12192000" cy="7553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sp>
        <p:nvSpPr>
          <p:cNvPr id="5" name="Footer Placeholder 4"/>
          <p:cNvSpPr>
            <a:spLocks noGrp="1"/>
          </p:cNvSpPr>
          <p:nvPr>
            <p:ph type="ftr" sz="quarter" idx="3"/>
          </p:nvPr>
        </p:nvSpPr>
        <p:spPr>
          <a:xfrm>
            <a:off x="560439" y="6356350"/>
            <a:ext cx="86622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TextBox 1"/>
          <p:cNvSpPr txBox="1"/>
          <p:nvPr userDrawn="1"/>
        </p:nvSpPr>
        <p:spPr>
          <a:xfrm>
            <a:off x="461047" y="4393096"/>
            <a:ext cx="487626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2F2F2"/>
                </a:solidFill>
                <a:effectLst/>
                <a:uLnTx/>
                <a:uFillTx/>
                <a:latin typeface="Century Gothic"/>
                <a:ea typeface="+mn-ea"/>
                <a:cs typeface="+mn-cs"/>
              </a:rPr>
              <a:t>QUESTIONS</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36788" y="6247297"/>
            <a:ext cx="917012" cy="46480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36281" y="-1351878"/>
            <a:ext cx="8073353" cy="8073353"/>
          </a:xfrm>
          <a:prstGeom prst="rect">
            <a:avLst/>
          </a:prstGeom>
        </p:spPr>
      </p:pic>
    </p:spTree>
    <p:extLst>
      <p:ext uri="{BB962C8B-B14F-4D97-AF65-F5344CB8AC3E}">
        <p14:creationId xmlns:p14="http://schemas.microsoft.com/office/powerpoint/2010/main" val="36429454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Evaluation">
    <p:bg>
      <p:bgPr>
        <a:solidFill>
          <a:schemeClr val="accent5"/>
        </a:solidFill>
        <a:effectLst/>
      </p:bgPr>
    </p:bg>
    <p:spTree>
      <p:nvGrpSpPr>
        <p:cNvPr id="1" name=""/>
        <p:cNvGrpSpPr/>
        <p:nvPr/>
      </p:nvGrpSpPr>
      <p:grpSpPr>
        <a:xfrm>
          <a:off x="0" y="0"/>
          <a:ext cx="0" cy="0"/>
          <a:chOff x="0" y="0"/>
          <a:chExt cx="0" cy="0"/>
        </a:xfrm>
      </p:grpSpPr>
      <p:sp>
        <p:nvSpPr>
          <p:cNvPr id="6" name="Rectangle 5"/>
          <p:cNvSpPr/>
          <p:nvPr userDrawn="1"/>
        </p:nvSpPr>
        <p:spPr>
          <a:xfrm>
            <a:off x="0" y="6102626"/>
            <a:ext cx="12192000" cy="7553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sp>
        <p:nvSpPr>
          <p:cNvPr id="5" name="Footer Placeholder 4"/>
          <p:cNvSpPr>
            <a:spLocks noGrp="1"/>
          </p:cNvSpPr>
          <p:nvPr>
            <p:ph type="ftr" sz="quarter" idx="3"/>
          </p:nvPr>
        </p:nvSpPr>
        <p:spPr>
          <a:xfrm>
            <a:off x="560439" y="6356350"/>
            <a:ext cx="86622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TextBox 1"/>
          <p:cNvSpPr txBox="1"/>
          <p:nvPr userDrawn="1"/>
        </p:nvSpPr>
        <p:spPr>
          <a:xfrm>
            <a:off x="461047" y="4393096"/>
            <a:ext cx="784721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2F2F2"/>
                </a:solidFill>
                <a:effectLst/>
                <a:uLnTx/>
                <a:uFillTx/>
                <a:latin typeface="Century Gothic"/>
                <a:ea typeface="+mn-ea"/>
                <a:cs typeface="+mn-cs"/>
              </a:rPr>
              <a:t>TELL US HOW WE DID</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36788" y="6247297"/>
            <a:ext cx="917012" cy="464806"/>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987" y="1152103"/>
            <a:ext cx="3873909" cy="3873909"/>
          </a:xfrm>
          <a:prstGeom prst="rect">
            <a:avLst/>
          </a:prstGeom>
        </p:spPr>
      </p:pic>
    </p:spTree>
    <p:extLst>
      <p:ext uri="{BB962C8B-B14F-4D97-AF65-F5344CB8AC3E}">
        <p14:creationId xmlns:p14="http://schemas.microsoft.com/office/powerpoint/2010/main" val="9597550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_Evaluation">
    <p:bg>
      <p:bgPr>
        <a:solidFill>
          <a:schemeClr val="accent6"/>
        </a:solidFill>
        <a:effectLst/>
      </p:bgPr>
    </p:bg>
    <p:spTree>
      <p:nvGrpSpPr>
        <p:cNvPr id="1" name=""/>
        <p:cNvGrpSpPr/>
        <p:nvPr/>
      </p:nvGrpSpPr>
      <p:grpSpPr>
        <a:xfrm>
          <a:off x="0" y="0"/>
          <a:ext cx="0" cy="0"/>
          <a:chOff x="0" y="0"/>
          <a:chExt cx="0" cy="0"/>
        </a:xfrm>
      </p:grpSpPr>
      <p:sp>
        <p:nvSpPr>
          <p:cNvPr id="6" name="Rectangle 5"/>
          <p:cNvSpPr/>
          <p:nvPr userDrawn="1"/>
        </p:nvSpPr>
        <p:spPr>
          <a:xfrm>
            <a:off x="0" y="6102626"/>
            <a:ext cx="12192000" cy="7553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sp>
        <p:nvSpPr>
          <p:cNvPr id="5" name="Footer Placeholder 4"/>
          <p:cNvSpPr>
            <a:spLocks noGrp="1"/>
          </p:cNvSpPr>
          <p:nvPr>
            <p:ph type="ftr" sz="quarter" idx="3"/>
          </p:nvPr>
        </p:nvSpPr>
        <p:spPr>
          <a:xfrm>
            <a:off x="560439" y="6356350"/>
            <a:ext cx="86622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TextBox 1"/>
          <p:cNvSpPr txBox="1"/>
          <p:nvPr userDrawn="1"/>
        </p:nvSpPr>
        <p:spPr>
          <a:xfrm>
            <a:off x="461047" y="4393096"/>
            <a:ext cx="784721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2F2F2"/>
                </a:solidFill>
                <a:effectLst/>
                <a:uLnTx/>
                <a:uFillTx/>
                <a:latin typeface="Century Gothic"/>
                <a:ea typeface="+mn-ea"/>
                <a:cs typeface="+mn-cs"/>
              </a:rPr>
              <a:t>TELL US HOW WE DID</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36788" y="6247297"/>
            <a:ext cx="917012" cy="464806"/>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987" y="1152103"/>
            <a:ext cx="3873909" cy="3873909"/>
          </a:xfrm>
          <a:prstGeom prst="rect">
            <a:avLst/>
          </a:prstGeom>
        </p:spPr>
      </p:pic>
    </p:spTree>
    <p:extLst>
      <p:ext uri="{BB962C8B-B14F-4D97-AF65-F5344CB8AC3E}">
        <p14:creationId xmlns:p14="http://schemas.microsoft.com/office/powerpoint/2010/main" val="1747873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2_Evaluation">
    <p:bg>
      <p:bgPr>
        <a:solidFill>
          <a:schemeClr val="accent1"/>
        </a:solidFill>
        <a:effectLst/>
      </p:bgPr>
    </p:bg>
    <p:spTree>
      <p:nvGrpSpPr>
        <p:cNvPr id="1" name=""/>
        <p:cNvGrpSpPr/>
        <p:nvPr/>
      </p:nvGrpSpPr>
      <p:grpSpPr>
        <a:xfrm>
          <a:off x="0" y="0"/>
          <a:ext cx="0" cy="0"/>
          <a:chOff x="0" y="0"/>
          <a:chExt cx="0" cy="0"/>
        </a:xfrm>
      </p:grpSpPr>
      <p:sp>
        <p:nvSpPr>
          <p:cNvPr id="6" name="Rectangle 5"/>
          <p:cNvSpPr/>
          <p:nvPr userDrawn="1"/>
        </p:nvSpPr>
        <p:spPr>
          <a:xfrm>
            <a:off x="0" y="6102626"/>
            <a:ext cx="12192000" cy="7553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sp>
        <p:nvSpPr>
          <p:cNvPr id="5" name="Footer Placeholder 4"/>
          <p:cNvSpPr>
            <a:spLocks noGrp="1"/>
          </p:cNvSpPr>
          <p:nvPr>
            <p:ph type="ftr" sz="quarter" idx="3"/>
          </p:nvPr>
        </p:nvSpPr>
        <p:spPr>
          <a:xfrm>
            <a:off x="560439" y="6356350"/>
            <a:ext cx="86622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TextBox 1"/>
          <p:cNvSpPr txBox="1"/>
          <p:nvPr userDrawn="1"/>
        </p:nvSpPr>
        <p:spPr>
          <a:xfrm>
            <a:off x="461047" y="4393096"/>
            <a:ext cx="784721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2F2F2"/>
                </a:solidFill>
                <a:effectLst/>
                <a:uLnTx/>
                <a:uFillTx/>
                <a:latin typeface="Century Gothic"/>
                <a:ea typeface="+mn-ea"/>
                <a:cs typeface="+mn-cs"/>
              </a:rPr>
              <a:t>TELL US HOW WE DID</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36788" y="6247297"/>
            <a:ext cx="917012" cy="464806"/>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987" y="1152103"/>
            <a:ext cx="3873909" cy="3873909"/>
          </a:xfrm>
          <a:prstGeom prst="rect">
            <a:avLst/>
          </a:prstGeom>
        </p:spPr>
      </p:pic>
    </p:spTree>
    <p:extLst>
      <p:ext uri="{BB962C8B-B14F-4D97-AF65-F5344CB8AC3E}">
        <p14:creationId xmlns:p14="http://schemas.microsoft.com/office/powerpoint/2010/main" val="31384142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hank you">
    <p:bg>
      <p:bgPr>
        <a:solidFill>
          <a:schemeClr val="accent5"/>
        </a:solidFill>
        <a:effectLst/>
      </p:bgPr>
    </p:bg>
    <p:spTree>
      <p:nvGrpSpPr>
        <p:cNvPr id="1" name=""/>
        <p:cNvGrpSpPr/>
        <p:nvPr/>
      </p:nvGrpSpPr>
      <p:grpSpPr>
        <a:xfrm>
          <a:off x="0" y="0"/>
          <a:ext cx="0" cy="0"/>
          <a:chOff x="0" y="0"/>
          <a:chExt cx="0" cy="0"/>
        </a:xfrm>
      </p:grpSpPr>
      <p:sp>
        <p:nvSpPr>
          <p:cNvPr id="6" name="Rectangle 5"/>
          <p:cNvSpPr/>
          <p:nvPr userDrawn="1"/>
        </p:nvSpPr>
        <p:spPr>
          <a:xfrm>
            <a:off x="0" y="6102626"/>
            <a:ext cx="12192000" cy="7553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sp>
        <p:nvSpPr>
          <p:cNvPr id="5" name="Footer Placeholder 4"/>
          <p:cNvSpPr>
            <a:spLocks noGrp="1"/>
          </p:cNvSpPr>
          <p:nvPr>
            <p:ph type="ftr" sz="quarter" idx="3"/>
          </p:nvPr>
        </p:nvSpPr>
        <p:spPr>
          <a:xfrm>
            <a:off x="560439" y="6356350"/>
            <a:ext cx="86622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TextBox 1"/>
          <p:cNvSpPr txBox="1"/>
          <p:nvPr userDrawn="1"/>
        </p:nvSpPr>
        <p:spPr>
          <a:xfrm>
            <a:off x="461047" y="4393096"/>
            <a:ext cx="487626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2F2F2"/>
                </a:solidFill>
                <a:effectLst/>
                <a:uLnTx/>
                <a:uFillTx/>
                <a:latin typeface="Century Gothic"/>
                <a:ea typeface="+mn-ea"/>
                <a:cs typeface="+mn-cs"/>
              </a:rPr>
              <a:t>THANK YOU</a:t>
            </a:r>
          </a:p>
        </p:txBody>
      </p:sp>
      <p:sp>
        <p:nvSpPr>
          <p:cNvPr id="4" name="TextBox 3"/>
          <p:cNvSpPr txBox="1"/>
          <p:nvPr userDrawn="1"/>
        </p:nvSpPr>
        <p:spPr>
          <a:xfrm>
            <a:off x="560439" y="5176606"/>
            <a:ext cx="875070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2F2F2"/>
                </a:solidFill>
                <a:effectLst/>
                <a:uLnTx/>
                <a:uFillTx/>
                <a:latin typeface="Calibri"/>
                <a:ea typeface="+mn-ea"/>
                <a:cs typeface="+mn-cs"/>
              </a:rPr>
              <a:t>Please join us again for one of our many course offerings.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2F2F2"/>
                </a:solidFill>
                <a:effectLst/>
                <a:uLnTx/>
                <a:uFillTx/>
                <a:latin typeface="Calibri"/>
                <a:ea typeface="+mn-ea"/>
                <a:cs typeface="+mn-cs"/>
              </a:rPr>
              <a:t>Visit </a:t>
            </a:r>
            <a:r>
              <a:rPr kumimoji="0" lang="en-US" sz="2400" b="1" i="0" u="none" strike="noStrike" kern="1200" cap="none" spc="0" normalizeH="0" baseline="0" noProof="0">
                <a:ln>
                  <a:noFill/>
                </a:ln>
                <a:solidFill>
                  <a:srgbClr val="F2F2F2"/>
                </a:solidFill>
                <a:effectLst/>
                <a:uLnTx/>
                <a:uFillTx/>
                <a:latin typeface="Calibri"/>
                <a:ea typeface="+mn-ea"/>
                <a:cs typeface="+mn-cs"/>
              </a:rPr>
              <a:t>www.csh.or/training </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36788" y="6247297"/>
            <a:ext cx="917012" cy="46480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1258" y="265472"/>
            <a:ext cx="5364031" cy="4897066"/>
          </a:xfrm>
          <a:prstGeom prst="rect">
            <a:avLst/>
          </a:prstGeom>
        </p:spPr>
      </p:pic>
    </p:spTree>
    <p:extLst>
      <p:ext uri="{BB962C8B-B14F-4D97-AF65-F5344CB8AC3E}">
        <p14:creationId xmlns:p14="http://schemas.microsoft.com/office/powerpoint/2010/main" val="4047687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Footer Placeholder 4"/>
          <p:cNvSpPr>
            <a:spLocks noGrp="1"/>
          </p:cNvSpPr>
          <p:nvPr>
            <p:ph type="ftr" sz="quarter" idx="3"/>
          </p:nvPr>
        </p:nvSpPr>
        <p:spPr>
          <a:xfrm>
            <a:off x="560439" y="6356350"/>
            <a:ext cx="86622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Content Placeholder 3"/>
          <p:cNvSpPr>
            <a:spLocks noGrp="1"/>
          </p:cNvSpPr>
          <p:nvPr>
            <p:ph sz="half" idx="10"/>
          </p:nvPr>
        </p:nvSpPr>
        <p:spPr>
          <a:xfrm>
            <a:off x="838200" y="1690687"/>
            <a:ext cx="10515600" cy="4486275"/>
          </a:xfrm>
          <a:prstGeom prst="rect">
            <a:avLst/>
          </a:prstGeom>
        </p:spPr>
        <p:txBody>
          <a:bodyPr/>
          <a:lstStyle>
            <a:lvl1pPr marL="228600" indent="-228600">
              <a:buClr>
                <a:schemeClr val="accent1"/>
              </a:buClr>
              <a:buFont typeface="Calibri" panose="020F0502020204030204" pitchFamily="34" charset="0"/>
              <a:buChar char="●"/>
              <a:defRPr/>
            </a:lvl1pPr>
            <a:lvl2pPr marL="685800" indent="-228600">
              <a:buClr>
                <a:schemeClr val="accent1"/>
              </a:buClr>
              <a:buFont typeface="Calibri" panose="020F0502020204030204" pitchFamily="34" charset="0"/>
              <a:buChar char="●"/>
              <a:defRPr/>
            </a:lvl2pPr>
            <a:lvl3pPr marL="1143000" indent="-228600">
              <a:buClr>
                <a:schemeClr val="accent1"/>
              </a:buClr>
              <a:buFont typeface="Calibri" panose="020F0502020204030204" pitchFamily="34" charset="0"/>
              <a:buChar char="●"/>
              <a:defRPr/>
            </a:lvl3pPr>
            <a:lvl4pPr marL="1600200" indent="-228600">
              <a:buClr>
                <a:schemeClr val="accent1"/>
              </a:buClr>
              <a:buFont typeface="Calibri" panose="020F0502020204030204" pitchFamily="34" charset="0"/>
              <a:buChar char="●"/>
              <a:defRPr/>
            </a:lvl4pPr>
            <a:lvl5pPr marL="2057400" indent="-228600">
              <a:buClr>
                <a:schemeClr val="accent1"/>
              </a:buClr>
              <a:buFont typeface="Calibri" panose="020F050202020403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92063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_Thank you">
    <p:bg>
      <p:bgPr>
        <a:solidFill>
          <a:schemeClr val="accent6"/>
        </a:solidFill>
        <a:effectLst/>
      </p:bgPr>
    </p:bg>
    <p:spTree>
      <p:nvGrpSpPr>
        <p:cNvPr id="1" name=""/>
        <p:cNvGrpSpPr/>
        <p:nvPr/>
      </p:nvGrpSpPr>
      <p:grpSpPr>
        <a:xfrm>
          <a:off x="0" y="0"/>
          <a:ext cx="0" cy="0"/>
          <a:chOff x="0" y="0"/>
          <a:chExt cx="0" cy="0"/>
        </a:xfrm>
      </p:grpSpPr>
      <p:sp>
        <p:nvSpPr>
          <p:cNvPr id="6" name="Rectangle 5"/>
          <p:cNvSpPr/>
          <p:nvPr userDrawn="1"/>
        </p:nvSpPr>
        <p:spPr>
          <a:xfrm>
            <a:off x="0" y="6102626"/>
            <a:ext cx="12192000" cy="7553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sp>
        <p:nvSpPr>
          <p:cNvPr id="5" name="Footer Placeholder 4"/>
          <p:cNvSpPr>
            <a:spLocks noGrp="1"/>
          </p:cNvSpPr>
          <p:nvPr>
            <p:ph type="ftr" sz="quarter" idx="3"/>
          </p:nvPr>
        </p:nvSpPr>
        <p:spPr>
          <a:xfrm>
            <a:off x="560439" y="6356350"/>
            <a:ext cx="86622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TextBox 1"/>
          <p:cNvSpPr txBox="1"/>
          <p:nvPr userDrawn="1"/>
        </p:nvSpPr>
        <p:spPr>
          <a:xfrm>
            <a:off x="461047" y="4393096"/>
            <a:ext cx="487626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2F2F2"/>
                </a:solidFill>
                <a:effectLst/>
                <a:uLnTx/>
                <a:uFillTx/>
                <a:latin typeface="Century Gothic"/>
                <a:ea typeface="+mn-ea"/>
                <a:cs typeface="+mn-cs"/>
              </a:rPr>
              <a:t>THANK YOU</a:t>
            </a:r>
          </a:p>
        </p:txBody>
      </p:sp>
      <p:sp>
        <p:nvSpPr>
          <p:cNvPr id="4" name="TextBox 3"/>
          <p:cNvSpPr txBox="1"/>
          <p:nvPr userDrawn="1"/>
        </p:nvSpPr>
        <p:spPr>
          <a:xfrm>
            <a:off x="560439" y="5176606"/>
            <a:ext cx="875070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2F2F2"/>
                </a:solidFill>
                <a:effectLst/>
                <a:uLnTx/>
                <a:uFillTx/>
                <a:latin typeface="Calibri"/>
                <a:ea typeface="+mn-ea"/>
                <a:cs typeface="+mn-cs"/>
              </a:rPr>
              <a:t>Please join us again for one of our many course offerings.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2F2F2"/>
                </a:solidFill>
                <a:effectLst/>
                <a:uLnTx/>
                <a:uFillTx/>
                <a:latin typeface="Calibri"/>
                <a:ea typeface="+mn-ea"/>
                <a:cs typeface="+mn-cs"/>
              </a:rPr>
              <a:t>Visit </a:t>
            </a:r>
            <a:r>
              <a:rPr kumimoji="0" lang="en-US" sz="2400" b="1" i="0" u="none" strike="noStrike" kern="1200" cap="none" spc="0" normalizeH="0" baseline="0" noProof="0">
                <a:ln>
                  <a:noFill/>
                </a:ln>
                <a:solidFill>
                  <a:srgbClr val="F2F2F2"/>
                </a:solidFill>
                <a:effectLst/>
                <a:uLnTx/>
                <a:uFillTx/>
                <a:latin typeface="Calibri"/>
                <a:ea typeface="+mn-ea"/>
                <a:cs typeface="+mn-cs"/>
              </a:rPr>
              <a:t>www.csh.or/training </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36788" y="6247297"/>
            <a:ext cx="917012" cy="46480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1258" y="265472"/>
            <a:ext cx="5364031" cy="4897066"/>
          </a:xfrm>
          <a:prstGeom prst="rect">
            <a:avLst/>
          </a:prstGeom>
        </p:spPr>
      </p:pic>
    </p:spTree>
    <p:extLst>
      <p:ext uri="{BB962C8B-B14F-4D97-AF65-F5344CB8AC3E}">
        <p14:creationId xmlns:p14="http://schemas.microsoft.com/office/powerpoint/2010/main" val="21426935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2_Thank you">
    <p:bg>
      <p:bgPr>
        <a:solidFill>
          <a:schemeClr val="accent1"/>
        </a:solidFill>
        <a:effectLst/>
      </p:bgPr>
    </p:bg>
    <p:spTree>
      <p:nvGrpSpPr>
        <p:cNvPr id="1" name=""/>
        <p:cNvGrpSpPr/>
        <p:nvPr/>
      </p:nvGrpSpPr>
      <p:grpSpPr>
        <a:xfrm>
          <a:off x="0" y="0"/>
          <a:ext cx="0" cy="0"/>
          <a:chOff x="0" y="0"/>
          <a:chExt cx="0" cy="0"/>
        </a:xfrm>
      </p:grpSpPr>
      <p:sp>
        <p:nvSpPr>
          <p:cNvPr id="6" name="Rectangle 5"/>
          <p:cNvSpPr/>
          <p:nvPr userDrawn="1"/>
        </p:nvSpPr>
        <p:spPr>
          <a:xfrm>
            <a:off x="0" y="6102626"/>
            <a:ext cx="12192000" cy="7553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sp>
        <p:nvSpPr>
          <p:cNvPr id="5" name="Footer Placeholder 4"/>
          <p:cNvSpPr>
            <a:spLocks noGrp="1"/>
          </p:cNvSpPr>
          <p:nvPr>
            <p:ph type="ftr" sz="quarter" idx="3"/>
          </p:nvPr>
        </p:nvSpPr>
        <p:spPr>
          <a:xfrm>
            <a:off x="560439" y="6356350"/>
            <a:ext cx="86622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TextBox 1"/>
          <p:cNvSpPr txBox="1"/>
          <p:nvPr userDrawn="1"/>
        </p:nvSpPr>
        <p:spPr>
          <a:xfrm>
            <a:off x="461047" y="4393096"/>
            <a:ext cx="487626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2F2F2"/>
                </a:solidFill>
                <a:effectLst/>
                <a:uLnTx/>
                <a:uFillTx/>
                <a:latin typeface="Century Gothic"/>
                <a:ea typeface="+mn-ea"/>
                <a:cs typeface="+mn-cs"/>
              </a:rPr>
              <a:t>THANK YOU</a:t>
            </a:r>
          </a:p>
        </p:txBody>
      </p:sp>
      <p:sp>
        <p:nvSpPr>
          <p:cNvPr id="4" name="TextBox 3"/>
          <p:cNvSpPr txBox="1"/>
          <p:nvPr userDrawn="1"/>
        </p:nvSpPr>
        <p:spPr>
          <a:xfrm>
            <a:off x="560439" y="5176606"/>
            <a:ext cx="875070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2F2F2"/>
                </a:solidFill>
                <a:effectLst/>
                <a:uLnTx/>
                <a:uFillTx/>
                <a:latin typeface="Calibri"/>
                <a:ea typeface="+mn-ea"/>
                <a:cs typeface="+mn-cs"/>
              </a:rPr>
              <a:t>Please join us again for one of our many course offerings.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2F2F2"/>
                </a:solidFill>
                <a:effectLst/>
                <a:uLnTx/>
                <a:uFillTx/>
                <a:latin typeface="Calibri"/>
                <a:ea typeface="+mn-ea"/>
                <a:cs typeface="+mn-cs"/>
              </a:rPr>
              <a:t>Visit </a:t>
            </a:r>
            <a:r>
              <a:rPr kumimoji="0" lang="en-US" sz="2400" b="1" i="0" u="none" strike="noStrike" kern="1200" cap="none" spc="0" normalizeH="0" baseline="0" noProof="0">
                <a:ln>
                  <a:noFill/>
                </a:ln>
                <a:solidFill>
                  <a:srgbClr val="F2F2F2"/>
                </a:solidFill>
                <a:effectLst/>
                <a:uLnTx/>
                <a:uFillTx/>
                <a:latin typeface="Calibri"/>
                <a:ea typeface="+mn-ea"/>
                <a:cs typeface="+mn-cs"/>
              </a:rPr>
              <a:t>www.csh.or/training </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36788" y="6247297"/>
            <a:ext cx="917012" cy="46480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1258" y="265472"/>
            <a:ext cx="5364031" cy="4897066"/>
          </a:xfrm>
          <a:prstGeom prst="rect">
            <a:avLst/>
          </a:prstGeom>
        </p:spPr>
      </p:pic>
    </p:spTree>
    <p:extLst>
      <p:ext uri="{BB962C8B-B14F-4D97-AF65-F5344CB8AC3E}">
        <p14:creationId xmlns:p14="http://schemas.microsoft.com/office/powerpoint/2010/main" val="14104516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Footer Placeholder 4"/>
          <p:cNvSpPr>
            <a:spLocks noGrp="1"/>
          </p:cNvSpPr>
          <p:nvPr>
            <p:ph type="ftr" sz="quarter" idx="3"/>
          </p:nvPr>
        </p:nvSpPr>
        <p:spPr>
          <a:xfrm>
            <a:off x="560439" y="6356350"/>
            <a:ext cx="86622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578515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4230" y="506205"/>
            <a:ext cx="7121455" cy="566531"/>
          </a:xfrm>
        </p:spPr>
        <p:txBody>
          <a:bodyPr anchor="b"/>
          <a:lstStyle>
            <a:lvl1pPr>
              <a:defRPr sz="3200" b="1" i="0" baseline="0"/>
            </a:lvl1pPr>
          </a:lstStyle>
          <a:p>
            <a:r>
              <a:rPr lang="en-US"/>
              <a:t>IMAGE AND TEXT</a:t>
            </a:r>
          </a:p>
        </p:txBody>
      </p:sp>
      <p:sp>
        <p:nvSpPr>
          <p:cNvPr id="3" name="Picture Placeholder 2"/>
          <p:cNvSpPr>
            <a:spLocks noGrp="1"/>
          </p:cNvSpPr>
          <p:nvPr>
            <p:ph type="pic" idx="1"/>
          </p:nvPr>
        </p:nvSpPr>
        <p:spPr>
          <a:xfrm>
            <a:off x="0" y="1552437"/>
            <a:ext cx="6172200" cy="384451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Footer Placeholder 4"/>
          <p:cNvSpPr>
            <a:spLocks noGrp="1"/>
          </p:cNvSpPr>
          <p:nvPr>
            <p:ph type="ftr" sz="quarter" idx="3"/>
          </p:nvPr>
        </p:nvSpPr>
        <p:spPr>
          <a:xfrm>
            <a:off x="560439" y="6356350"/>
            <a:ext cx="86622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Text Placeholder 10"/>
          <p:cNvSpPr>
            <a:spLocks noGrp="1"/>
          </p:cNvSpPr>
          <p:nvPr>
            <p:ph type="body" sz="quarter" idx="19" hasCustomPrompt="1"/>
          </p:nvPr>
        </p:nvSpPr>
        <p:spPr>
          <a:xfrm>
            <a:off x="6503893" y="1552437"/>
            <a:ext cx="5212978" cy="1432810"/>
          </a:xfrm>
          <a:prstGeom prst="rect">
            <a:avLst/>
          </a:prstGeom>
        </p:spPr>
        <p:txBody>
          <a:bodyPr/>
          <a:lstStyle>
            <a:lvl1pPr marL="342900" marR="0" indent="-342900" algn="l" defTabSz="914400" rtl="0" eaLnBrk="1" fontAlgn="auto" latinLnBrk="0" hangingPunct="1">
              <a:lnSpc>
                <a:spcPct val="90000"/>
              </a:lnSpc>
              <a:spcBef>
                <a:spcPts val="1000"/>
              </a:spcBef>
              <a:spcAft>
                <a:spcPts val="0"/>
              </a:spcAft>
              <a:buClr>
                <a:schemeClr val="accent6"/>
              </a:buClr>
              <a:buSzPct val="110000"/>
              <a:buFont typeface="Calibri" panose="020F0502020204030204" pitchFamily="34" charset="0"/>
              <a:buChar char="●"/>
              <a:tabLst/>
              <a:defRPr sz="2000"/>
            </a:lvl1pPr>
          </a:lstStyle>
          <a:p>
            <a:r>
              <a:rPr lang="en-US">
                <a:solidFill>
                  <a:schemeClr val="tx1">
                    <a:lumMod val="65000"/>
                    <a:lumOff val="35000"/>
                  </a:schemeClr>
                </a:solidFill>
              </a:rPr>
              <a:t>Lorem ipsum dolor sit </a:t>
            </a:r>
            <a:r>
              <a:rPr lang="en-US" err="1">
                <a:solidFill>
                  <a:schemeClr val="tx1">
                    <a:lumMod val="65000"/>
                    <a:lumOff val="35000"/>
                  </a:schemeClr>
                </a:solidFill>
              </a:rPr>
              <a:t>amet</a:t>
            </a:r>
            <a:r>
              <a:rPr lang="en-US">
                <a:solidFill>
                  <a:schemeClr val="tx1">
                    <a:lumMod val="65000"/>
                    <a:lumOff val="35000"/>
                  </a:schemeClr>
                </a:solidFill>
              </a:rPr>
              <a:t>, </a:t>
            </a:r>
            <a:r>
              <a:rPr lang="en-US" err="1">
                <a:solidFill>
                  <a:schemeClr val="tx1">
                    <a:lumMod val="65000"/>
                    <a:lumOff val="35000"/>
                  </a:schemeClr>
                </a:solidFill>
              </a:rPr>
              <a:t>consectetur</a:t>
            </a:r>
            <a:r>
              <a:rPr lang="en-US">
                <a:solidFill>
                  <a:schemeClr val="tx1">
                    <a:lumMod val="65000"/>
                    <a:lumOff val="35000"/>
                  </a:schemeClr>
                </a:solidFill>
              </a:rPr>
              <a:t> </a:t>
            </a:r>
            <a:r>
              <a:rPr lang="en-US" err="1">
                <a:solidFill>
                  <a:schemeClr val="tx1">
                    <a:lumMod val="65000"/>
                    <a:lumOff val="35000"/>
                  </a:schemeClr>
                </a:solidFill>
              </a:rPr>
              <a:t>adipiscing</a:t>
            </a:r>
            <a:r>
              <a:rPr lang="en-US">
                <a:solidFill>
                  <a:schemeClr val="tx1">
                    <a:lumMod val="65000"/>
                    <a:lumOff val="35000"/>
                  </a:schemeClr>
                </a:solidFill>
              </a:rPr>
              <a:t> </a:t>
            </a:r>
            <a:r>
              <a:rPr lang="en-US" err="1">
                <a:solidFill>
                  <a:schemeClr val="tx1">
                    <a:lumMod val="65000"/>
                    <a:lumOff val="35000"/>
                  </a:schemeClr>
                </a:solidFill>
              </a:rPr>
              <a:t>elit</a:t>
            </a:r>
            <a:r>
              <a:rPr lang="en-US">
                <a:solidFill>
                  <a:schemeClr val="tx1">
                    <a:lumMod val="65000"/>
                    <a:lumOff val="35000"/>
                  </a:schemeClr>
                </a:solidFill>
              </a:rPr>
              <a:t>. </a:t>
            </a:r>
          </a:p>
          <a:p>
            <a:r>
              <a:rPr lang="en-US">
                <a:solidFill>
                  <a:schemeClr val="tx1">
                    <a:lumMod val="65000"/>
                    <a:lumOff val="35000"/>
                  </a:schemeClr>
                </a:solidFill>
              </a:rPr>
              <a:t>Lorem ipsum dolor sit </a:t>
            </a:r>
            <a:r>
              <a:rPr lang="en-US" err="1">
                <a:solidFill>
                  <a:schemeClr val="tx1">
                    <a:lumMod val="65000"/>
                    <a:lumOff val="35000"/>
                  </a:schemeClr>
                </a:solidFill>
              </a:rPr>
              <a:t>amet</a:t>
            </a:r>
            <a:r>
              <a:rPr lang="en-US">
                <a:solidFill>
                  <a:schemeClr val="tx1">
                    <a:lumMod val="65000"/>
                    <a:lumOff val="35000"/>
                  </a:schemeClr>
                </a:solidFill>
              </a:rPr>
              <a:t>, </a:t>
            </a:r>
            <a:r>
              <a:rPr lang="en-US" err="1">
                <a:solidFill>
                  <a:schemeClr val="tx1">
                    <a:lumMod val="65000"/>
                    <a:lumOff val="35000"/>
                  </a:schemeClr>
                </a:solidFill>
              </a:rPr>
              <a:t>consectetur</a:t>
            </a:r>
            <a:r>
              <a:rPr lang="en-US">
                <a:solidFill>
                  <a:schemeClr val="tx1">
                    <a:lumMod val="65000"/>
                    <a:lumOff val="35000"/>
                  </a:schemeClr>
                </a:solidFill>
              </a:rPr>
              <a:t> </a:t>
            </a:r>
            <a:r>
              <a:rPr lang="en-US" err="1">
                <a:solidFill>
                  <a:schemeClr val="tx1">
                    <a:lumMod val="65000"/>
                    <a:lumOff val="35000"/>
                  </a:schemeClr>
                </a:solidFill>
              </a:rPr>
              <a:t>adipiscing</a:t>
            </a:r>
            <a:r>
              <a:rPr lang="en-US">
                <a:solidFill>
                  <a:schemeClr val="tx1">
                    <a:lumMod val="65000"/>
                    <a:lumOff val="35000"/>
                  </a:schemeClr>
                </a:solidFill>
              </a:rPr>
              <a:t> </a:t>
            </a:r>
            <a:r>
              <a:rPr lang="en-US" err="1">
                <a:solidFill>
                  <a:schemeClr val="tx1">
                    <a:lumMod val="65000"/>
                    <a:lumOff val="35000"/>
                  </a:schemeClr>
                </a:solidFill>
              </a:rPr>
              <a:t>elit</a:t>
            </a:r>
            <a:r>
              <a:rPr lang="en-US">
                <a:solidFill>
                  <a:schemeClr val="tx1">
                    <a:lumMod val="65000"/>
                    <a:lumOff val="35000"/>
                  </a:schemeClr>
                </a:solidFill>
              </a:rPr>
              <a:t>. </a:t>
            </a:r>
          </a:p>
          <a:p>
            <a:r>
              <a:rPr lang="en-US">
                <a:solidFill>
                  <a:schemeClr val="tx1">
                    <a:lumMod val="65000"/>
                    <a:lumOff val="35000"/>
                  </a:schemeClr>
                </a:solidFill>
              </a:rPr>
              <a:t>Lorem ipsum dolor sit </a:t>
            </a:r>
            <a:r>
              <a:rPr lang="en-US" err="1">
                <a:solidFill>
                  <a:schemeClr val="tx1">
                    <a:lumMod val="65000"/>
                    <a:lumOff val="35000"/>
                  </a:schemeClr>
                </a:solidFill>
              </a:rPr>
              <a:t>amet</a:t>
            </a:r>
            <a:r>
              <a:rPr lang="en-US">
                <a:solidFill>
                  <a:schemeClr val="tx1">
                    <a:lumMod val="65000"/>
                    <a:lumOff val="35000"/>
                  </a:schemeClr>
                </a:solidFill>
              </a:rPr>
              <a:t>, </a:t>
            </a:r>
            <a:r>
              <a:rPr lang="en-US" err="1">
                <a:solidFill>
                  <a:schemeClr val="tx1">
                    <a:lumMod val="65000"/>
                    <a:lumOff val="35000"/>
                  </a:schemeClr>
                </a:solidFill>
              </a:rPr>
              <a:t>consectetur</a:t>
            </a:r>
            <a:r>
              <a:rPr lang="en-US">
                <a:solidFill>
                  <a:schemeClr val="tx1">
                    <a:lumMod val="65000"/>
                    <a:lumOff val="35000"/>
                  </a:schemeClr>
                </a:solidFill>
              </a:rPr>
              <a:t> </a:t>
            </a:r>
            <a:r>
              <a:rPr lang="en-US" err="1">
                <a:solidFill>
                  <a:schemeClr val="tx1">
                    <a:lumMod val="65000"/>
                    <a:lumOff val="35000"/>
                  </a:schemeClr>
                </a:solidFill>
              </a:rPr>
              <a:t>adipiscing</a:t>
            </a:r>
            <a:r>
              <a:rPr lang="en-US">
                <a:solidFill>
                  <a:schemeClr val="tx1">
                    <a:lumMod val="65000"/>
                    <a:lumOff val="35000"/>
                  </a:schemeClr>
                </a:solidFill>
              </a:rPr>
              <a:t> </a:t>
            </a:r>
            <a:r>
              <a:rPr lang="en-US" err="1">
                <a:solidFill>
                  <a:schemeClr val="tx1">
                    <a:lumMod val="65000"/>
                    <a:lumOff val="35000"/>
                  </a:schemeClr>
                </a:solidFill>
              </a:rPr>
              <a:t>elit</a:t>
            </a:r>
            <a:r>
              <a:rPr lang="en-US">
                <a:solidFill>
                  <a:schemeClr val="tx1">
                    <a:lumMod val="65000"/>
                    <a:lumOff val="35000"/>
                  </a:schemeClr>
                </a:solidFill>
              </a:rPr>
              <a:t>. </a:t>
            </a:r>
          </a:p>
          <a:p>
            <a:r>
              <a:rPr lang="en-US">
                <a:solidFill>
                  <a:schemeClr val="tx1">
                    <a:lumMod val="65000"/>
                    <a:lumOff val="35000"/>
                  </a:schemeClr>
                </a:solidFill>
              </a:rPr>
              <a:t>Lorem ipsum dolor sit </a:t>
            </a:r>
            <a:r>
              <a:rPr lang="en-US" err="1">
                <a:solidFill>
                  <a:schemeClr val="tx1">
                    <a:lumMod val="65000"/>
                    <a:lumOff val="35000"/>
                  </a:schemeClr>
                </a:solidFill>
              </a:rPr>
              <a:t>amet</a:t>
            </a:r>
            <a:r>
              <a:rPr lang="en-US">
                <a:solidFill>
                  <a:schemeClr val="tx1">
                    <a:lumMod val="65000"/>
                    <a:lumOff val="35000"/>
                  </a:schemeClr>
                </a:solidFill>
              </a:rPr>
              <a:t>, </a:t>
            </a:r>
            <a:r>
              <a:rPr lang="en-US" err="1">
                <a:solidFill>
                  <a:schemeClr val="tx1">
                    <a:lumMod val="65000"/>
                    <a:lumOff val="35000"/>
                  </a:schemeClr>
                </a:solidFill>
              </a:rPr>
              <a:t>consectetur</a:t>
            </a:r>
            <a:r>
              <a:rPr lang="en-US">
                <a:solidFill>
                  <a:schemeClr val="tx1">
                    <a:lumMod val="65000"/>
                    <a:lumOff val="35000"/>
                  </a:schemeClr>
                </a:solidFill>
              </a:rPr>
              <a:t> </a:t>
            </a:r>
            <a:r>
              <a:rPr lang="en-US" err="1">
                <a:solidFill>
                  <a:schemeClr val="tx1">
                    <a:lumMod val="65000"/>
                    <a:lumOff val="35000"/>
                  </a:schemeClr>
                </a:solidFill>
              </a:rPr>
              <a:t>adipiscing</a:t>
            </a:r>
            <a:r>
              <a:rPr lang="en-US">
                <a:solidFill>
                  <a:schemeClr val="tx1">
                    <a:lumMod val="65000"/>
                    <a:lumOff val="35000"/>
                  </a:schemeClr>
                </a:solidFill>
              </a:rPr>
              <a:t> </a:t>
            </a:r>
            <a:r>
              <a:rPr lang="en-US" err="1">
                <a:solidFill>
                  <a:schemeClr val="tx1">
                    <a:lumMod val="65000"/>
                    <a:lumOff val="35000"/>
                  </a:schemeClr>
                </a:solidFill>
              </a:rPr>
              <a:t>elit</a:t>
            </a:r>
            <a:r>
              <a:rPr lang="en-US">
                <a:solidFill>
                  <a:schemeClr val="tx1">
                    <a:lumMod val="65000"/>
                    <a:lumOff val="35000"/>
                  </a:schemeClr>
                </a:solidFill>
              </a:rPr>
              <a:t>. </a:t>
            </a:r>
          </a:p>
          <a:p>
            <a:r>
              <a:rPr lang="en-US">
                <a:solidFill>
                  <a:schemeClr val="tx1">
                    <a:lumMod val="65000"/>
                    <a:lumOff val="35000"/>
                  </a:schemeClr>
                </a:solidFill>
              </a:rPr>
              <a:t>Lorem ipsum dolor sit </a:t>
            </a:r>
            <a:r>
              <a:rPr lang="en-US" err="1">
                <a:solidFill>
                  <a:schemeClr val="tx1">
                    <a:lumMod val="65000"/>
                    <a:lumOff val="35000"/>
                  </a:schemeClr>
                </a:solidFill>
              </a:rPr>
              <a:t>amet</a:t>
            </a:r>
            <a:r>
              <a:rPr lang="en-US">
                <a:solidFill>
                  <a:schemeClr val="tx1">
                    <a:lumMod val="65000"/>
                    <a:lumOff val="35000"/>
                  </a:schemeClr>
                </a:solidFill>
              </a:rPr>
              <a:t>, </a:t>
            </a:r>
            <a:r>
              <a:rPr lang="en-US" err="1">
                <a:solidFill>
                  <a:schemeClr val="tx1">
                    <a:lumMod val="65000"/>
                    <a:lumOff val="35000"/>
                  </a:schemeClr>
                </a:solidFill>
              </a:rPr>
              <a:t>consectetur</a:t>
            </a:r>
            <a:r>
              <a:rPr lang="en-US">
                <a:solidFill>
                  <a:schemeClr val="tx1">
                    <a:lumMod val="65000"/>
                    <a:lumOff val="35000"/>
                  </a:schemeClr>
                </a:solidFill>
              </a:rPr>
              <a:t> </a:t>
            </a:r>
            <a:r>
              <a:rPr lang="en-US" err="1">
                <a:solidFill>
                  <a:schemeClr val="tx1">
                    <a:lumMod val="65000"/>
                    <a:lumOff val="35000"/>
                  </a:schemeClr>
                </a:solidFill>
              </a:rPr>
              <a:t>adipiscing</a:t>
            </a:r>
            <a:r>
              <a:rPr lang="en-US">
                <a:solidFill>
                  <a:schemeClr val="tx1">
                    <a:lumMod val="65000"/>
                    <a:lumOff val="35000"/>
                  </a:schemeClr>
                </a:solidFill>
              </a:rPr>
              <a:t> </a:t>
            </a:r>
            <a:r>
              <a:rPr lang="en-US" err="1">
                <a:solidFill>
                  <a:schemeClr val="tx1">
                    <a:lumMod val="65000"/>
                    <a:lumOff val="35000"/>
                  </a:schemeClr>
                </a:solidFill>
              </a:rPr>
              <a:t>elit</a:t>
            </a:r>
            <a:r>
              <a:rPr lang="en-US">
                <a:solidFill>
                  <a:schemeClr val="tx1">
                    <a:lumMod val="65000"/>
                    <a:lumOff val="35000"/>
                  </a:schemeClr>
                </a:solidFill>
              </a:rPr>
              <a:t>. </a:t>
            </a:r>
          </a:p>
          <a:p>
            <a:endParaRPr lang="en-US">
              <a:solidFill>
                <a:schemeClr val="tx1">
                  <a:lumMod val="65000"/>
                  <a:lumOff val="35000"/>
                </a:schemeClr>
              </a:solidFill>
            </a:endParaRPr>
          </a:p>
        </p:txBody>
      </p:sp>
    </p:spTree>
    <p:extLst>
      <p:ext uri="{BB962C8B-B14F-4D97-AF65-F5344CB8AC3E}">
        <p14:creationId xmlns:p14="http://schemas.microsoft.com/office/powerpoint/2010/main" val="22951216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mage and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05500" y="395836"/>
            <a:ext cx="7121455" cy="566531"/>
          </a:xfrm>
        </p:spPr>
        <p:txBody>
          <a:bodyPr anchor="b"/>
          <a:lstStyle>
            <a:lvl1pPr algn="r">
              <a:defRPr sz="3200" b="1" i="0" baseline="0"/>
            </a:lvl1pPr>
          </a:lstStyle>
          <a:p>
            <a:r>
              <a:rPr lang="en-US"/>
              <a:t>IMAGE AND TEXT</a:t>
            </a:r>
          </a:p>
        </p:txBody>
      </p:sp>
      <p:sp>
        <p:nvSpPr>
          <p:cNvPr id="3" name="Picture Placeholder 2"/>
          <p:cNvSpPr>
            <a:spLocks noGrp="1"/>
          </p:cNvSpPr>
          <p:nvPr>
            <p:ph type="pic" idx="1"/>
          </p:nvPr>
        </p:nvSpPr>
        <p:spPr>
          <a:xfrm>
            <a:off x="0" y="1552437"/>
            <a:ext cx="12192000" cy="324062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Footer Placeholder 4"/>
          <p:cNvSpPr>
            <a:spLocks noGrp="1"/>
          </p:cNvSpPr>
          <p:nvPr>
            <p:ph type="ftr" sz="quarter" idx="3"/>
          </p:nvPr>
        </p:nvSpPr>
        <p:spPr>
          <a:xfrm>
            <a:off x="560439" y="6356350"/>
            <a:ext cx="86622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Text Placeholder 6"/>
          <p:cNvSpPr>
            <a:spLocks noGrp="1"/>
          </p:cNvSpPr>
          <p:nvPr>
            <p:ph type="body" sz="quarter" idx="10" hasCustomPrompt="1"/>
          </p:nvPr>
        </p:nvSpPr>
        <p:spPr>
          <a:xfrm>
            <a:off x="5123413" y="994190"/>
            <a:ext cx="6778625" cy="527119"/>
          </a:xfrm>
          <a:prstGeom prst="rect">
            <a:avLst/>
          </a:prstGeom>
        </p:spPr>
        <p:txBody>
          <a:bodyPr/>
          <a:lstStyle>
            <a:lvl1pPr marL="0" indent="0" algn="r">
              <a:buNone/>
              <a:defRPr sz="2400" baseline="0"/>
            </a:lvl1pPr>
          </a:lstStyle>
          <a:p>
            <a:pPr lvl="0"/>
            <a:r>
              <a:rPr lang="en-US"/>
              <a:t>Text here</a:t>
            </a:r>
          </a:p>
        </p:txBody>
      </p:sp>
      <p:sp>
        <p:nvSpPr>
          <p:cNvPr id="9" name="Text Placeholder 6"/>
          <p:cNvSpPr>
            <a:spLocks noGrp="1"/>
          </p:cNvSpPr>
          <p:nvPr>
            <p:ph type="body" sz="quarter" idx="11" hasCustomPrompt="1"/>
          </p:nvPr>
        </p:nvSpPr>
        <p:spPr>
          <a:xfrm>
            <a:off x="5123412" y="5047587"/>
            <a:ext cx="6778625" cy="527119"/>
          </a:xfrm>
          <a:prstGeom prst="rect">
            <a:avLst/>
          </a:prstGeom>
        </p:spPr>
        <p:txBody>
          <a:bodyPr/>
          <a:lstStyle>
            <a:lvl1pPr marL="0" indent="0" algn="r">
              <a:buNone/>
              <a:defRPr sz="2400" baseline="0"/>
            </a:lvl1pPr>
          </a:lstStyle>
          <a:p>
            <a:pPr lvl="0"/>
            <a:r>
              <a:rPr lang="en-US"/>
              <a:t>Text here</a:t>
            </a:r>
          </a:p>
        </p:txBody>
      </p:sp>
    </p:spTree>
    <p:extLst>
      <p:ext uri="{BB962C8B-B14F-4D97-AF65-F5344CB8AC3E}">
        <p14:creationId xmlns:p14="http://schemas.microsoft.com/office/powerpoint/2010/main" val="18959419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FFFFFF"/>
        </a:solidFill>
        <a:effectLst/>
      </p:bgPr>
    </p:bg>
    <p:spTree>
      <p:nvGrpSpPr>
        <p:cNvPr id="1" name=""/>
        <p:cNvGrpSpPr/>
        <p:nvPr/>
      </p:nvGrpSpPr>
      <p:grpSpPr>
        <a:xfrm>
          <a:off x="0" y="0"/>
          <a:ext cx="0" cy="0"/>
          <a:chOff x="0" y="0"/>
          <a:chExt cx="0" cy="0"/>
        </a:xfrm>
      </p:grpSpPr>
      <p:sp>
        <p:nvSpPr>
          <p:cNvPr id="10" name="Rectangle 9"/>
          <p:cNvSpPr/>
          <p:nvPr userDrawn="1"/>
        </p:nvSpPr>
        <p:spPr>
          <a:xfrm>
            <a:off x="0" y="1451076"/>
            <a:ext cx="12192000" cy="4187724"/>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sp>
        <p:nvSpPr>
          <p:cNvPr id="8" name="Rectangle 7"/>
          <p:cNvSpPr/>
          <p:nvPr userDrawn="1"/>
        </p:nvSpPr>
        <p:spPr>
          <a:xfrm>
            <a:off x="-13398" y="0"/>
            <a:ext cx="12192000" cy="474083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sp>
        <p:nvSpPr>
          <p:cNvPr id="2" name="Title 1"/>
          <p:cNvSpPr>
            <a:spLocks noGrp="1"/>
          </p:cNvSpPr>
          <p:nvPr>
            <p:ph type="ctrTitle"/>
          </p:nvPr>
        </p:nvSpPr>
        <p:spPr>
          <a:xfrm>
            <a:off x="147484" y="1091868"/>
            <a:ext cx="11113369" cy="1193800"/>
          </a:xfrm>
        </p:spPr>
        <p:txBody>
          <a:bodyPr anchor="b"/>
          <a:lstStyle>
            <a:lvl1pPr algn="l">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235970" y="2260587"/>
            <a:ext cx="8130845" cy="656469"/>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Footer Placeholder 4"/>
          <p:cNvSpPr>
            <a:spLocks noGrp="1"/>
          </p:cNvSpPr>
          <p:nvPr>
            <p:ph type="ftr" sz="quarter" idx="3"/>
          </p:nvPr>
        </p:nvSpPr>
        <p:spPr>
          <a:xfrm>
            <a:off x="235970" y="6294436"/>
            <a:ext cx="8459795"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033830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1_Title Slide Option 2">
    <p:bg>
      <p:bgPr>
        <a:solidFill>
          <a:srgbClr val="FFFFFF"/>
        </a:solidFill>
        <a:effectLst/>
      </p:bgPr>
    </p:bg>
    <p:spTree>
      <p:nvGrpSpPr>
        <p:cNvPr id="1" name=""/>
        <p:cNvGrpSpPr/>
        <p:nvPr/>
      </p:nvGrpSpPr>
      <p:grpSpPr>
        <a:xfrm>
          <a:off x="0" y="0"/>
          <a:ext cx="0" cy="0"/>
          <a:chOff x="0" y="0"/>
          <a:chExt cx="0" cy="0"/>
        </a:xfrm>
      </p:grpSpPr>
      <p:sp>
        <p:nvSpPr>
          <p:cNvPr id="10" name="Rectangle 9"/>
          <p:cNvSpPr/>
          <p:nvPr userDrawn="1"/>
        </p:nvSpPr>
        <p:spPr>
          <a:xfrm>
            <a:off x="0" y="1451076"/>
            <a:ext cx="12192000" cy="4187724"/>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sp>
        <p:nvSpPr>
          <p:cNvPr id="8" name="Rectangle 7"/>
          <p:cNvSpPr/>
          <p:nvPr userDrawn="1"/>
        </p:nvSpPr>
        <p:spPr>
          <a:xfrm>
            <a:off x="-13398" y="0"/>
            <a:ext cx="12192000" cy="4740831"/>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sp>
        <p:nvSpPr>
          <p:cNvPr id="2" name="Title 1"/>
          <p:cNvSpPr>
            <a:spLocks noGrp="1"/>
          </p:cNvSpPr>
          <p:nvPr>
            <p:ph type="ctrTitle"/>
          </p:nvPr>
        </p:nvSpPr>
        <p:spPr>
          <a:xfrm>
            <a:off x="147484" y="1091868"/>
            <a:ext cx="11113369" cy="1193800"/>
          </a:xfrm>
        </p:spPr>
        <p:txBody>
          <a:bodyPr anchor="b"/>
          <a:lstStyle>
            <a:lvl1pPr algn="l">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235970" y="2260587"/>
            <a:ext cx="8130845" cy="656469"/>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Footer Placeholder 4"/>
          <p:cNvSpPr>
            <a:spLocks noGrp="1"/>
          </p:cNvSpPr>
          <p:nvPr>
            <p:ph type="ftr" sz="quarter" idx="3"/>
          </p:nvPr>
        </p:nvSpPr>
        <p:spPr>
          <a:xfrm>
            <a:off x="235970" y="6294436"/>
            <a:ext cx="8459795"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525329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Footer Placeholder 4"/>
          <p:cNvSpPr>
            <a:spLocks noGrp="1"/>
          </p:cNvSpPr>
          <p:nvPr>
            <p:ph type="ftr" sz="quarter" idx="3"/>
          </p:nvPr>
        </p:nvSpPr>
        <p:spPr>
          <a:xfrm>
            <a:off x="560439" y="6356350"/>
            <a:ext cx="86622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Content Placeholder 3"/>
          <p:cNvSpPr>
            <a:spLocks noGrp="1"/>
          </p:cNvSpPr>
          <p:nvPr>
            <p:ph sz="half" idx="10"/>
          </p:nvPr>
        </p:nvSpPr>
        <p:spPr>
          <a:xfrm>
            <a:off x="838200" y="1690687"/>
            <a:ext cx="10515600" cy="4486275"/>
          </a:xfrm>
          <a:prstGeom prst="rect">
            <a:avLst/>
          </a:prstGeom>
        </p:spPr>
        <p:txBody>
          <a:bodyPr/>
          <a:lstStyle>
            <a:lvl1pPr marL="228600" indent="-228600">
              <a:buClr>
                <a:schemeClr val="accent1"/>
              </a:buClr>
              <a:buFont typeface="Calibri" panose="020F0502020204030204" pitchFamily="34" charset="0"/>
              <a:buChar char="●"/>
              <a:defRPr/>
            </a:lvl1pPr>
            <a:lvl2pPr marL="685800" indent="-228600">
              <a:buClr>
                <a:schemeClr val="accent1"/>
              </a:buClr>
              <a:buFont typeface="Calibri" panose="020F0502020204030204" pitchFamily="34" charset="0"/>
              <a:buChar char="●"/>
              <a:defRPr/>
            </a:lvl2pPr>
            <a:lvl3pPr marL="1143000" indent="-228600">
              <a:buClr>
                <a:schemeClr val="accent1"/>
              </a:buClr>
              <a:buFont typeface="Calibri" panose="020F0502020204030204" pitchFamily="34" charset="0"/>
              <a:buChar char="●"/>
              <a:defRPr/>
            </a:lvl3pPr>
            <a:lvl4pPr marL="1600200" indent="-228600">
              <a:buClr>
                <a:schemeClr val="accent1"/>
              </a:buClr>
              <a:buFont typeface="Calibri" panose="020F0502020204030204" pitchFamily="34" charset="0"/>
              <a:buChar char="●"/>
              <a:defRPr/>
            </a:lvl4pPr>
            <a:lvl5pPr marL="2057400" indent="-228600">
              <a:buClr>
                <a:schemeClr val="accent1"/>
              </a:buClr>
              <a:buFont typeface="Calibri" panose="020F050202020403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42767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4" name="Rectangle 3"/>
          <p:cNvSpPr/>
          <p:nvPr userDrawn="1"/>
        </p:nvSpPr>
        <p:spPr>
          <a:xfrm>
            <a:off x="-18875" y="-5233"/>
            <a:ext cx="12192000" cy="389613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sp>
        <p:nvSpPr>
          <p:cNvPr id="3" name="Footer Placeholder 2"/>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32235" y="0"/>
            <a:ext cx="2209800" cy="2209800"/>
          </a:xfrm>
          <a:prstGeom prst="rect">
            <a:avLst/>
          </a:prstGeom>
        </p:spPr>
      </p:pic>
      <p:sp>
        <p:nvSpPr>
          <p:cNvPr id="9" name="Content Placeholder 8"/>
          <p:cNvSpPr>
            <a:spLocks noGrp="1"/>
          </p:cNvSpPr>
          <p:nvPr>
            <p:ph sz="quarter" idx="11" hasCustomPrompt="1"/>
          </p:nvPr>
        </p:nvSpPr>
        <p:spPr>
          <a:xfrm>
            <a:off x="266207" y="2578645"/>
            <a:ext cx="10556875" cy="1079500"/>
          </a:xfrm>
          <a:prstGeom prst="rect">
            <a:avLst/>
          </a:prstGeom>
        </p:spPr>
        <p:txBody>
          <a:bodyPr/>
          <a:lstStyle>
            <a:lvl1pPr marL="0" indent="0">
              <a:buNone/>
              <a:defRPr sz="4000">
                <a:solidFill>
                  <a:schemeClr val="bg1"/>
                </a:solidFill>
              </a:defRPr>
            </a:lvl1pPr>
          </a:lstStyle>
          <a:p>
            <a:pPr lvl="0"/>
            <a:r>
              <a:rPr lang="en-US"/>
              <a:t>Quote</a:t>
            </a:r>
          </a:p>
        </p:txBody>
      </p:sp>
      <p:sp>
        <p:nvSpPr>
          <p:cNvPr id="11" name="Text Placeholder 10"/>
          <p:cNvSpPr>
            <a:spLocks noGrp="1"/>
          </p:cNvSpPr>
          <p:nvPr>
            <p:ph type="body" sz="quarter" idx="12" hasCustomPrompt="1"/>
          </p:nvPr>
        </p:nvSpPr>
        <p:spPr>
          <a:xfrm>
            <a:off x="266207" y="4046252"/>
            <a:ext cx="11080750" cy="1819275"/>
          </a:xfrm>
          <a:prstGeom prst="rect">
            <a:avLst/>
          </a:prstGeom>
        </p:spPr>
        <p:txBody>
          <a:bodyPr/>
          <a:lstStyle>
            <a:lvl1pPr marL="0" indent="0">
              <a:buNone/>
              <a:defRPr sz="2000"/>
            </a:lvl1pPr>
          </a:lstStyle>
          <a:p>
            <a:r>
              <a:rPr lang="en-US">
                <a:solidFill>
                  <a:schemeClr val="tx1">
                    <a:lumMod val="65000"/>
                    <a:lumOff val="35000"/>
                  </a:schemeClr>
                </a:solidFill>
              </a:rPr>
              <a:t>Lorem ipsum dolor sit </a:t>
            </a:r>
            <a:r>
              <a:rPr lang="en-US" err="1">
                <a:solidFill>
                  <a:schemeClr val="tx1">
                    <a:lumMod val="65000"/>
                    <a:lumOff val="35000"/>
                  </a:schemeClr>
                </a:solidFill>
              </a:rPr>
              <a:t>amet</a:t>
            </a:r>
            <a:r>
              <a:rPr lang="en-US">
                <a:solidFill>
                  <a:schemeClr val="tx1">
                    <a:lumMod val="65000"/>
                    <a:lumOff val="35000"/>
                  </a:schemeClr>
                </a:solidFill>
              </a:rPr>
              <a:t>, </a:t>
            </a:r>
            <a:r>
              <a:rPr lang="en-US" err="1">
                <a:solidFill>
                  <a:schemeClr val="tx1">
                    <a:lumMod val="65000"/>
                    <a:lumOff val="35000"/>
                  </a:schemeClr>
                </a:solidFill>
              </a:rPr>
              <a:t>consectetur</a:t>
            </a:r>
            <a:r>
              <a:rPr lang="en-US">
                <a:solidFill>
                  <a:schemeClr val="tx1">
                    <a:lumMod val="65000"/>
                    <a:lumOff val="35000"/>
                  </a:schemeClr>
                </a:solidFill>
              </a:rPr>
              <a:t> </a:t>
            </a:r>
            <a:r>
              <a:rPr lang="en-US" err="1">
                <a:solidFill>
                  <a:schemeClr val="tx1">
                    <a:lumMod val="65000"/>
                    <a:lumOff val="35000"/>
                  </a:schemeClr>
                </a:solidFill>
              </a:rPr>
              <a:t>adipiscing</a:t>
            </a:r>
            <a:r>
              <a:rPr lang="en-US">
                <a:solidFill>
                  <a:schemeClr val="tx1">
                    <a:lumMod val="65000"/>
                    <a:lumOff val="35000"/>
                  </a:schemeClr>
                </a:solidFill>
              </a:rPr>
              <a:t> </a:t>
            </a:r>
            <a:r>
              <a:rPr lang="en-US" err="1">
                <a:solidFill>
                  <a:schemeClr val="tx1">
                    <a:lumMod val="65000"/>
                    <a:lumOff val="35000"/>
                  </a:schemeClr>
                </a:solidFill>
              </a:rPr>
              <a:t>elit</a:t>
            </a:r>
            <a:r>
              <a:rPr lang="en-US">
                <a:solidFill>
                  <a:schemeClr val="tx1">
                    <a:lumMod val="65000"/>
                    <a:lumOff val="35000"/>
                  </a:schemeClr>
                </a:solidFill>
              </a:rPr>
              <a:t>. </a:t>
            </a:r>
            <a:r>
              <a:rPr lang="en-US" err="1">
                <a:solidFill>
                  <a:schemeClr val="tx1">
                    <a:lumMod val="65000"/>
                    <a:lumOff val="35000"/>
                  </a:schemeClr>
                </a:solidFill>
              </a:rPr>
              <a:t>Ut</a:t>
            </a:r>
            <a:r>
              <a:rPr lang="en-US">
                <a:solidFill>
                  <a:schemeClr val="tx1">
                    <a:lumMod val="65000"/>
                    <a:lumOff val="35000"/>
                  </a:schemeClr>
                </a:solidFill>
              </a:rPr>
              <a:t> </a:t>
            </a:r>
            <a:r>
              <a:rPr lang="en-US" err="1">
                <a:solidFill>
                  <a:schemeClr val="tx1">
                    <a:lumMod val="65000"/>
                    <a:lumOff val="35000"/>
                  </a:schemeClr>
                </a:solidFill>
              </a:rPr>
              <a:t>posuere</a:t>
            </a:r>
            <a:r>
              <a:rPr lang="en-US">
                <a:solidFill>
                  <a:schemeClr val="tx1">
                    <a:lumMod val="65000"/>
                    <a:lumOff val="35000"/>
                  </a:schemeClr>
                </a:solidFill>
              </a:rPr>
              <a:t> </a:t>
            </a:r>
            <a:r>
              <a:rPr lang="en-US" err="1">
                <a:solidFill>
                  <a:schemeClr val="tx1">
                    <a:lumMod val="65000"/>
                    <a:lumOff val="35000"/>
                  </a:schemeClr>
                </a:solidFill>
              </a:rPr>
              <a:t>fermentum</a:t>
            </a:r>
            <a:r>
              <a:rPr lang="en-US">
                <a:solidFill>
                  <a:schemeClr val="tx1">
                    <a:lumMod val="65000"/>
                    <a:lumOff val="35000"/>
                  </a:schemeClr>
                </a:solidFill>
              </a:rPr>
              <a:t> </a:t>
            </a:r>
            <a:r>
              <a:rPr lang="en-US" err="1">
                <a:solidFill>
                  <a:schemeClr val="tx1">
                    <a:lumMod val="65000"/>
                    <a:lumOff val="35000"/>
                  </a:schemeClr>
                </a:solidFill>
              </a:rPr>
              <a:t>purus</a:t>
            </a:r>
            <a:r>
              <a:rPr lang="en-US">
                <a:solidFill>
                  <a:schemeClr val="tx1">
                    <a:lumMod val="65000"/>
                    <a:lumOff val="35000"/>
                  </a:schemeClr>
                </a:solidFill>
              </a:rPr>
              <a:t> </a:t>
            </a:r>
            <a:r>
              <a:rPr lang="en-US" err="1">
                <a:solidFill>
                  <a:schemeClr val="tx1">
                    <a:lumMod val="65000"/>
                    <a:lumOff val="35000"/>
                  </a:schemeClr>
                </a:solidFill>
              </a:rPr>
              <a:t>ut</a:t>
            </a:r>
            <a:r>
              <a:rPr lang="en-US">
                <a:solidFill>
                  <a:schemeClr val="tx1">
                    <a:lumMod val="65000"/>
                    <a:lumOff val="35000"/>
                  </a:schemeClr>
                </a:solidFill>
              </a:rPr>
              <a:t> </a:t>
            </a:r>
            <a:r>
              <a:rPr lang="en-US" err="1">
                <a:solidFill>
                  <a:schemeClr val="tx1">
                    <a:lumMod val="65000"/>
                    <a:lumOff val="35000"/>
                  </a:schemeClr>
                </a:solidFill>
              </a:rPr>
              <a:t>facilisis</a:t>
            </a:r>
            <a:r>
              <a:rPr lang="en-US">
                <a:solidFill>
                  <a:schemeClr val="tx1">
                    <a:lumMod val="65000"/>
                    <a:lumOff val="35000"/>
                  </a:schemeClr>
                </a:solidFill>
              </a:rPr>
              <a:t>. </a:t>
            </a:r>
            <a:r>
              <a:rPr lang="en-US" err="1">
                <a:solidFill>
                  <a:schemeClr val="tx1">
                    <a:lumMod val="65000"/>
                    <a:lumOff val="35000"/>
                  </a:schemeClr>
                </a:solidFill>
              </a:rPr>
              <a:t>Nullam</a:t>
            </a:r>
            <a:r>
              <a:rPr lang="en-US">
                <a:solidFill>
                  <a:schemeClr val="tx1">
                    <a:lumMod val="65000"/>
                    <a:lumOff val="35000"/>
                  </a:schemeClr>
                </a:solidFill>
              </a:rPr>
              <a:t> semper, </a:t>
            </a:r>
            <a:r>
              <a:rPr lang="en-US" err="1">
                <a:solidFill>
                  <a:schemeClr val="tx1">
                    <a:lumMod val="65000"/>
                    <a:lumOff val="35000"/>
                  </a:schemeClr>
                </a:solidFill>
              </a:rPr>
              <a:t>sem</a:t>
            </a:r>
            <a:r>
              <a:rPr lang="en-US">
                <a:solidFill>
                  <a:schemeClr val="tx1">
                    <a:lumMod val="65000"/>
                    <a:lumOff val="35000"/>
                  </a:schemeClr>
                </a:solidFill>
              </a:rPr>
              <a:t> a dictum gravida, </a:t>
            </a:r>
            <a:r>
              <a:rPr lang="en-US" err="1">
                <a:solidFill>
                  <a:schemeClr val="tx1">
                    <a:lumMod val="65000"/>
                    <a:lumOff val="35000"/>
                  </a:schemeClr>
                </a:solidFill>
              </a:rPr>
              <a:t>purus</a:t>
            </a:r>
            <a:r>
              <a:rPr lang="en-US">
                <a:solidFill>
                  <a:schemeClr val="tx1">
                    <a:lumMod val="65000"/>
                    <a:lumOff val="35000"/>
                  </a:schemeClr>
                </a:solidFill>
              </a:rPr>
              <a:t> </a:t>
            </a:r>
            <a:r>
              <a:rPr lang="en-US" err="1">
                <a:solidFill>
                  <a:schemeClr val="tx1">
                    <a:lumMod val="65000"/>
                    <a:lumOff val="35000"/>
                  </a:schemeClr>
                </a:solidFill>
              </a:rPr>
              <a:t>mauris</a:t>
            </a:r>
            <a:r>
              <a:rPr lang="en-US">
                <a:solidFill>
                  <a:schemeClr val="tx1">
                    <a:lumMod val="65000"/>
                    <a:lumOff val="35000"/>
                  </a:schemeClr>
                </a:solidFill>
              </a:rPr>
              <a:t> </a:t>
            </a:r>
            <a:r>
              <a:rPr lang="en-US" err="1">
                <a:solidFill>
                  <a:schemeClr val="tx1">
                    <a:lumMod val="65000"/>
                    <a:lumOff val="35000"/>
                  </a:schemeClr>
                </a:solidFill>
              </a:rPr>
              <a:t>laoreet</a:t>
            </a:r>
            <a:r>
              <a:rPr lang="en-US">
                <a:solidFill>
                  <a:schemeClr val="tx1">
                    <a:lumMod val="65000"/>
                    <a:lumOff val="35000"/>
                  </a:schemeClr>
                </a:solidFill>
              </a:rPr>
              <a:t> </a:t>
            </a:r>
            <a:r>
              <a:rPr lang="en-US" err="1">
                <a:solidFill>
                  <a:schemeClr val="tx1">
                    <a:lumMod val="65000"/>
                    <a:lumOff val="35000"/>
                  </a:schemeClr>
                </a:solidFill>
              </a:rPr>
              <a:t>turpis</a:t>
            </a:r>
            <a:r>
              <a:rPr lang="en-US">
                <a:solidFill>
                  <a:schemeClr val="tx1">
                    <a:lumMod val="65000"/>
                    <a:lumOff val="35000"/>
                  </a:schemeClr>
                </a:solidFill>
              </a:rPr>
              <a:t>, </a:t>
            </a:r>
            <a:r>
              <a:rPr lang="en-US" err="1">
                <a:solidFill>
                  <a:schemeClr val="tx1">
                    <a:lumMod val="65000"/>
                    <a:lumOff val="35000"/>
                  </a:schemeClr>
                </a:solidFill>
              </a:rPr>
              <a:t>ut</a:t>
            </a:r>
            <a:r>
              <a:rPr lang="en-US">
                <a:solidFill>
                  <a:schemeClr val="tx1">
                    <a:lumMod val="65000"/>
                    <a:lumOff val="35000"/>
                  </a:schemeClr>
                </a:solidFill>
              </a:rPr>
              <a:t> </a:t>
            </a:r>
            <a:r>
              <a:rPr lang="en-US" err="1">
                <a:solidFill>
                  <a:schemeClr val="tx1">
                    <a:lumMod val="65000"/>
                    <a:lumOff val="35000"/>
                  </a:schemeClr>
                </a:solidFill>
              </a:rPr>
              <a:t>luctus</a:t>
            </a:r>
            <a:r>
              <a:rPr lang="en-US">
                <a:solidFill>
                  <a:schemeClr val="tx1">
                    <a:lumMod val="65000"/>
                    <a:lumOff val="35000"/>
                  </a:schemeClr>
                </a:solidFill>
              </a:rPr>
              <a:t> </a:t>
            </a:r>
            <a:r>
              <a:rPr lang="en-US" err="1">
                <a:solidFill>
                  <a:schemeClr val="tx1">
                    <a:lumMod val="65000"/>
                    <a:lumOff val="35000"/>
                  </a:schemeClr>
                </a:solidFill>
              </a:rPr>
              <a:t>mauris</a:t>
            </a:r>
            <a:r>
              <a:rPr lang="en-US">
                <a:solidFill>
                  <a:schemeClr val="tx1">
                    <a:lumMod val="65000"/>
                    <a:lumOff val="35000"/>
                  </a:schemeClr>
                </a:solidFill>
              </a:rPr>
              <a:t> </a:t>
            </a:r>
            <a:r>
              <a:rPr lang="en-US" err="1">
                <a:solidFill>
                  <a:schemeClr val="tx1">
                    <a:lumMod val="65000"/>
                    <a:lumOff val="35000"/>
                  </a:schemeClr>
                </a:solidFill>
              </a:rPr>
              <a:t>massa</a:t>
            </a:r>
            <a:r>
              <a:rPr lang="en-US">
                <a:solidFill>
                  <a:schemeClr val="tx1">
                    <a:lumMod val="65000"/>
                    <a:lumOff val="35000"/>
                  </a:schemeClr>
                </a:solidFill>
              </a:rPr>
              <a:t> vitae diam. </a:t>
            </a:r>
            <a:r>
              <a:rPr lang="en-US" err="1">
                <a:solidFill>
                  <a:schemeClr val="tx1">
                    <a:lumMod val="65000"/>
                    <a:lumOff val="35000"/>
                  </a:schemeClr>
                </a:solidFill>
              </a:rPr>
              <a:t>Nullam</a:t>
            </a:r>
            <a:r>
              <a:rPr lang="en-US">
                <a:solidFill>
                  <a:schemeClr val="tx1">
                    <a:lumMod val="65000"/>
                    <a:lumOff val="35000"/>
                  </a:schemeClr>
                </a:solidFill>
              </a:rPr>
              <a:t> </a:t>
            </a:r>
            <a:r>
              <a:rPr lang="en-US" err="1">
                <a:solidFill>
                  <a:schemeClr val="tx1">
                    <a:lumMod val="65000"/>
                    <a:lumOff val="35000"/>
                  </a:schemeClr>
                </a:solidFill>
              </a:rPr>
              <a:t>vel</a:t>
            </a:r>
            <a:r>
              <a:rPr lang="en-US">
                <a:solidFill>
                  <a:schemeClr val="tx1">
                    <a:lumMod val="65000"/>
                    <a:lumOff val="35000"/>
                  </a:schemeClr>
                </a:solidFill>
              </a:rPr>
              <a:t> </a:t>
            </a:r>
            <a:r>
              <a:rPr lang="en-US" err="1">
                <a:solidFill>
                  <a:schemeClr val="tx1">
                    <a:lumMod val="65000"/>
                    <a:lumOff val="35000"/>
                  </a:schemeClr>
                </a:solidFill>
              </a:rPr>
              <a:t>purus</a:t>
            </a:r>
            <a:r>
              <a:rPr lang="en-US">
                <a:solidFill>
                  <a:schemeClr val="tx1">
                    <a:lumMod val="65000"/>
                    <a:lumOff val="35000"/>
                  </a:schemeClr>
                </a:solidFill>
              </a:rPr>
              <a:t> </a:t>
            </a:r>
            <a:r>
              <a:rPr lang="en-US" err="1">
                <a:solidFill>
                  <a:schemeClr val="tx1">
                    <a:lumMod val="65000"/>
                    <a:lumOff val="35000"/>
                  </a:schemeClr>
                </a:solidFill>
              </a:rPr>
              <a:t>auctor</a:t>
            </a:r>
            <a:r>
              <a:rPr lang="en-US">
                <a:solidFill>
                  <a:schemeClr val="tx1">
                    <a:lumMod val="65000"/>
                    <a:lumOff val="35000"/>
                  </a:schemeClr>
                </a:solidFill>
              </a:rPr>
              <a:t>, </a:t>
            </a:r>
            <a:r>
              <a:rPr lang="en-US" err="1">
                <a:solidFill>
                  <a:schemeClr val="tx1">
                    <a:lumMod val="65000"/>
                    <a:lumOff val="35000"/>
                  </a:schemeClr>
                </a:solidFill>
              </a:rPr>
              <a:t>auctor</a:t>
            </a:r>
            <a:r>
              <a:rPr lang="en-US">
                <a:solidFill>
                  <a:schemeClr val="tx1">
                    <a:lumMod val="65000"/>
                    <a:lumOff val="35000"/>
                  </a:schemeClr>
                </a:solidFill>
              </a:rPr>
              <a:t> ligula sit </a:t>
            </a:r>
            <a:r>
              <a:rPr lang="en-US" err="1">
                <a:solidFill>
                  <a:schemeClr val="tx1">
                    <a:lumMod val="65000"/>
                    <a:lumOff val="35000"/>
                  </a:schemeClr>
                </a:solidFill>
              </a:rPr>
              <a:t>amet</a:t>
            </a:r>
            <a:r>
              <a:rPr lang="en-US">
                <a:solidFill>
                  <a:schemeClr val="tx1">
                    <a:lumMod val="65000"/>
                    <a:lumOff val="35000"/>
                  </a:schemeClr>
                </a:solidFill>
              </a:rPr>
              <a:t>, </a:t>
            </a:r>
            <a:r>
              <a:rPr lang="en-US" err="1">
                <a:solidFill>
                  <a:schemeClr val="tx1">
                    <a:lumMod val="65000"/>
                    <a:lumOff val="35000"/>
                  </a:schemeClr>
                </a:solidFill>
              </a:rPr>
              <a:t>mattis</a:t>
            </a:r>
            <a:r>
              <a:rPr lang="en-US">
                <a:solidFill>
                  <a:schemeClr val="tx1">
                    <a:lumMod val="65000"/>
                    <a:lumOff val="35000"/>
                  </a:schemeClr>
                </a:solidFill>
              </a:rPr>
              <a:t> </a:t>
            </a:r>
            <a:r>
              <a:rPr lang="en-US" err="1">
                <a:solidFill>
                  <a:schemeClr val="tx1">
                    <a:lumMod val="65000"/>
                    <a:lumOff val="35000"/>
                  </a:schemeClr>
                </a:solidFill>
              </a:rPr>
              <a:t>neque</a:t>
            </a:r>
            <a:r>
              <a:rPr lang="en-US">
                <a:solidFill>
                  <a:schemeClr val="tx1">
                    <a:lumMod val="65000"/>
                    <a:lumOff val="35000"/>
                  </a:schemeClr>
                </a:solidFill>
              </a:rPr>
              <a:t>.</a:t>
            </a:r>
          </a:p>
          <a:p>
            <a:r>
              <a:rPr lang="en-US" err="1">
                <a:solidFill>
                  <a:schemeClr val="tx1">
                    <a:lumMod val="65000"/>
                    <a:lumOff val="35000"/>
                  </a:schemeClr>
                </a:solidFill>
              </a:rPr>
              <a:t>Donec</a:t>
            </a:r>
            <a:r>
              <a:rPr lang="en-US">
                <a:solidFill>
                  <a:schemeClr val="tx1">
                    <a:lumMod val="65000"/>
                    <a:lumOff val="35000"/>
                  </a:schemeClr>
                </a:solidFill>
              </a:rPr>
              <a:t> </a:t>
            </a:r>
            <a:r>
              <a:rPr lang="en-US" err="1">
                <a:solidFill>
                  <a:schemeClr val="tx1">
                    <a:lumMod val="65000"/>
                    <a:lumOff val="35000"/>
                  </a:schemeClr>
                </a:solidFill>
              </a:rPr>
              <a:t>vestibulum</a:t>
            </a:r>
            <a:r>
              <a:rPr lang="en-US">
                <a:solidFill>
                  <a:schemeClr val="tx1">
                    <a:lumMod val="65000"/>
                    <a:lumOff val="35000"/>
                  </a:schemeClr>
                </a:solidFill>
              </a:rPr>
              <a:t> tempus </a:t>
            </a:r>
            <a:r>
              <a:rPr lang="en-US" err="1">
                <a:solidFill>
                  <a:schemeClr val="tx1">
                    <a:lumMod val="65000"/>
                    <a:lumOff val="35000"/>
                  </a:schemeClr>
                </a:solidFill>
              </a:rPr>
              <a:t>lectus</a:t>
            </a:r>
            <a:r>
              <a:rPr lang="en-US">
                <a:solidFill>
                  <a:schemeClr val="tx1">
                    <a:lumMod val="65000"/>
                    <a:lumOff val="35000"/>
                  </a:schemeClr>
                </a:solidFill>
              </a:rPr>
              <a:t>, </a:t>
            </a:r>
            <a:r>
              <a:rPr lang="en-US" err="1">
                <a:solidFill>
                  <a:schemeClr val="tx1">
                    <a:lumMod val="65000"/>
                    <a:lumOff val="35000"/>
                  </a:schemeClr>
                </a:solidFill>
              </a:rPr>
              <a:t>vel</a:t>
            </a:r>
            <a:r>
              <a:rPr lang="en-US">
                <a:solidFill>
                  <a:schemeClr val="tx1">
                    <a:lumMod val="65000"/>
                    <a:lumOff val="35000"/>
                  </a:schemeClr>
                </a:solidFill>
              </a:rPr>
              <a:t> </a:t>
            </a:r>
            <a:r>
              <a:rPr lang="en-US" err="1">
                <a:solidFill>
                  <a:schemeClr val="tx1">
                    <a:lumMod val="65000"/>
                    <a:lumOff val="35000"/>
                  </a:schemeClr>
                </a:solidFill>
              </a:rPr>
              <a:t>venenatis</a:t>
            </a:r>
            <a:r>
              <a:rPr lang="en-US">
                <a:solidFill>
                  <a:schemeClr val="tx1">
                    <a:lumMod val="65000"/>
                    <a:lumOff val="35000"/>
                  </a:schemeClr>
                </a:solidFill>
              </a:rPr>
              <a:t> nisi </a:t>
            </a:r>
            <a:r>
              <a:rPr lang="en-US" err="1">
                <a:solidFill>
                  <a:schemeClr val="tx1">
                    <a:lumMod val="65000"/>
                    <a:lumOff val="35000"/>
                  </a:schemeClr>
                </a:solidFill>
              </a:rPr>
              <a:t>scelerisque</a:t>
            </a:r>
            <a:r>
              <a:rPr lang="en-US">
                <a:solidFill>
                  <a:schemeClr val="tx1">
                    <a:lumMod val="65000"/>
                    <a:lumOff val="35000"/>
                  </a:schemeClr>
                </a:solidFill>
              </a:rPr>
              <a:t> </a:t>
            </a:r>
            <a:r>
              <a:rPr lang="en-US" err="1">
                <a:solidFill>
                  <a:schemeClr val="tx1">
                    <a:lumMod val="65000"/>
                    <a:lumOff val="35000"/>
                  </a:schemeClr>
                </a:solidFill>
              </a:rPr>
              <a:t>nec</a:t>
            </a:r>
            <a:r>
              <a:rPr lang="en-US">
                <a:solidFill>
                  <a:schemeClr val="tx1">
                    <a:lumMod val="65000"/>
                    <a:lumOff val="35000"/>
                  </a:schemeClr>
                </a:solidFill>
              </a:rPr>
              <a:t>. </a:t>
            </a:r>
            <a:r>
              <a:rPr lang="en-US" err="1">
                <a:solidFill>
                  <a:schemeClr val="tx1">
                    <a:lumMod val="65000"/>
                    <a:lumOff val="35000"/>
                  </a:schemeClr>
                </a:solidFill>
              </a:rPr>
              <a:t>Vivamus</a:t>
            </a:r>
            <a:r>
              <a:rPr lang="en-US">
                <a:solidFill>
                  <a:schemeClr val="tx1">
                    <a:lumMod val="65000"/>
                    <a:lumOff val="35000"/>
                  </a:schemeClr>
                </a:solidFill>
              </a:rPr>
              <a:t> </a:t>
            </a:r>
            <a:r>
              <a:rPr lang="en-US" err="1">
                <a:solidFill>
                  <a:schemeClr val="tx1">
                    <a:lumMod val="65000"/>
                    <a:lumOff val="35000"/>
                  </a:schemeClr>
                </a:solidFill>
              </a:rPr>
              <a:t>nec</a:t>
            </a:r>
            <a:r>
              <a:rPr lang="en-US">
                <a:solidFill>
                  <a:schemeClr val="tx1">
                    <a:lumMod val="65000"/>
                    <a:lumOff val="35000"/>
                  </a:schemeClr>
                </a:solidFill>
              </a:rPr>
              <a:t> </a:t>
            </a:r>
            <a:r>
              <a:rPr lang="en-US" err="1">
                <a:solidFill>
                  <a:schemeClr val="tx1">
                    <a:lumMod val="65000"/>
                    <a:lumOff val="35000"/>
                  </a:schemeClr>
                </a:solidFill>
              </a:rPr>
              <a:t>neque</a:t>
            </a:r>
            <a:r>
              <a:rPr lang="en-US">
                <a:solidFill>
                  <a:schemeClr val="tx1">
                    <a:lumMod val="65000"/>
                    <a:lumOff val="35000"/>
                  </a:schemeClr>
                </a:solidFill>
              </a:rPr>
              <a:t> </a:t>
            </a:r>
            <a:r>
              <a:rPr lang="en-US" err="1">
                <a:solidFill>
                  <a:schemeClr val="tx1">
                    <a:lumMod val="65000"/>
                    <a:lumOff val="35000"/>
                  </a:schemeClr>
                </a:solidFill>
              </a:rPr>
              <a:t>pulvinar</a:t>
            </a:r>
            <a:r>
              <a:rPr lang="en-US">
                <a:solidFill>
                  <a:schemeClr val="tx1">
                    <a:lumMod val="65000"/>
                    <a:lumOff val="35000"/>
                  </a:schemeClr>
                </a:solidFill>
              </a:rPr>
              <a:t>, </a:t>
            </a:r>
            <a:r>
              <a:rPr lang="en-US" err="1">
                <a:solidFill>
                  <a:schemeClr val="tx1">
                    <a:lumMod val="65000"/>
                    <a:lumOff val="35000"/>
                  </a:schemeClr>
                </a:solidFill>
              </a:rPr>
              <a:t>pretium</a:t>
            </a:r>
            <a:r>
              <a:rPr lang="en-US">
                <a:solidFill>
                  <a:schemeClr val="tx1">
                    <a:lumMod val="65000"/>
                    <a:lumOff val="35000"/>
                  </a:schemeClr>
                </a:solidFill>
              </a:rPr>
              <a:t> ligula </a:t>
            </a:r>
            <a:r>
              <a:rPr lang="en-US" err="1">
                <a:solidFill>
                  <a:schemeClr val="tx1">
                    <a:lumMod val="65000"/>
                    <a:lumOff val="35000"/>
                  </a:schemeClr>
                </a:solidFill>
              </a:rPr>
              <a:t>nec</a:t>
            </a:r>
            <a:r>
              <a:rPr lang="en-US">
                <a:solidFill>
                  <a:schemeClr val="tx1">
                    <a:lumMod val="65000"/>
                    <a:lumOff val="35000"/>
                  </a:schemeClr>
                </a:solidFill>
              </a:rPr>
              <a:t>, </a:t>
            </a:r>
            <a:r>
              <a:rPr lang="en-US" err="1">
                <a:solidFill>
                  <a:schemeClr val="tx1">
                    <a:lumMod val="65000"/>
                    <a:lumOff val="35000"/>
                  </a:schemeClr>
                </a:solidFill>
              </a:rPr>
              <a:t>imperdiet</a:t>
            </a:r>
            <a:r>
              <a:rPr lang="en-US">
                <a:solidFill>
                  <a:schemeClr val="tx1">
                    <a:lumMod val="65000"/>
                    <a:lumOff val="35000"/>
                  </a:schemeClr>
                </a:solidFill>
              </a:rPr>
              <a:t> lacus.</a:t>
            </a:r>
          </a:p>
        </p:txBody>
      </p:sp>
    </p:spTree>
    <p:extLst>
      <p:ext uri="{BB962C8B-B14F-4D97-AF65-F5344CB8AC3E}">
        <p14:creationId xmlns:p14="http://schemas.microsoft.com/office/powerpoint/2010/main" val="28005871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Footer Placeholder 4"/>
          <p:cNvSpPr>
            <a:spLocks noGrp="1"/>
          </p:cNvSpPr>
          <p:nvPr>
            <p:ph type="ftr" sz="quarter" idx="3"/>
          </p:nvPr>
        </p:nvSpPr>
        <p:spPr>
          <a:xfrm>
            <a:off x="560439" y="6356350"/>
            <a:ext cx="86622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Content Placeholder 3"/>
          <p:cNvSpPr>
            <a:spLocks noGrp="1"/>
          </p:cNvSpPr>
          <p:nvPr>
            <p:ph sz="half" idx="10"/>
          </p:nvPr>
        </p:nvSpPr>
        <p:spPr>
          <a:xfrm>
            <a:off x="838200" y="1690687"/>
            <a:ext cx="5157787" cy="4486275"/>
          </a:xfrm>
          <a:prstGeom prst="rect">
            <a:avLst/>
          </a:prstGeom>
        </p:spPr>
        <p:txBody>
          <a:bodyPr/>
          <a:lstStyle>
            <a:lvl1pPr marL="228600" indent="-228600">
              <a:buClr>
                <a:schemeClr val="accent1"/>
              </a:buClr>
              <a:buFont typeface="Calibri" panose="020F0502020204030204" pitchFamily="34" charset="0"/>
              <a:buChar char="●"/>
              <a:defRPr/>
            </a:lvl1pPr>
            <a:lvl2pPr marL="685800" indent="-228600">
              <a:buClr>
                <a:schemeClr val="accent1"/>
              </a:buClr>
              <a:buFont typeface="Calibri" panose="020F0502020204030204" pitchFamily="34" charset="0"/>
              <a:buChar char="●"/>
              <a:defRPr/>
            </a:lvl2pPr>
            <a:lvl3pPr marL="1143000" indent="-228600">
              <a:buClr>
                <a:schemeClr val="accent1"/>
              </a:buClr>
              <a:buFont typeface="Calibri" panose="020F0502020204030204" pitchFamily="34" charset="0"/>
              <a:buChar char="●"/>
              <a:defRPr/>
            </a:lvl3pPr>
            <a:lvl4pPr marL="1600200" indent="-228600">
              <a:buClr>
                <a:schemeClr val="accent1"/>
              </a:buClr>
              <a:buFont typeface="Calibri" panose="020F0502020204030204" pitchFamily="34" charset="0"/>
              <a:buChar char="●"/>
              <a:defRPr/>
            </a:lvl4pPr>
            <a:lvl5pPr marL="2057400" indent="-228600">
              <a:buClr>
                <a:schemeClr val="accent1"/>
              </a:buClr>
              <a:buFont typeface="Calibri" panose="020F050202020403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a:t>
            </a:r>
            <a:r>
              <a:rPr lang="en-US" err="1"/>
              <a:t>levelC</a:t>
            </a:r>
            <a:endParaRPr lang="en-US"/>
          </a:p>
        </p:txBody>
      </p:sp>
      <p:sp>
        <p:nvSpPr>
          <p:cNvPr id="10" name="Content Placeholder 3"/>
          <p:cNvSpPr>
            <a:spLocks noGrp="1"/>
          </p:cNvSpPr>
          <p:nvPr>
            <p:ph sz="half" idx="11"/>
          </p:nvPr>
        </p:nvSpPr>
        <p:spPr>
          <a:xfrm>
            <a:off x="6196013" y="1690687"/>
            <a:ext cx="5157787" cy="4486275"/>
          </a:xfrm>
          <a:prstGeom prst="rect">
            <a:avLst/>
          </a:prstGeom>
        </p:spPr>
        <p:txBody>
          <a:bodyPr/>
          <a:lstStyle>
            <a:lvl1pPr marL="228600" indent="-228600">
              <a:buClr>
                <a:schemeClr val="accent1"/>
              </a:buClr>
              <a:buFont typeface="Calibri" panose="020F0502020204030204" pitchFamily="34" charset="0"/>
              <a:buChar char="●"/>
              <a:defRPr/>
            </a:lvl1pPr>
            <a:lvl2pPr marL="685800" indent="-228600">
              <a:buClr>
                <a:schemeClr val="accent1"/>
              </a:buClr>
              <a:buFont typeface="Calibri" panose="020F0502020204030204" pitchFamily="34" charset="0"/>
              <a:buChar char="●"/>
              <a:defRPr/>
            </a:lvl2pPr>
            <a:lvl3pPr marL="1143000" indent="-228600">
              <a:buClr>
                <a:schemeClr val="accent1"/>
              </a:buClr>
              <a:buFont typeface="Calibri" panose="020F0502020204030204" pitchFamily="34" charset="0"/>
              <a:buChar char="●"/>
              <a:defRPr/>
            </a:lvl3pPr>
            <a:lvl4pPr marL="1600200" indent="-228600">
              <a:buClr>
                <a:schemeClr val="accent1"/>
              </a:buClr>
              <a:buFont typeface="Calibri" panose="020F0502020204030204" pitchFamily="34" charset="0"/>
              <a:buChar char="●"/>
              <a:defRPr/>
            </a:lvl4pPr>
            <a:lvl5pPr marL="2057400" indent="-228600">
              <a:buClr>
                <a:schemeClr val="accent1"/>
              </a:buClr>
              <a:buFont typeface="Calibri" panose="020F050202020403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a:t>
            </a:r>
            <a:r>
              <a:rPr lang="en-US" err="1"/>
              <a:t>levelC</a:t>
            </a:r>
            <a:endParaRPr lang="en-US"/>
          </a:p>
        </p:txBody>
      </p:sp>
    </p:spTree>
    <p:extLst>
      <p:ext uri="{BB962C8B-B14F-4D97-AF65-F5344CB8AC3E}">
        <p14:creationId xmlns:p14="http://schemas.microsoft.com/office/powerpoint/2010/main" val="2440828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4" name="Rectangle 3"/>
          <p:cNvSpPr/>
          <p:nvPr userDrawn="1"/>
        </p:nvSpPr>
        <p:spPr>
          <a:xfrm>
            <a:off x="-18875" y="-5233"/>
            <a:ext cx="12192000" cy="389613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sp>
        <p:nvSpPr>
          <p:cNvPr id="3" name="Footer Placeholder 2"/>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32235" y="0"/>
            <a:ext cx="2209800" cy="2209800"/>
          </a:xfrm>
          <a:prstGeom prst="rect">
            <a:avLst/>
          </a:prstGeom>
        </p:spPr>
      </p:pic>
      <p:sp>
        <p:nvSpPr>
          <p:cNvPr id="9" name="Content Placeholder 8"/>
          <p:cNvSpPr>
            <a:spLocks noGrp="1"/>
          </p:cNvSpPr>
          <p:nvPr>
            <p:ph sz="quarter" idx="11" hasCustomPrompt="1"/>
          </p:nvPr>
        </p:nvSpPr>
        <p:spPr>
          <a:xfrm>
            <a:off x="266207" y="2578645"/>
            <a:ext cx="10556875" cy="1079500"/>
          </a:xfrm>
          <a:prstGeom prst="rect">
            <a:avLst/>
          </a:prstGeom>
        </p:spPr>
        <p:txBody>
          <a:bodyPr/>
          <a:lstStyle>
            <a:lvl1pPr marL="0" indent="0">
              <a:buNone/>
              <a:defRPr sz="4000">
                <a:solidFill>
                  <a:schemeClr val="bg1"/>
                </a:solidFill>
              </a:defRPr>
            </a:lvl1pPr>
          </a:lstStyle>
          <a:p>
            <a:pPr lvl="0"/>
            <a:r>
              <a:rPr lang="en-US"/>
              <a:t>Quote</a:t>
            </a:r>
          </a:p>
        </p:txBody>
      </p:sp>
      <p:sp>
        <p:nvSpPr>
          <p:cNvPr id="11" name="Text Placeholder 10"/>
          <p:cNvSpPr>
            <a:spLocks noGrp="1"/>
          </p:cNvSpPr>
          <p:nvPr>
            <p:ph type="body" sz="quarter" idx="12" hasCustomPrompt="1"/>
          </p:nvPr>
        </p:nvSpPr>
        <p:spPr>
          <a:xfrm>
            <a:off x="266207" y="4046252"/>
            <a:ext cx="11080750" cy="1819275"/>
          </a:xfrm>
          <a:prstGeom prst="rect">
            <a:avLst/>
          </a:prstGeom>
        </p:spPr>
        <p:txBody>
          <a:bodyPr/>
          <a:lstStyle>
            <a:lvl1pPr marL="0" indent="0">
              <a:buNone/>
              <a:defRPr sz="2000"/>
            </a:lvl1pPr>
          </a:lstStyle>
          <a:p>
            <a:r>
              <a:rPr lang="en-US">
                <a:solidFill>
                  <a:schemeClr val="tx1">
                    <a:lumMod val="65000"/>
                    <a:lumOff val="35000"/>
                  </a:schemeClr>
                </a:solidFill>
              </a:rPr>
              <a:t>Lorem ipsum dolor sit </a:t>
            </a:r>
            <a:r>
              <a:rPr lang="en-US" err="1">
                <a:solidFill>
                  <a:schemeClr val="tx1">
                    <a:lumMod val="65000"/>
                    <a:lumOff val="35000"/>
                  </a:schemeClr>
                </a:solidFill>
              </a:rPr>
              <a:t>amet</a:t>
            </a:r>
            <a:r>
              <a:rPr lang="en-US">
                <a:solidFill>
                  <a:schemeClr val="tx1">
                    <a:lumMod val="65000"/>
                    <a:lumOff val="35000"/>
                  </a:schemeClr>
                </a:solidFill>
              </a:rPr>
              <a:t>, </a:t>
            </a:r>
            <a:r>
              <a:rPr lang="en-US" err="1">
                <a:solidFill>
                  <a:schemeClr val="tx1">
                    <a:lumMod val="65000"/>
                    <a:lumOff val="35000"/>
                  </a:schemeClr>
                </a:solidFill>
              </a:rPr>
              <a:t>consectetur</a:t>
            </a:r>
            <a:r>
              <a:rPr lang="en-US">
                <a:solidFill>
                  <a:schemeClr val="tx1">
                    <a:lumMod val="65000"/>
                    <a:lumOff val="35000"/>
                  </a:schemeClr>
                </a:solidFill>
              </a:rPr>
              <a:t> </a:t>
            </a:r>
            <a:r>
              <a:rPr lang="en-US" err="1">
                <a:solidFill>
                  <a:schemeClr val="tx1">
                    <a:lumMod val="65000"/>
                    <a:lumOff val="35000"/>
                  </a:schemeClr>
                </a:solidFill>
              </a:rPr>
              <a:t>adipiscing</a:t>
            </a:r>
            <a:r>
              <a:rPr lang="en-US">
                <a:solidFill>
                  <a:schemeClr val="tx1">
                    <a:lumMod val="65000"/>
                    <a:lumOff val="35000"/>
                  </a:schemeClr>
                </a:solidFill>
              </a:rPr>
              <a:t> </a:t>
            </a:r>
            <a:r>
              <a:rPr lang="en-US" err="1">
                <a:solidFill>
                  <a:schemeClr val="tx1">
                    <a:lumMod val="65000"/>
                    <a:lumOff val="35000"/>
                  </a:schemeClr>
                </a:solidFill>
              </a:rPr>
              <a:t>elit</a:t>
            </a:r>
            <a:r>
              <a:rPr lang="en-US">
                <a:solidFill>
                  <a:schemeClr val="tx1">
                    <a:lumMod val="65000"/>
                    <a:lumOff val="35000"/>
                  </a:schemeClr>
                </a:solidFill>
              </a:rPr>
              <a:t>. </a:t>
            </a:r>
            <a:r>
              <a:rPr lang="en-US" err="1">
                <a:solidFill>
                  <a:schemeClr val="tx1">
                    <a:lumMod val="65000"/>
                    <a:lumOff val="35000"/>
                  </a:schemeClr>
                </a:solidFill>
              </a:rPr>
              <a:t>Ut</a:t>
            </a:r>
            <a:r>
              <a:rPr lang="en-US">
                <a:solidFill>
                  <a:schemeClr val="tx1">
                    <a:lumMod val="65000"/>
                    <a:lumOff val="35000"/>
                  </a:schemeClr>
                </a:solidFill>
              </a:rPr>
              <a:t> </a:t>
            </a:r>
            <a:r>
              <a:rPr lang="en-US" err="1">
                <a:solidFill>
                  <a:schemeClr val="tx1">
                    <a:lumMod val="65000"/>
                    <a:lumOff val="35000"/>
                  </a:schemeClr>
                </a:solidFill>
              </a:rPr>
              <a:t>posuere</a:t>
            </a:r>
            <a:r>
              <a:rPr lang="en-US">
                <a:solidFill>
                  <a:schemeClr val="tx1">
                    <a:lumMod val="65000"/>
                    <a:lumOff val="35000"/>
                  </a:schemeClr>
                </a:solidFill>
              </a:rPr>
              <a:t> </a:t>
            </a:r>
            <a:r>
              <a:rPr lang="en-US" err="1">
                <a:solidFill>
                  <a:schemeClr val="tx1">
                    <a:lumMod val="65000"/>
                    <a:lumOff val="35000"/>
                  </a:schemeClr>
                </a:solidFill>
              </a:rPr>
              <a:t>fermentum</a:t>
            </a:r>
            <a:r>
              <a:rPr lang="en-US">
                <a:solidFill>
                  <a:schemeClr val="tx1">
                    <a:lumMod val="65000"/>
                    <a:lumOff val="35000"/>
                  </a:schemeClr>
                </a:solidFill>
              </a:rPr>
              <a:t> </a:t>
            </a:r>
            <a:r>
              <a:rPr lang="en-US" err="1">
                <a:solidFill>
                  <a:schemeClr val="tx1">
                    <a:lumMod val="65000"/>
                    <a:lumOff val="35000"/>
                  </a:schemeClr>
                </a:solidFill>
              </a:rPr>
              <a:t>purus</a:t>
            </a:r>
            <a:r>
              <a:rPr lang="en-US">
                <a:solidFill>
                  <a:schemeClr val="tx1">
                    <a:lumMod val="65000"/>
                    <a:lumOff val="35000"/>
                  </a:schemeClr>
                </a:solidFill>
              </a:rPr>
              <a:t> </a:t>
            </a:r>
            <a:r>
              <a:rPr lang="en-US" err="1">
                <a:solidFill>
                  <a:schemeClr val="tx1">
                    <a:lumMod val="65000"/>
                    <a:lumOff val="35000"/>
                  </a:schemeClr>
                </a:solidFill>
              </a:rPr>
              <a:t>ut</a:t>
            </a:r>
            <a:r>
              <a:rPr lang="en-US">
                <a:solidFill>
                  <a:schemeClr val="tx1">
                    <a:lumMod val="65000"/>
                    <a:lumOff val="35000"/>
                  </a:schemeClr>
                </a:solidFill>
              </a:rPr>
              <a:t> </a:t>
            </a:r>
            <a:r>
              <a:rPr lang="en-US" err="1">
                <a:solidFill>
                  <a:schemeClr val="tx1">
                    <a:lumMod val="65000"/>
                    <a:lumOff val="35000"/>
                  </a:schemeClr>
                </a:solidFill>
              </a:rPr>
              <a:t>facilisis</a:t>
            </a:r>
            <a:r>
              <a:rPr lang="en-US">
                <a:solidFill>
                  <a:schemeClr val="tx1">
                    <a:lumMod val="65000"/>
                    <a:lumOff val="35000"/>
                  </a:schemeClr>
                </a:solidFill>
              </a:rPr>
              <a:t>. </a:t>
            </a:r>
            <a:r>
              <a:rPr lang="en-US" err="1">
                <a:solidFill>
                  <a:schemeClr val="tx1">
                    <a:lumMod val="65000"/>
                    <a:lumOff val="35000"/>
                  </a:schemeClr>
                </a:solidFill>
              </a:rPr>
              <a:t>Nullam</a:t>
            </a:r>
            <a:r>
              <a:rPr lang="en-US">
                <a:solidFill>
                  <a:schemeClr val="tx1">
                    <a:lumMod val="65000"/>
                    <a:lumOff val="35000"/>
                  </a:schemeClr>
                </a:solidFill>
              </a:rPr>
              <a:t> semper, </a:t>
            </a:r>
            <a:r>
              <a:rPr lang="en-US" err="1">
                <a:solidFill>
                  <a:schemeClr val="tx1">
                    <a:lumMod val="65000"/>
                    <a:lumOff val="35000"/>
                  </a:schemeClr>
                </a:solidFill>
              </a:rPr>
              <a:t>sem</a:t>
            </a:r>
            <a:r>
              <a:rPr lang="en-US">
                <a:solidFill>
                  <a:schemeClr val="tx1">
                    <a:lumMod val="65000"/>
                    <a:lumOff val="35000"/>
                  </a:schemeClr>
                </a:solidFill>
              </a:rPr>
              <a:t> a dictum gravida, </a:t>
            </a:r>
            <a:r>
              <a:rPr lang="en-US" err="1">
                <a:solidFill>
                  <a:schemeClr val="tx1">
                    <a:lumMod val="65000"/>
                    <a:lumOff val="35000"/>
                  </a:schemeClr>
                </a:solidFill>
              </a:rPr>
              <a:t>purus</a:t>
            </a:r>
            <a:r>
              <a:rPr lang="en-US">
                <a:solidFill>
                  <a:schemeClr val="tx1">
                    <a:lumMod val="65000"/>
                    <a:lumOff val="35000"/>
                  </a:schemeClr>
                </a:solidFill>
              </a:rPr>
              <a:t> </a:t>
            </a:r>
            <a:r>
              <a:rPr lang="en-US" err="1">
                <a:solidFill>
                  <a:schemeClr val="tx1">
                    <a:lumMod val="65000"/>
                    <a:lumOff val="35000"/>
                  </a:schemeClr>
                </a:solidFill>
              </a:rPr>
              <a:t>mauris</a:t>
            </a:r>
            <a:r>
              <a:rPr lang="en-US">
                <a:solidFill>
                  <a:schemeClr val="tx1">
                    <a:lumMod val="65000"/>
                    <a:lumOff val="35000"/>
                  </a:schemeClr>
                </a:solidFill>
              </a:rPr>
              <a:t> </a:t>
            </a:r>
            <a:r>
              <a:rPr lang="en-US" err="1">
                <a:solidFill>
                  <a:schemeClr val="tx1">
                    <a:lumMod val="65000"/>
                    <a:lumOff val="35000"/>
                  </a:schemeClr>
                </a:solidFill>
              </a:rPr>
              <a:t>laoreet</a:t>
            </a:r>
            <a:r>
              <a:rPr lang="en-US">
                <a:solidFill>
                  <a:schemeClr val="tx1">
                    <a:lumMod val="65000"/>
                    <a:lumOff val="35000"/>
                  </a:schemeClr>
                </a:solidFill>
              </a:rPr>
              <a:t> </a:t>
            </a:r>
            <a:r>
              <a:rPr lang="en-US" err="1">
                <a:solidFill>
                  <a:schemeClr val="tx1">
                    <a:lumMod val="65000"/>
                    <a:lumOff val="35000"/>
                  </a:schemeClr>
                </a:solidFill>
              </a:rPr>
              <a:t>turpis</a:t>
            </a:r>
            <a:r>
              <a:rPr lang="en-US">
                <a:solidFill>
                  <a:schemeClr val="tx1">
                    <a:lumMod val="65000"/>
                    <a:lumOff val="35000"/>
                  </a:schemeClr>
                </a:solidFill>
              </a:rPr>
              <a:t>, </a:t>
            </a:r>
            <a:r>
              <a:rPr lang="en-US" err="1">
                <a:solidFill>
                  <a:schemeClr val="tx1">
                    <a:lumMod val="65000"/>
                    <a:lumOff val="35000"/>
                  </a:schemeClr>
                </a:solidFill>
              </a:rPr>
              <a:t>ut</a:t>
            </a:r>
            <a:r>
              <a:rPr lang="en-US">
                <a:solidFill>
                  <a:schemeClr val="tx1">
                    <a:lumMod val="65000"/>
                    <a:lumOff val="35000"/>
                  </a:schemeClr>
                </a:solidFill>
              </a:rPr>
              <a:t> </a:t>
            </a:r>
            <a:r>
              <a:rPr lang="en-US" err="1">
                <a:solidFill>
                  <a:schemeClr val="tx1">
                    <a:lumMod val="65000"/>
                    <a:lumOff val="35000"/>
                  </a:schemeClr>
                </a:solidFill>
              </a:rPr>
              <a:t>luctus</a:t>
            </a:r>
            <a:r>
              <a:rPr lang="en-US">
                <a:solidFill>
                  <a:schemeClr val="tx1">
                    <a:lumMod val="65000"/>
                    <a:lumOff val="35000"/>
                  </a:schemeClr>
                </a:solidFill>
              </a:rPr>
              <a:t> </a:t>
            </a:r>
            <a:r>
              <a:rPr lang="en-US" err="1">
                <a:solidFill>
                  <a:schemeClr val="tx1">
                    <a:lumMod val="65000"/>
                    <a:lumOff val="35000"/>
                  </a:schemeClr>
                </a:solidFill>
              </a:rPr>
              <a:t>mauris</a:t>
            </a:r>
            <a:r>
              <a:rPr lang="en-US">
                <a:solidFill>
                  <a:schemeClr val="tx1">
                    <a:lumMod val="65000"/>
                    <a:lumOff val="35000"/>
                  </a:schemeClr>
                </a:solidFill>
              </a:rPr>
              <a:t> </a:t>
            </a:r>
            <a:r>
              <a:rPr lang="en-US" err="1">
                <a:solidFill>
                  <a:schemeClr val="tx1">
                    <a:lumMod val="65000"/>
                    <a:lumOff val="35000"/>
                  </a:schemeClr>
                </a:solidFill>
              </a:rPr>
              <a:t>massa</a:t>
            </a:r>
            <a:r>
              <a:rPr lang="en-US">
                <a:solidFill>
                  <a:schemeClr val="tx1">
                    <a:lumMod val="65000"/>
                    <a:lumOff val="35000"/>
                  </a:schemeClr>
                </a:solidFill>
              </a:rPr>
              <a:t> vitae diam. </a:t>
            </a:r>
            <a:r>
              <a:rPr lang="en-US" err="1">
                <a:solidFill>
                  <a:schemeClr val="tx1">
                    <a:lumMod val="65000"/>
                    <a:lumOff val="35000"/>
                  </a:schemeClr>
                </a:solidFill>
              </a:rPr>
              <a:t>Nullam</a:t>
            </a:r>
            <a:r>
              <a:rPr lang="en-US">
                <a:solidFill>
                  <a:schemeClr val="tx1">
                    <a:lumMod val="65000"/>
                    <a:lumOff val="35000"/>
                  </a:schemeClr>
                </a:solidFill>
              </a:rPr>
              <a:t> </a:t>
            </a:r>
            <a:r>
              <a:rPr lang="en-US" err="1">
                <a:solidFill>
                  <a:schemeClr val="tx1">
                    <a:lumMod val="65000"/>
                    <a:lumOff val="35000"/>
                  </a:schemeClr>
                </a:solidFill>
              </a:rPr>
              <a:t>vel</a:t>
            </a:r>
            <a:r>
              <a:rPr lang="en-US">
                <a:solidFill>
                  <a:schemeClr val="tx1">
                    <a:lumMod val="65000"/>
                    <a:lumOff val="35000"/>
                  </a:schemeClr>
                </a:solidFill>
              </a:rPr>
              <a:t> </a:t>
            </a:r>
            <a:r>
              <a:rPr lang="en-US" err="1">
                <a:solidFill>
                  <a:schemeClr val="tx1">
                    <a:lumMod val="65000"/>
                    <a:lumOff val="35000"/>
                  </a:schemeClr>
                </a:solidFill>
              </a:rPr>
              <a:t>purus</a:t>
            </a:r>
            <a:r>
              <a:rPr lang="en-US">
                <a:solidFill>
                  <a:schemeClr val="tx1">
                    <a:lumMod val="65000"/>
                    <a:lumOff val="35000"/>
                  </a:schemeClr>
                </a:solidFill>
              </a:rPr>
              <a:t> </a:t>
            </a:r>
            <a:r>
              <a:rPr lang="en-US" err="1">
                <a:solidFill>
                  <a:schemeClr val="tx1">
                    <a:lumMod val="65000"/>
                    <a:lumOff val="35000"/>
                  </a:schemeClr>
                </a:solidFill>
              </a:rPr>
              <a:t>auctor</a:t>
            </a:r>
            <a:r>
              <a:rPr lang="en-US">
                <a:solidFill>
                  <a:schemeClr val="tx1">
                    <a:lumMod val="65000"/>
                    <a:lumOff val="35000"/>
                  </a:schemeClr>
                </a:solidFill>
              </a:rPr>
              <a:t>, </a:t>
            </a:r>
            <a:r>
              <a:rPr lang="en-US" err="1">
                <a:solidFill>
                  <a:schemeClr val="tx1">
                    <a:lumMod val="65000"/>
                    <a:lumOff val="35000"/>
                  </a:schemeClr>
                </a:solidFill>
              </a:rPr>
              <a:t>auctor</a:t>
            </a:r>
            <a:r>
              <a:rPr lang="en-US">
                <a:solidFill>
                  <a:schemeClr val="tx1">
                    <a:lumMod val="65000"/>
                    <a:lumOff val="35000"/>
                  </a:schemeClr>
                </a:solidFill>
              </a:rPr>
              <a:t> ligula sit </a:t>
            </a:r>
            <a:r>
              <a:rPr lang="en-US" err="1">
                <a:solidFill>
                  <a:schemeClr val="tx1">
                    <a:lumMod val="65000"/>
                    <a:lumOff val="35000"/>
                  </a:schemeClr>
                </a:solidFill>
              </a:rPr>
              <a:t>amet</a:t>
            </a:r>
            <a:r>
              <a:rPr lang="en-US">
                <a:solidFill>
                  <a:schemeClr val="tx1">
                    <a:lumMod val="65000"/>
                    <a:lumOff val="35000"/>
                  </a:schemeClr>
                </a:solidFill>
              </a:rPr>
              <a:t>, </a:t>
            </a:r>
            <a:r>
              <a:rPr lang="en-US" err="1">
                <a:solidFill>
                  <a:schemeClr val="tx1">
                    <a:lumMod val="65000"/>
                    <a:lumOff val="35000"/>
                  </a:schemeClr>
                </a:solidFill>
              </a:rPr>
              <a:t>mattis</a:t>
            </a:r>
            <a:r>
              <a:rPr lang="en-US">
                <a:solidFill>
                  <a:schemeClr val="tx1">
                    <a:lumMod val="65000"/>
                    <a:lumOff val="35000"/>
                  </a:schemeClr>
                </a:solidFill>
              </a:rPr>
              <a:t> </a:t>
            </a:r>
            <a:r>
              <a:rPr lang="en-US" err="1">
                <a:solidFill>
                  <a:schemeClr val="tx1">
                    <a:lumMod val="65000"/>
                    <a:lumOff val="35000"/>
                  </a:schemeClr>
                </a:solidFill>
              </a:rPr>
              <a:t>neque</a:t>
            </a:r>
            <a:r>
              <a:rPr lang="en-US">
                <a:solidFill>
                  <a:schemeClr val="tx1">
                    <a:lumMod val="65000"/>
                    <a:lumOff val="35000"/>
                  </a:schemeClr>
                </a:solidFill>
              </a:rPr>
              <a:t>.</a:t>
            </a:r>
          </a:p>
          <a:p>
            <a:r>
              <a:rPr lang="en-US" err="1">
                <a:solidFill>
                  <a:schemeClr val="tx1">
                    <a:lumMod val="65000"/>
                    <a:lumOff val="35000"/>
                  </a:schemeClr>
                </a:solidFill>
              </a:rPr>
              <a:t>Donec</a:t>
            </a:r>
            <a:r>
              <a:rPr lang="en-US">
                <a:solidFill>
                  <a:schemeClr val="tx1">
                    <a:lumMod val="65000"/>
                    <a:lumOff val="35000"/>
                  </a:schemeClr>
                </a:solidFill>
              </a:rPr>
              <a:t> </a:t>
            </a:r>
            <a:r>
              <a:rPr lang="en-US" err="1">
                <a:solidFill>
                  <a:schemeClr val="tx1">
                    <a:lumMod val="65000"/>
                    <a:lumOff val="35000"/>
                  </a:schemeClr>
                </a:solidFill>
              </a:rPr>
              <a:t>vestibulum</a:t>
            </a:r>
            <a:r>
              <a:rPr lang="en-US">
                <a:solidFill>
                  <a:schemeClr val="tx1">
                    <a:lumMod val="65000"/>
                    <a:lumOff val="35000"/>
                  </a:schemeClr>
                </a:solidFill>
              </a:rPr>
              <a:t> tempus </a:t>
            </a:r>
            <a:r>
              <a:rPr lang="en-US" err="1">
                <a:solidFill>
                  <a:schemeClr val="tx1">
                    <a:lumMod val="65000"/>
                    <a:lumOff val="35000"/>
                  </a:schemeClr>
                </a:solidFill>
              </a:rPr>
              <a:t>lectus</a:t>
            </a:r>
            <a:r>
              <a:rPr lang="en-US">
                <a:solidFill>
                  <a:schemeClr val="tx1">
                    <a:lumMod val="65000"/>
                    <a:lumOff val="35000"/>
                  </a:schemeClr>
                </a:solidFill>
              </a:rPr>
              <a:t>, </a:t>
            </a:r>
            <a:r>
              <a:rPr lang="en-US" err="1">
                <a:solidFill>
                  <a:schemeClr val="tx1">
                    <a:lumMod val="65000"/>
                    <a:lumOff val="35000"/>
                  </a:schemeClr>
                </a:solidFill>
              </a:rPr>
              <a:t>vel</a:t>
            </a:r>
            <a:r>
              <a:rPr lang="en-US">
                <a:solidFill>
                  <a:schemeClr val="tx1">
                    <a:lumMod val="65000"/>
                    <a:lumOff val="35000"/>
                  </a:schemeClr>
                </a:solidFill>
              </a:rPr>
              <a:t> </a:t>
            </a:r>
            <a:r>
              <a:rPr lang="en-US" err="1">
                <a:solidFill>
                  <a:schemeClr val="tx1">
                    <a:lumMod val="65000"/>
                    <a:lumOff val="35000"/>
                  </a:schemeClr>
                </a:solidFill>
              </a:rPr>
              <a:t>venenatis</a:t>
            </a:r>
            <a:r>
              <a:rPr lang="en-US">
                <a:solidFill>
                  <a:schemeClr val="tx1">
                    <a:lumMod val="65000"/>
                    <a:lumOff val="35000"/>
                  </a:schemeClr>
                </a:solidFill>
              </a:rPr>
              <a:t> nisi </a:t>
            </a:r>
            <a:r>
              <a:rPr lang="en-US" err="1">
                <a:solidFill>
                  <a:schemeClr val="tx1">
                    <a:lumMod val="65000"/>
                    <a:lumOff val="35000"/>
                  </a:schemeClr>
                </a:solidFill>
              </a:rPr>
              <a:t>scelerisque</a:t>
            </a:r>
            <a:r>
              <a:rPr lang="en-US">
                <a:solidFill>
                  <a:schemeClr val="tx1">
                    <a:lumMod val="65000"/>
                    <a:lumOff val="35000"/>
                  </a:schemeClr>
                </a:solidFill>
              </a:rPr>
              <a:t> </a:t>
            </a:r>
            <a:r>
              <a:rPr lang="en-US" err="1">
                <a:solidFill>
                  <a:schemeClr val="tx1">
                    <a:lumMod val="65000"/>
                    <a:lumOff val="35000"/>
                  </a:schemeClr>
                </a:solidFill>
              </a:rPr>
              <a:t>nec</a:t>
            </a:r>
            <a:r>
              <a:rPr lang="en-US">
                <a:solidFill>
                  <a:schemeClr val="tx1">
                    <a:lumMod val="65000"/>
                    <a:lumOff val="35000"/>
                  </a:schemeClr>
                </a:solidFill>
              </a:rPr>
              <a:t>. </a:t>
            </a:r>
            <a:r>
              <a:rPr lang="en-US" err="1">
                <a:solidFill>
                  <a:schemeClr val="tx1">
                    <a:lumMod val="65000"/>
                    <a:lumOff val="35000"/>
                  </a:schemeClr>
                </a:solidFill>
              </a:rPr>
              <a:t>Vivamus</a:t>
            </a:r>
            <a:r>
              <a:rPr lang="en-US">
                <a:solidFill>
                  <a:schemeClr val="tx1">
                    <a:lumMod val="65000"/>
                    <a:lumOff val="35000"/>
                  </a:schemeClr>
                </a:solidFill>
              </a:rPr>
              <a:t> </a:t>
            </a:r>
            <a:r>
              <a:rPr lang="en-US" err="1">
                <a:solidFill>
                  <a:schemeClr val="tx1">
                    <a:lumMod val="65000"/>
                    <a:lumOff val="35000"/>
                  </a:schemeClr>
                </a:solidFill>
              </a:rPr>
              <a:t>nec</a:t>
            </a:r>
            <a:r>
              <a:rPr lang="en-US">
                <a:solidFill>
                  <a:schemeClr val="tx1">
                    <a:lumMod val="65000"/>
                    <a:lumOff val="35000"/>
                  </a:schemeClr>
                </a:solidFill>
              </a:rPr>
              <a:t> </a:t>
            </a:r>
            <a:r>
              <a:rPr lang="en-US" err="1">
                <a:solidFill>
                  <a:schemeClr val="tx1">
                    <a:lumMod val="65000"/>
                    <a:lumOff val="35000"/>
                  </a:schemeClr>
                </a:solidFill>
              </a:rPr>
              <a:t>neque</a:t>
            </a:r>
            <a:r>
              <a:rPr lang="en-US">
                <a:solidFill>
                  <a:schemeClr val="tx1">
                    <a:lumMod val="65000"/>
                    <a:lumOff val="35000"/>
                  </a:schemeClr>
                </a:solidFill>
              </a:rPr>
              <a:t> </a:t>
            </a:r>
            <a:r>
              <a:rPr lang="en-US" err="1">
                <a:solidFill>
                  <a:schemeClr val="tx1">
                    <a:lumMod val="65000"/>
                    <a:lumOff val="35000"/>
                  </a:schemeClr>
                </a:solidFill>
              </a:rPr>
              <a:t>pulvinar</a:t>
            </a:r>
            <a:r>
              <a:rPr lang="en-US">
                <a:solidFill>
                  <a:schemeClr val="tx1">
                    <a:lumMod val="65000"/>
                    <a:lumOff val="35000"/>
                  </a:schemeClr>
                </a:solidFill>
              </a:rPr>
              <a:t>, </a:t>
            </a:r>
            <a:r>
              <a:rPr lang="en-US" err="1">
                <a:solidFill>
                  <a:schemeClr val="tx1">
                    <a:lumMod val="65000"/>
                    <a:lumOff val="35000"/>
                  </a:schemeClr>
                </a:solidFill>
              </a:rPr>
              <a:t>pretium</a:t>
            </a:r>
            <a:r>
              <a:rPr lang="en-US">
                <a:solidFill>
                  <a:schemeClr val="tx1">
                    <a:lumMod val="65000"/>
                    <a:lumOff val="35000"/>
                  </a:schemeClr>
                </a:solidFill>
              </a:rPr>
              <a:t> ligula </a:t>
            </a:r>
            <a:r>
              <a:rPr lang="en-US" err="1">
                <a:solidFill>
                  <a:schemeClr val="tx1">
                    <a:lumMod val="65000"/>
                    <a:lumOff val="35000"/>
                  </a:schemeClr>
                </a:solidFill>
              </a:rPr>
              <a:t>nec</a:t>
            </a:r>
            <a:r>
              <a:rPr lang="en-US">
                <a:solidFill>
                  <a:schemeClr val="tx1">
                    <a:lumMod val="65000"/>
                    <a:lumOff val="35000"/>
                  </a:schemeClr>
                </a:solidFill>
              </a:rPr>
              <a:t>, </a:t>
            </a:r>
            <a:r>
              <a:rPr lang="en-US" err="1">
                <a:solidFill>
                  <a:schemeClr val="tx1">
                    <a:lumMod val="65000"/>
                    <a:lumOff val="35000"/>
                  </a:schemeClr>
                </a:solidFill>
              </a:rPr>
              <a:t>imperdiet</a:t>
            </a:r>
            <a:r>
              <a:rPr lang="en-US">
                <a:solidFill>
                  <a:schemeClr val="tx1">
                    <a:lumMod val="65000"/>
                    <a:lumOff val="35000"/>
                  </a:schemeClr>
                </a:solidFill>
              </a:rPr>
              <a:t> lacus.</a:t>
            </a:r>
          </a:p>
        </p:txBody>
      </p:sp>
    </p:spTree>
    <p:extLst>
      <p:ext uri="{BB962C8B-B14F-4D97-AF65-F5344CB8AC3E}">
        <p14:creationId xmlns:p14="http://schemas.microsoft.com/office/powerpoint/2010/main" val="16368294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lvl1pPr marL="228600" indent="-228600">
              <a:buClr>
                <a:schemeClr val="accent1"/>
              </a:buClr>
              <a:buFont typeface="Calibri" panose="020F0502020204030204" pitchFamily="34" charset="0"/>
              <a:buChar char="●"/>
              <a:defRPr/>
            </a:lvl1pPr>
            <a:lvl2pPr marL="685800" indent="-228600">
              <a:buClr>
                <a:schemeClr val="accent1"/>
              </a:buClr>
              <a:buFont typeface="Calibri" panose="020F0502020204030204" pitchFamily="34" charset="0"/>
              <a:buChar char="●"/>
              <a:defRPr/>
            </a:lvl2pPr>
            <a:lvl3pPr marL="1143000" indent="-228600">
              <a:buClr>
                <a:schemeClr val="accent1"/>
              </a:buClr>
              <a:buFont typeface="Calibri" panose="020F0502020204030204" pitchFamily="34" charset="0"/>
              <a:buChar char="●"/>
              <a:defRPr/>
            </a:lvl3pPr>
            <a:lvl4pPr marL="1600200" indent="-228600">
              <a:buClr>
                <a:schemeClr val="accent1"/>
              </a:buClr>
              <a:buFont typeface="Calibri" panose="020F0502020204030204" pitchFamily="34" charset="0"/>
              <a:buChar char="●"/>
              <a:defRPr/>
            </a:lvl4pPr>
            <a:lvl5pPr marL="2057400" indent="-228600">
              <a:buClr>
                <a:schemeClr val="accent1"/>
              </a:buClr>
              <a:buFont typeface="Calibri" panose="020F050202020403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Content Placeholder 3"/>
          <p:cNvSpPr>
            <a:spLocks noGrp="1"/>
          </p:cNvSpPr>
          <p:nvPr>
            <p:ph sz="half" idx="10"/>
          </p:nvPr>
        </p:nvSpPr>
        <p:spPr>
          <a:xfrm>
            <a:off x="6197601" y="2505075"/>
            <a:ext cx="5157787" cy="3684588"/>
          </a:xfrm>
          <a:prstGeom prst="rect">
            <a:avLst/>
          </a:prstGeom>
        </p:spPr>
        <p:txBody>
          <a:bodyPr/>
          <a:lstStyle>
            <a:lvl1pPr marL="228600" indent="-228600">
              <a:buClr>
                <a:schemeClr val="accent1"/>
              </a:buClr>
              <a:buFont typeface="Calibri" panose="020F0502020204030204" pitchFamily="34" charset="0"/>
              <a:buChar char="●"/>
              <a:defRPr/>
            </a:lvl1pPr>
            <a:lvl2pPr marL="685800" indent="-228600">
              <a:buClr>
                <a:schemeClr val="accent1"/>
              </a:buClr>
              <a:buFont typeface="Calibri" panose="020F0502020204030204" pitchFamily="34" charset="0"/>
              <a:buChar char="●"/>
              <a:defRPr/>
            </a:lvl2pPr>
            <a:lvl3pPr marL="1143000" indent="-228600">
              <a:buClr>
                <a:schemeClr val="accent1"/>
              </a:buClr>
              <a:buFont typeface="Calibri" panose="020F0502020204030204" pitchFamily="34" charset="0"/>
              <a:buChar char="●"/>
              <a:defRPr/>
            </a:lvl3pPr>
            <a:lvl4pPr marL="1600200" indent="-228600">
              <a:buClr>
                <a:schemeClr val="accent1"/>
              </a:buClr>
              <a:buFont typeface="Calibri" panose="020F0502020204030204" pitchFamily="34" charset="0"/>
              <a:buChar char="●"/>
              <a:defRPr/>
            </a:lvl4pPr>
            <a:lvl5pPr marL="2057400" indent="-228600">
              <a:buClr>
                <a:schemeClr val="accent1"/>
              </a:buClr>
              <a:buFont typeface="Calibri" panose="020F050202020403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90998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Footer Placeholder 4"/>
          <p:cNvSpPr>
            <a:spLocks noGrp="1"/>
          </p:cNvSpPr>
          <p:nvPr>
            <p:ph type="ftr" sz="quarter" idx="3"/>
          </p:nvPr>
        </p:nvSpPr>
        <p:spPr>
          <a:xfrm>
            <a:off x="560439" y="6356350"/>
            <a:ext cx="86622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191382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opics">
    <p:spTree>
      <p:nvGrpSpPr>
        <p:cNvPr id="1" name=""/>
        <p:cNvGrpSpPr/>
        <p:nvPr/>
      </p:nvGrpSpPr>
      <p:grpSpPr>
        <a:xfrm>
          <a:off x="0" y="0"/>
          <a:ext cx="0" cy="0"/>
          <a:chOff x="0" y="0"/>
          <a:chExt cx="0" cy="0"/>
        </a:xfrm>
      </p:grpSpPr>
      <p:sp>
        <p:nvSpPr>
          <p:cNvPr id="6" name="Footer Placeholder 4"/>
          <p:cNvSpPr>
            <a:spLocks noGrp="1"/>
          </p:cNvSpPr>
          <p:nvPr>
            <p:ph type="ftr" sz="quarter" idx="3"/>
          </p:nvPr>
        </p:nvSpPr>
        <p:spPr>
          <a:xfrm>
            <a:off x="560439" y="6356350"/>
            <a:ext cx="86622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0" name="Text Placeholder 9"/>
          <p:cNvSpPr>
            <a:spLocks noGrp="1"/>
          </p:cNvSpPr>
          <p:nvPr>
            <p:ph type="body" sz="quarter" idx="10" hasCustomPrompt="1"/>
          </p:nvPr>
        </p:nvSpPr>
        <p:spPr>
          <a:xfrm>
            <a:off x="277345" y="178921"/>
            <a:ext cx="3389313" cy="654798"/>
          </a:xfrm>
          <a:prstGeom prst="rect">
            <a:avLst/>
          </a:prstGeom>
        </p:spPr>
        <p:txBody>
          <a:bodyPr/>
          <a:lstStyle>
            <a:lvl1pPr marL="0" indent="0">
              <a:buNone/>
              <a:defRPr sz="4000" b="1">
                <a:latin typeface="+mj-lt"/>
              </a:defRPr>
            </a:lvl1pPr>
          </a:lstStyle>
          <a:p>
            <a:pPr lvl="0"/>
            <a:r>
              <a:rPr lang="en-US"/>
              <a:t>AGENDA</a:t>
            </a:r>
          </a:p>
        </p:txBody>
      </p:sp>
    </p:spTree>
    <p:extLst>
      <p:ext uri="{BB962C8B-B14F-4D97-AF65-F5344CB8AC3E}">
        <p14:creationId xmlns:p14="http://schemas.microsoft.com/office/powerpoint/2010/main" val="21805902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What we d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57912" y="134952"/>
            <a:ext cx="5649430" cy="1325563"/>
          </a:xfrm>
        </p:spPr>
        <p:txBody>
          <a:bodyPr/>
          <a:lstStyle>
            <a:lvl1pPr algn="ctr">
              <a:defRPr baseline="0">
                <a:solidFill>
                  <a:schemeClr val="tx1">
                    <a:lumMod val="65000"/>
                    <a:lumOff val="35000"/>
                  </a:schemeClr>
                </a:solidFill>
              </a:defRPr>
            </a:lvl1pPr>
          </a:lstStyle>
          <a:p>
            <a:r>
              <a:rPr lang="en-US"/>
              <a:t>CSH: WHAT WE DO</a:t>
            </a:r>
          </a:p>
        </p:txBody>
      </p:sp>
      <p:sp>
        <p:nvSpPr>
          <p:cNvPr id="6" name="Footer Placeholder 4"/>
          <p:cNvSpPr>
            <a:spLocks noGrp="1"/>
          </p:cNvSpPr>
          <p:nvPr>
            <p:ph type="ftr" sz="quarter" idx="3"/>
          </p:nvPr>
        </p:nvSpPr>
        <p:spPr>
          <a:xfrm>
            <a:off x="560439" y="6356350"/>
            <a:ext cx="86622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Oval 6"/>
          <p:cNvSpPr/>
          <p:nvPr userDrawn="1"/>
        </p:nvSpPr>
        <p:spPr>
          <a:xfrm>
            <a:off x="1661652" y="2378479"/>
            <a:ext cx="1543665" cy="1491756"/>
          </a:xfrm>
          <a:prstGeom prst="ellipse">
            <a:avLst/>
          </a:prstGeom>
          <a:solidFill>
            <a:schemeClr val="accent1"/>
          </a:solidFill>
          <a:ln w="28575" cap="flat" cmpd="sng" algn="ctr">
            <a:solidFill>
              <a:schemeClr val="accent1"/>
            </a:solidFill>
            <a:prstDash val="solid"/>
          </a:ln>
          <a:effectLst/>
        </p:spPr>
        <p:style>
          <a:lnRef idx="2">
            <a:scrgbClr r="0" g="0" b="0"/>
          </a:lnRef>
          <a:fillRef idx="1">
            <a:scrgbClr r="0" g="0" b="0"/>
          </a:fillRef>
          <a:effectRef idx="0">
            <a:scrgbClr r="0" g="0" b="0"/>
          </a:effectRef>
          <a:fontRef idx="minor">
            <a:schemeClr val="lt1">
              <a:hueOff val="0"/>
              <a:satOff val="0"/>
              <a:lumOff val="0"/>
              <a:alphaOff val="0"/>
            </a:schemeClr>
          </a:fontRef>
        </p:style>
      </p:sp>
      <p:sp>
        <p:nvSpPr>
          <p:cNvPr id="3" name="Rectangle 2"/>
          <p:cNvSpPr/>
          <p:nvPr userDrawn="1"/>
        </p:nvSpPr>
        <p:spPr>
          <a:xfrm>
            <a:off x="985070" y="1156882"/>
            <a:ext cx="10595113"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6BBADD"/>
              </a:buClr>
              <a:buSzTx/>
              <a:buFontTx/>
              <a:buNone/>
              <a:tabLst/>
              <a:defRPr/>
            </a:pPr>
            <a:r>
              <a:rPr kumimoji="0" lang="en-US" sz="2400" b="0" i="0" u="none" strike="noStrike" kern="1200" cap="none" spc="0" normalizeH="0" baseline="0" noProof="0">
                <a:ln>
                  <a:noFill/>
                </a:ln>
                <a:solidFill>
                  <a:srgbClr val="626262"/>
                </a:solidFill>
                <a:effectLst/>
                <a:uLnTx/>
                <a:uFillTx/>
                <a:latin typeface="Calibri"/>
                <a:ea typeface="+mn-ea"/>
                <a:cs typeface="+mn-cs"/>
              </a:rPr>
              <a:t>CSH is a touchstone for new ideas and best practices, a collaborative and pragmatic community partner, and an influential advocate for supportive housing</a:t>
            </a:r>
            <a:endParaRPr kumimoji="0" lang="en-US" sz="2400" b="0" i="0" u="none" strike="noStrike" kern="1200" cap="none" spc="-20" normalizeH="0" baseline="0" noProof="0">
              <a:ln>
                <a:noFill/>
              </a:ln>
              <a:solidFill>
                <a:srgbClr val="626262"/>
              </a:solidFill>
              <a:effectLst/>
              <a:uLnTx/>
              <a:uFillTx/>
              <a:latin typeface="Calibri"/>
              <a:ea typeface="+mn-ea"/>
              <a:cs typeface="+mn-cs"/>
            </a:endParaRPr>
          </a:p>
        </p:txBody>
      </p:sp>
      <p:sp>
        <p:nvSpPr>
          <p:cNvPr id="10" name="Oval 9"/>
          <p:cNvSpPr/>
          <p:nvPr userDrawn="1"/>
        </p:nvSpPr>
        <p:spPr>
          <a:xfrm>
            <a:off x="6587360" y="2399072"/>
            <a:ext cx="1573414" cy="1471164"/>
          </a:xfrm>
          <a:prstGeom prst="ellipse">
            <a:avLst/>
          </a:prstGeom>
          <a:solidFill>
            <a:schemeClr val="accent6"/>
          </a:solidFill>
          <a:ln w="28575" cap="flat" cmpd="sng" algn="ctr">
            <a:noFill/>
            <a:prstDash val="solid"/>
          </a:ln>
          <a:effectLst/>
        </p:spPr>
        <p:style>
          <a:lnRef idx="2">
            <a:scrgbClr r="0" g="0" b="0"/>
          </a:lnRef>
          <a:fillRef idx="1">
            <a:scrgbClr r="0" g="0" b="0"/>
          </a:fillRef>
          <a:effectRef idx="0">
            <a:scrgbClr r="0" g="0" b="0"/>
          </a:effectRef>
          <a:fontRef idx="minor">
            <a:schemeClr val="lt1">
              <a:hueOff val="0"/>
              <a:satOff val="0"/>
              <a:lumOff val="0"/>
              <a:alphaOff val="0"/>
            </a:schemeClr>
          </a:fontRef>
        </p:style>
      </p:sp>
      <p:sp>
        <p:nvSpPr>
          <p:cNvPr id="11" name="Oval 10"/>
          <p:cNvSpPr/>
          <p:nvPr userDrawn="1"/>
        </p:nvSpPr>
        <p:spPr>
          <a:xfrm>
            <a:off x="4122350" y="2378479"/>
            <a:ext cx="1547978" cy="1491756"/>
          </a:xfrm>
          <a:prstGeom prst="ellipse">
            <a:avLst/>
          </a:prstGeom>
          <a:solidFill>
            <a:schemeClr val="accent5"/>
          </a:solidFill>
          <a:ln w="28575" cap="flat" cmpd="sng" algn="ctr">
            <a:noFill/>
            <a:prstDash val="solid"/>
          </a:ln>
          <a:effectLst/>
        </p:spPr>
        <p:style>
          <a:lnRef idx="2">
            <a:scrgbClr r="0" g="0" b="0"/>
          </a:lnRef>
          <a:fillRef idx="1">
            <a:scrgbClr r="0" g="0" b="0"/>
          </a:fillRef>
          <a:effectRef idx="0">
            <a:scrgbClr r="0" g="0" b="0"/>
          </a:effectRef>
          <a:fontRef idx="minor">
            <a:schemeClr val="lt1">
              <a:hueOff val="0"/>
              <a:satOff val="0"/>
              <a:lumOff val="0"/>
              <a:alphaOff val="0"/>
            </a:schemeClr>
          </a:fontRef>
        </p:style>
      </p:sp>
      <p:sp>
        <p:nvSpPr>
          <p:cNvPr id="12" name="Oval 11"/>
          <p:cNvSpPr/>
          <p:nvPr userDrawn="1"/>
        </p:nvSpPr>
        <p:spPr>
          <a:xfrm>
            <a:off x="8967019" y="2398143"/>
            <a:ext cx="1633329" cy="1472092"/>
          </a:xfrm>
          <a:prstGeom prst="ellipse">
            <a:avLst/>
          </a:prstGeom>
          <a:solidFill>
            <a:schemeClr val="accent4"/>
          </a:solidFill>
          <a:ln w="28575" cap="flat" cmpd="sng" algn="ctr">
            <a:noFill/>
            <a:prstDash val="solid"/>
          </a:ln>
          <a:effectLst/>
        </p:spPr>
        <p:style>
          <a:lnRef idx="2">
            <a:scrgbClr r="0" g="0" b="0"/>
          </a:lnRef>
          <a:fillRef idx="1">
            <a:scrgbClr r="0" g="0" b="0"/>
          </a:fillRef>
          <a:effectRef idx="0">
            <a:scrgbClr r="0" g="0" b="0"/>
          </a:effectRef>
          <a:fontRef idx="minor">
            <a:schemeClr val="lt1">
              <a:hueOff val="0"/>
              <a:satOff val="0"/>
              <a:lumOff val="0"/>
              <a:alphaOff val="0"/>
            </a:schemeClr>
          </a:fontRef>
        </p:style>
      </p:sp>
      <p:sp>
        <p:nvSpPr>
          <p:cNvPr id="13" name="Rectangle 12"/>
          <p:cNvSpPr/>
          <p:nvPr userDrawn="1"/>
        </p:nvSpPr>
        <p:spPr>
          <a:xfrm>
            <a:off x="889754" y="4203636"/>
            <a:ext cx="3232595"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6BBADD"/>
              </a:buClr>
              <a:buSzTx/>
              <a:buFontTx/>
              <a:buNone/>
              <a:tabLst/>
              <a:defRPr/>
            </a:pPr>
            <a:r>
              <a:rPr kumimoji="0" lang="en-US" sz="2400" b="1" i="0" u="none" strike="noStrike" kern="1200" cap="none" spc="0" normalizeH="0" baseline="0" noProof="0">
                <a:ln>
                  <a:noFill/>
                </a:ln>
                <a:solidFill>
                  <a:srgbClr val="626262"/>
                </a:solidFill>
                <a:effectLst/>
                <a:uLnTx/>
                <a:uFillTx/>
                <a:latin typeface="Calibri"/>
                <a:ea typeface="+mn-ea"/>
                <a:cs typeface="+mn-cs"/>
              </a:rPr>
              <a:t>TRAINING AND EDUCATION</a:t>
            </a:r>
            <a:endParaRPr kumimoji="0" lang="en-US" sz="2400" b="1" i="0" u="none" strike="noStrike" kern="1200" cap="none" spc="-20" normalizeH="0" baseline="0" noProof="0">
              <a:ln>
                <a:noFill/>
              </a:ln>
              <a:solidFill>
                <a:srgbClr val="626262"/>
              </a:solidFill>
              <a:effectLst/>
              <a:uLnTx/>
              <a:uFillTx/>
              <a:latin typeface="Calibri"/>
              <a:ea typeface="+mn-ea"/>
              <a:cs typeface="+mn-cs"/>
            </a:endParaRPr>
          </a:p>
        </p:txBody>
      </p:sp>
      <p:sp>
        <p:nvSpPr>
          <p:cNvPr id="14" name="Rectangle 13"/>
          <p:cNvSpPr/>
          <p:nvPr userDrawn="1"/>
        </p:nvSpPr>
        <p:spPr>
          <a:xfrm>
            <a:off x="3354764" y="4203636"/>
            <a:ext cx="3232595"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6BBADD"/>
              </a:buClr>
              <a:buSzTx/>
              <a:buFontTx/>
              <a:buNone/>
              <a:tabLst/>
              <a:defRPr/>
            </a:pPr>
            <a:r>
              <a:rPr kumimoji="0" lang="en-US" sz="2400" b="1" i="0" u="none" strike="noStrike" kern="1200" cap="none" spc="0" normalizeH="0" baseline="0" noProof="0">
                <a:ln>
                  <a:noFill/>
                </a:ln>
                <a:solidFill>
                  <a:srgbClr val="626262"/>
                </a:solidFill>
                <a:effectLst/>
                <a:uLnTx/>
                <a:uFillTx/>
                <a:latin typeface="Calibri"/>
                <a:ea typeface="+mn-ea"/>
                <a:cs typeface="+mn-cs"/>
              </a:rPr>
              <a:t>LENDING</a:t>
            </a:r>
            <a:endParaRPr kumimoji="0" lang="en-US" sz="2400" b="1" i="0" u="none" strike="noStrike" kern="1200" cap="none" spc="-20" normalizeH="0" baseline="0" noProof="0">
              <a:ln>
                <a:noFill/>
              </a:ln>
              <a:solidFill>
                <a:srgbClr val="626262"/>
              </a:solidFill>
              <a:effectLst/>
              <a:uLnTx/>
              <a:uFillTx/>
              <a:latin typeface="Calibri"/>
              <a:ea typeface="+mn-ea"/>
              <a:cs typeface="+mn-cs"/>
            </a:endParaRPr>
          </a:p>
        </p:txBody>
      </p:sp>
      <p:sp>
        <p:nvSpPr>
          <p:cNvPr id="15" name="Rectangle 14"/>
          <p:cNvSpPr/>
          <p:nvPr userDrawn="1"/>
        </p:nvSpPr>
        <p:spPr>
          <a:xfrm>
            <a:off x="5819774" y="4203636"/>
            <a:ext cx="3232595"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6BBADD"/>
              </a:buClr>
              <a:buSzTx/>
              <a:buFontTx/>
              <a:buNone/>
              <a:tabLst/>
              <a:defRPr/>
            </a:pPr>
            <a:r>
              <a:rPr kumimoji="0" lang="en-US" sz="2400" b="1" i="0" u="none" strike="noStrike" kern="1200" cap="none" spc="0" normalizeH="0" baseline="0" noProof="0">
                <a:ln>
                  <a:noFill/>
                </a:ln>
                <a:solidFill>
                  <a:srgbClr val="626262"/>
                </a:solidFill>
                <a:effectLst/>
                <a:uLnTx/>
                <a:uFillTx/>
                <a:latin typeface="Calibri"/>
                <a:ea typeface="+mn-ea"/>
                <a:cs typeface="+mn-cs"/>
              </a:rPr>
              <a:t>POLICY REFORM</a:t>
            </a:r>
            <a:endParaRPr kumimoji="0" lang="en-US" sz="2400" b="1" i="0" u="none" strike="noStrike" kern="1200" cap="none" spc="-20" normalizeH="0" baseline="0" noProof="0">
              <a:ln>
                <a:noFill/>
              </a:ln>
              <a:solidFill>
                <a:srgbClr val="626262"/>
              </a:solidFill>
              <a:effectLst/>
              <a:uLnTx/>
              <a:uFillTx/>
              <a:latin typeface="Calibri"/>
              <a:ea typeface="+mn-ea"/>
              <a:cs typeface="+mn-cs"/>
            </a:endParaRPr>
          </a:p>
        </p:txBody>
      </p:sp>
      <p:sp>
        <p:nvSpPr>
          <p:cNvPr id="16" name="Rectangle 15"/>
          <p:cNvSpPr/>
          <p:nvPr userDrawn="1"/>
        </p:nvSpPr>
        <p:spPr>
          <a:xfrm>
            <a:off x="8363441" y="4203636"/>
            <a:ext cx="3232595"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6BBADD"/>
              </a:buClr>
              <a:buSzTx/>
              <a:buFontTx/>
              <a:buNone/>
              <a:tabLst/>
              <a:defRPr/>
            </a:pPr>
            <a:r>
              <a:rPr kumimoji="0" lang="en-US" sz="2400" b="1" i="0" u="none" strike="noStrike" kern="1200" cap="none" spc="0" normalizeH="0" baseline="0" noProof="0">
                <a:ln>
                  <a:noFill/>
                </a:ln>
                <a:solidFill>
                  <a:srgbClr val="626262"/>
                </a:solidFill>
                <a:effectLst/>
                <a:uLnTx/>
                <a:uFillTx/>
                <a:latin typeface="Calibri"/>
                <a:ea typeface="+mn-ea"/>
                <a:cs typeface="+mn-cs"/>
              </a:rPr>
              <a:t>CONSULTING &amp; TECHNICAL</a:t>
            </a:r>
          </a:p>
          <a:p>
            <a:pPr marL="0" marR="0" lvl="0" indent="0" algn="ctr" defTabSz="914400" rtl="0" eaLnBrk="1" fontAlgn="auto" latinLnBrk="0" hangingPunct="1">
              <a:lnSpc>
                <a:spcPct val="100000"/>
              </a:lnSpc>
              <a:spcBef>
                <a:spcPts val="0"/>
              </a:spcBef>
              <a:spcAft>
                <a:spcPts val="0"/>
              </a:spcAft>
              <a:buClr>
                <a:srgbClr val="6BBADD"/>
              </a:buClr>
              <a:buSzTx/>
              <a:buFontTx/>
              <a:buNone/>
              <a:tabLst/>
              <a:defRPr/>
            </a:pPr>
            <a:r>
              <a:rPr kumimoji="0" lang="en-US" sz="2400" b="1" i="0" u="none" strike="noStrike" kern="1200" cap="none" spc="0" normalizeH="0" baseline="0" noProof="0">
                <a:ln>
                  <a:noFill/>
                </a:ln>
                <a:solidFill>
                  <a:srgbClr val="626262"/>
                </a:solidFill>
                <a:effectLst/>
                <a:uLnTx/>
                <a:uFillTx/>
                <a:latin typeface="Calibri"/>
                <a:ea typeface="+mn-ea"/>
                <a:cs typeface="+mn-cs"/>
              </a:rPr>
              <a:t> ASSISTANCE</a:t>
            </a:r>
            <a:endParaRPr kumimoji="0" lang="en-US" sz="2400" b="1" i="0" u="none" strike="noStrike" kern="1200" cap="none" spc="-20" normalizeH="0" baseline="0" noProof="0">
              <a:ln>
                <a:noFill/>
              </a:ln>
              <a:solidFill>
                <a:srgbClr val="626262"/>
              </a:solidFill>
              <a:effectLst/>
              <a:uLnTx/>
              <a:uFillTx/>
              <a:latin typeface="Calibri"/>
              <a:ea typeface="+mn-ea"/>
              <a:cs typeface="+mn-cs"/>
            </a:endParaRPr>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23884" y="2486157"/>
            <a:ext cx="1219200" cy="1219200"/>
          </a:xfrm>
          <a:prstGeom prst="rect">
            <a:avLst/>
          </a:prstGeom>
        </p:spPr>
      </p:pic>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13477" y="2463427"/>
            <a:ext cx="1219200" cy="1219200"/>
          </a:xfrm>
          <a:prstGeom prst="rect">
            <a:avLst/>
          </a:prstGeom>
        </p:spPr>
      </p:pic>
      <p:pic>
        <p:nvPicPr>
          <p:cNvPr id="19" name="Picture 1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56473" y="2453595"/>
            <a:ext cx="1219200" cy="1219200"/>
          </a:xfrm>
          <a:prstGeom prst="rect">
            <a:avLst/>
          </a:prstGeom>
        </p:spPr>
      </p:pic>
      <p:pic>
        <p:nvPicPr>
          <p:cNvPr id="20" name="Picture 1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193162" y="2515178"/>
            <a:ext cx="1219200" cy="1219200"/>
          </a:xfrm>
          <a:prstGeom prst="rect">
            <a:avLst/>
          </a:prstGeom>
        </p:spPr>
      </p:pic>
    </p:spTree>
    <p:extLst>
      <p:ext uri="{BB962C8B-B14F-4D97-AF65-F5344CB8AC3E}">
        <p14:creationId xmlns:p14="http://schemas.microsoft.com/office/powerpoint/2010/main" val="30983299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560439" y="6356350"/>
            <a:ext cx="86622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880082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560439" y="6356350"/>
            <a:ext cx="86622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Rectangle 2"/>
          <p:cNvSpPr/>
          <p:nvPr userDrawn="1"/>
        </p:nvSpPr>
        <p:spPr>
          <a:xfrm>
            <a:off x="0" y="0"/>
            <a:ext cx="12192000" cy="302110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sp>
        <p:nvSpPr>
          <p:cNvPr id="6" name="Rectangle 5"/>
          <p:cNvSpPr/>
          <p:nvPr userDrawn="1"/>
        </p:nvSpPr>
        <p:spPr>
          <a:xfrm>
            <a:off x="152400" y="3989294"/>
            <a:ext cx="12192000" cy="302110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38820" y="6401437"/>
            <a:ext cx="1060260" cy="459934"/>
          </a:xfrm>
          <a:prstGeom prst="rect">
            <a:avLst/>
          </a:prstGeom>
        </p:spPr>
      </p:pic>
      <p:sp>
        <p:nvSpPr>
          <p:cNvPr id="9" name="Footer Placeholder 4"/>
          <p:cNvSpPr txBox="1">
            <a:spLocks/>
          </p:cNvSpPr>
          <p:nvPr userDrawn="1"/>
        </p:nvSpPr>
        <p:spPr>
          <a:xfrm>
            <a:off x="712839" y="6508750"/>
            <a:ext cx="866221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2F2F2"/>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2F2F2"/>
              </a:solidFill>
              <a:effectLst/>
              <a:uLnTx/>
              <a:uFillTx/>
              <a:latin typeface="Calibri"/>
              <a:ea typeface="+mn-ea"/>
              <a:cs typeface="+mn-cs"/>
            </a:endParaRPr>
          </a:p>
        </p:txBody>
      </p:sp>
      <p:sp>
        <p:nvSpPr>
          <p:cNvPr id="11" name="Title 10"/>
          <p:cNvSpPr>
            <a:spLocks noGrp="1"/>
          </p:cNvSpPr>
          <p:nvPr>
            <p:ph type="title" hasCustomPrompt="1"/>
          </p:nvPr>
        </p:nvSpPr>
        <p:spPr>
          <a:xfrm>
            <a:off x="990600" y="1634352"/>
            <a:ext cx="10515600" cy="1325563"/>
          </a:xfrm>
        </p:spPr>
        <p:txBody>
          <a:bodyPr/>
          <a:lstStyle>
            <a:lvl1pPr algn="ctr">
              <a:defRPr>
                <a:solidFill>
                  <a:schemeClr val="bg1"/>
                </a:solidFill>
              </a:defRPr>
            </a:lvl1pPr>
          </a:lstStyle>
          <a:p>
            <a:r>
              <a:rPr lang="en-US"/>
              <a:t>CLICK TO EDIT MASTER TITLE STYLE</a:t>
            </a:r>
          </a:p>
        </p:txBody>
      </p:sp>
      <p:sp>
        <p:nvSpPr>
          <p:cNvPr id="15" name="Text Placeholder 13"/>
          <p:cNvSpPr>
            <a:spLocks noGrp="1"/>
          </p:cNvSpPr>
          <p:nvPr>
            <p:ph type="body" sz="quarter" idx="10" hasCustomPrompt="1"/>
          </p:nvPr>
        </p:nvSpPr>
        <p:spPr>
          <a:xfrm>
            <a:off x="1" y="3219427"/>
            <a:ext cx="12192000" cy="571546"/>
          </a:xfrm>
          <a:prstGeom prst="rect">
            <a:avLst/>
          </a:prstGeom>
        </p:spPr>
        <p:txBody>
          <a:bodyPr/>
          <a:lstStyle>
            <a:lvl1pPr marL="0" indent="0" algn="ctr">
              <a:buNone/>
              <a:defRPr sz="3600" baseline="0">
                <a:solidFill>
                  <a:schemeClr val="tx1">
                    <a:lumMod val="50000"/>
                    <a:lumOff val="50000"/>
                  </a:schemeClr>
                </a:solidFill>
              </a:defRPr>
            </a:lvl1pPr>
          </a:lstStyle>
          <a:p>
            <a:pPr lvl="0"/>
            <a:r>
              <a:rPr lang="en-US"/>
              <a:t>CLICK TO EDIT</a:t>
            </a:r>
          </a:p>
        </p:txBody>
      </p:sp>
    </p:spTree>
    <p:extLst>
      <p:ext uri="{BB962C8B-B14F-4D97-AF65-F5344CB8AC3E}">
        <p14:creationId xmlns:p14="http://schemas.microsoft.com/office/powerpoint/2010/main" val="34965626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Section Green">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560439" y="6356350"/>
            <a:ext cx="86622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Rectangle 2"/>
          <p:cNvSpPr/>
          <p:nvPr userDrawn="1"/>
        </p:nvSpPr>
        <p:spPr>
          <a:xfrm>
            <a:off x="152400" y="152400"/>
            <a:ext cx="12192000" cy="302110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sp>
        <p:nvSpPr>
          <p:cNvPr id="6" name="Rectangle 5"/>
          <p:cNvSpPr/>
          <p:nvPr userDrawn="1"/>
        </p:nvSpPr>
        <p:spPr>
          <a:xfrm>
            <a:off x="152400" y="3989294"/>
            <a:ext cx="12192000" cy="302110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38820" y="6401437"/>
            <a:ext cx="1060260" cy="459934"/>
          </a:xfrm>
          <a:prstGeom prst="rect">
            <a:avLst/>
          </a:prstGeom>
        </p:spPr>
      </p:pic>
      <p:sp>
        <p:nvSpPr>
          <p:cNvPr id="9" name="Footer Placeholder 4"/>
          <p:cNvSpPr txBox="1">
            <a:spLocks/>
          </p:cNvSpPr>
          <p:nvPr userDrawn="1"/>
        </p:nvSpPr>
        <p:spPr>
          <a:xfrm>
            <a:off x="712839" y="6508750"/>
            <a:ext cx="866221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2F2F2"/>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2F2F2"/>
              </a:solidFill>
              <a:effectLst/>
              <a:uLnTx/>
              <a:uFillTx/>
              <a:latin typeface="Calibri"/>
              <a:ea typeface="+mn-ea"/>
              <a:cs typeface="+mn-cs"/>
            </a:endParaRPr>
          </a:p>
        </p:txBody>
      </p:sp>
      <p:sp>
        <p:nvSpPr>
          <p:cNvPr id="11" name="Title 10"/>
          <p:cNvSpPr>
            <a:spLocks noGrp="1"/>
          </p:cNvSpPr>
          <p:nvPr>
            <p:ph type="title" hasCustomPrompt="1"/>
          </p:nvPr>
        </p:nvSpPr>
        <p:spPr>
          <a:xfrm>
            <a:off x="990600" y="1756101"/>
            <a:ext cx="10515600" cy="1325563"/>
          </a:xfrm>
        </p:spPr>
        <p:txBody>
          <a:bodyPr/>
          <a:lstStyle>
            <a:lvl1pPr algn="ctr">
              <a:defRPr>
                <a:solidFill>
                  <a:schemeClr val="bg1"/>
                </a:solidFill>
              </a:defRPr>
            </a:lvl1pPr>
          </a:lstStyle>
          <a:p>
            <a:r>
              <a:rPr lang="en-US"/>
              <a:t>CLICK TO EDIT MASTER TITLE STYLE</a:t>
            </a:r>
          </a:p>
        </p:txBody>
      </p:sp>
      <p:sp>
        <p:nvSpPr>
          <p:cNvPr id="12" name="Text Placeholder 13"/>
          <p:cNvSpPr>
            <a:spLocks noGrp="1"/>
          </p:cNvSpPr>
          <p:nvPr>
            <p:ph type="body" sz="quarter" idx="10" hasCustomPrompt="1"/>
          </p:nvPr>
        </p:nvSpPr>
        <p:spPr>
          <a:xfrm>
            <a:off x="0" y="3292243"/>
            <a:ext cx="12192000" cy="571546"/>
          </a:xfrm>
          <a:prstGeom prst="rect">
            <a:avLst/>
          </a:prstGeom>
        </p:spPr>
        <p:txBody>
          <a:bodyPr/>
          <a:lstStyle>
            <a:lvl1pPr marL="0" indent="0" algn="ctr">
              <a:buNone/>
              <a:defRPr sz="3600" baseline="0">
                <a:solidFill>
                  <a:schemeClr val="tx1">
                    <a:lumMod val="50000"/>
                    <a:lumOff val="50000"/>
                  </a:schemeClr>
                </a:solidFill>
              </a:defRPr>
            </a:lvl1pPr>
          </a:lstStyle>
          <a:p>
            <a:pPr lvl="0"/>
            <a:r>
              <a:rPr lang="en-US"/>
              <a:t>CLICK TO EDIT</a:t>
            </a:r>
          </a:p>
        </p:txBody>
      </p:sp>
    </p:spTree>
    <p:extLst>
      <p:ext uri="{BB962C8B-B14F-4D97-AF65-F5344CB8AC3E}">
        <p14:creationId xmlns:p14="http://schemas.microsoft.com/office/powerpoint/2010/main" val="10749860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Section Purple">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560439" y="6356350"/>
            <a:ext cx="86622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Rectangle 2"/>
          <p:cNvSpPr/>
          <p:nvPr userDrawn="1"/>
        </p:nvSpPr>
        <p:spPr>
          <a:xfrm>
            <a:off x="152400" y="152400"/>
            <a:ext cx="12192000" cy="30211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sp>
        <p:nvSpPr>
          <p:cNvPr id="6" name="Rectangle 5"/>
          <p:cNvSpPr/>
          <p:nvPr userDrawn="1"/>
        </p:nvSpPr>
        <p:spPr>
          <a:xfrm>
            <a:off x="152400" y="3918838"/>
            <a:ext cx="12192000" cy="30211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38820" y="6401437"/>
            <a:ext cx="1060260" cy="459934"/>
          </a:xfrm>
          <a:prstGeom prst="rect">
            <a:avLst/>
          </a:prstGeom>
        </p:spPr>
      </p:pic>
      <p:sp>
        <p:nvSpPr>
          <p:cNvPr id="9" name="Footer Placeholder 4"/>
          <p:cNvSpPr txBox="1">
            <a:spLocks/>
          </p:cNvSpPr>
          <p:nvPr userDrawn="1"/>
        </p:nvSpPr>
        <p:spPr>
          <a:xfrm>
            <a:off x="712839" y="6508750"/>
            <a:ext cx="866221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2F2F2"/>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2F2F2"/>
              </a:solidFill>
              <a:effectLst/>
              <a:uLnTx/>
              <a:uFillTx/>
              <a:latin typeface="Calibri"/>
              <a:ea typeface="+mn-ea"/>
              <a:cs typeface="+mn-cs"/>
            </a:endParaRPr>
          </a:p>
        </p:txBody>
      </p:sp>
      <p:sp>
        <p:nvSpPr>
          <p:cNvPr id="11" name="Title 10"/>
          <p:cNvSpPr>
            <a:spLocks noGrp="1"/>
          </p:cNvSpPr>
          <p:nvPr>
            <p:ph type="title" hasCustomPrompt="1"/>
          </p:nvPr>
        </p:nvSpPr>
        <p:spPr>
          <a:xfrm>
            <a:off x="990600" y="1634352"/>
            <a:ext cx="10515600" cy="1325563"/>
          </a:xfrm>
        </p:spPr>
        <p:txBody>
          <a:bodyPr/>
          <a:lstStyle>
            <a:lvl1pPr algn="ctr">
              <a:defRPr>
                <a:solidFill>
                  <a:schemeClr val="bg1"/>
                </a:solidFill>
              </a:defRPr>
            </a:lvl1pPr>
          </a:lstStyle>
          <a:p>
            <a:r>
              <a:rPr lang="en-US"/>
              <a:t>CLICK TO EDIT MASTER TITLE STYLE</a:t>
            </a:r>
          </a:p>
        </p:txBody>
      </p:sp>
      <p:sp>
        <p:nvSpPr>
          <p:cNvPr id="12" name="Text Placeholder 13"/>
          <p:cNvSpPr>
            <a:spLocks noGrp="1"/>
          </p:cNvSpPr>
          <p:nvPr>
            <p:ph type="body" sz="quarter" idx="10" hasCustomPrompt="1"/>
          </p:nvPr>
        </p:nvSpPr>
        <p:spPr>
          <a:xfrm>
            <a:off x="0" y="3266610"/>
            <a:ext cx="12191999" cy="571546"/>
          </a:xfrm>
          <a:prstGeom prst="rect">
            <a:avLst/>
          </a:prstGeom>
        </p:spPr>
        <p:txBody>
          <a:bodyPr/>
          <a:lstStyle>
            <a:lvl1pPr marL="0" indent="0" algn="ctr">
              <a:buNone/>
              <a:defRPr sz="3600" baseline="0">
                <a:solidFill>
                  <a:schemeClr val="tx1">
                    <a:lumMod val="50000"/>
                    <a:lumOff val="50000"/>
                  </a:schemeClr>
                </a:solidFill>
              </a:defRPr>
            </a:lvl1pPr>
          </a:lstStyle>
          <a:p>
            <a:pPr lvl="0"/>
            <a:r>
              <a:rPr lang="en-US"/>
              <a:t>CLICK TO EDIT</a:t>
            </a:r>
          </a:p>
        </p:txBody>
      </p:sp>
    </p:spTree>
    <p:extLst>
      <p:ext uri="{BB962C8B-B14F-4D97-AF65-F5344CB8AC3E}">
        <p14:creationId xmlns:p14="http://schemas.microsoft.com/office/powerpoint/2010/main" val="22517635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ubject Box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2" name="Picture Placeholder 16"/>
          <p:cNvSpPr>
            <a:spLocks noGrp="1"/>
          </p:cNvSpPr>
          <p:nvPr>
            <p:ph type="pic" sz="quarter" idx="11"/>
          </p:nvPr>
        </p:nvSpPr>
        <p:spPr>
          <a:xfrm>
            <a:off x="372034" y="2760477"/>
            <a:ext cx="2442883" cy="2170113"/>
          </a:xfrm>
          <a:prstGeom prst="rect">
            <a:avLst/>
          </a:prstGeom>
        </p:spPr>
        <p:txBody>
          <a:bodyPr/>
          <a:lstStyle>
            <a:lvl1pPr marL="0" indent="0">
              <a:buNone/>
              <a:defRPr/>
            </a:lvl1pPr>
          </a:lstStyle>
          <a:p>
            <a:endParaRPr lang="en-US"/>
          </a:p>
        </p:txBody>
      </p:sp>
      <p:sp>
        <p:nvSpPr>
          <p:cNvPr id="13" name="Picture Placeholder 16"/>
          <p:cNvSpPr>
            <a:spLocks noGrp="1"/>
          </p:cNvSpPr>
          <p:nvPr>
            <p:ph type="pic" sz="quarter" idx="12"/>
          </p:nvPr>
        </p:nvSpPr>
        <p:spPr>
          <a:xfrm>
            <a:off x="5759824" y="2760386"/>
            <a:ext cx="2442883" cy="2170113"/>
          </a:xfrm>
          <a:prstGeom prst="rect">
            <a:avLst/>
          </a:prstGeom>
        </p:spPr>
        <p:txBody>
          <a:bodyPr/>
          <a:lstStyle>
            <a:lvl1pPr marL="0" indent="0">
              <a:buNone/>
              <a:defRPr/>
            </a:lvl1pPr>
          </a:lstStyle>
          <a:p>
            <a:endParaRPr lang="en-US"/>
          </a:p>
        </p:txBody>
      </p:sp>
      <p:sp>
        <p:nvSpPr>
          <p:cNvPr id="10" name="Text Placeholder 10"/>
          <p:cNvSpPr>
            <a:spLocks noGrp="1"/>
          </p:cNvSpPr>
          <p:nvPr>
            <p:ph type="body" sz="quarter" idx="13" hasCustomPrompt="1"/>
          </p:nvPr>
        </p:nvSpPr>
        <p:spPr>
          <a:xfrm>
            <a:off x="2967317" y="3053788"/>
            <a:ext cx="2250142" cy="1819275"/>
          </a:xfrm>
          <a:prstGeom prst="rect">
            <a:avLst/>
          </a:prstGeom>
        </p:spPr>
        <p:txBody>
          <a:bodyPr/>
          <a:lstStyle>
            <a:lvl1pPr marL="0" indent="0">
              <a:buNone/>
              <a:defRPr sz="2000"/>
            </a:lvl1pPr>
          </a:lstStyle>
          <a:p>
            <a:r>
              <a:rPr lang="en-US">
                <a:solidFill>
                  <a:schemeClr val="tx1">
                    <a:lumMod val="65000"/>
                    <a:lumOff val="35000"/>
                  </a:schemeClr>
                </a:solidFill>
              </a:rPr>
              <a:t>Lorem ipsum dolor sit </a:t>
            </a:r>
            <a:r>
              <a:rPr lang="en-US" err="1">
                <a:solidFill>
                  <a:schemeClr val="tx1">
                    <a:lumMod val="65000"/>
                    <a:lumOff val="35000"/>
                  </a:schemeClr>
                </a:solidFill>
              </a:rPr>
              <a:t>amet</a:t>
            </a:r>
            <a:r>
              <a:rPr lang="en-US">
                <a:solidFill>
                  <a:schemeClr val="tx1">
                    <a:lumMod val="65000"/>
                    <a:lumOff val="35000"/>
                  </a:schemeClr>
                </a:solidFill>
              </a:rPr>
              <a:t>, </a:t>
            </a:r>
            <a:r>
              <a:rPr lang="en-US" err="1">
                <a:solidFill>
                  <a:schemeClr val="tx1">
                    <a:lumMod val="65000"/>
                    <a:lumOff val="35000"/>
                  </a:schemeClr>
                </a:solidFill>
              </a:rPr>
              <a:t>consectetur</a:t>
            </a:r>
            <a:r>
              <a:rPr lang="en-US">
                <a:solidFill>
                  <a:schemeClr val="tx1">
                    <a:lumMod val="65000"/>
                    <a:lumOff val="35000"/>
                  </a:schemeClr>
                </a:solidFill>
              </a:rPr>
              <a:t> </a:t>
            </a:r>
            <a:r>
              <a:rPr lang="en-US" err="1">
                <a:solidFill>
                  <a:schemeClr val="tx1">
                    <a:lumMod val="65000"/>
                    <a:lumOff val="35000"/>
                  </a:schemeClr>
                </a:solidFill>
              </a:rPr>
              <a:t>adipiscing</a:t>
            </a:r>
            <a:r>
              <a:rPr lang="en-US">
                <a:solidFill>
                  <a:schemeClr val="tx1">
                    <a:lumMod val="65000"/>
                    <a:lumOff val="35000"/>
                  </a:schemeClr>
                </a:solidFill>
              </a:rPr>
              <a:t> </a:t>
            </a:r>
            <a:r>
              <a:rPr lang="en-US" err="1">
                <a:solidFill>
                  <a:schemeClr val="tx1">
                    <a:lumMod val="65000"/>
                    <a:lumOff val="35000"/>
                  </a:schemeClr>
                </a:solidFill>
              </a:rPr>
              <a:t>elit</a:t>
            </a:r>
            <a:r>
              <a:rPr lang="en-US">
                <a:solidFill>
                  <a:schemeClr val="tx1">
                    <a:lumMod val="65000"/>
                    <a:lumOff val="35000"/>
                  </a:schemeClr>
                </a:solidFill>
              </a:rPr>
              <a:t>. </a:t>
            </a:r>
            <a:r>
              <a:rPr lang="en-US" err="1">
                <a:solidFill>
                  <a:schemeClr val="tx1">
                    <a:lumMod val="65000"/>
                    <a:lumOff val="35000"/>
                  </a:schemeClr>
                </a:solidFill>
              </a:rPr>
              <a:t>Ut</a:t>
            </a:r>
            <a:r>
              <a:rPr lang="en-US">
                <a:solidFill>
                  <a:schemeClr val="tx1">
                    <a:lumMod val="65000"/>
                    <a:lumOff val="35000"/>
                  </a:schemeClr>
                </a:solidFill>
              </a:rPr>
              <a:t> </a:t>
            </a:r>
            <a:r>
              <a:rPr lang="en-US" err="1">
                <a:solidFill>
                  <a:schemeClr val="tx1">
                    <a:lumMod val="65000"/>
                    <a:lumOff val="35000"/>
                  </a:schemeClr>
                </a:solidFill>
              </a:rPr>
              <a:t>posuere</a:t>
            </a:r>
            <a:r>
              <a:rPr lang="en-US">
                <a:solidFill>
                  <a:schemeClr val="tx1">
                    <a:lumMod val="65000"/>
                    <a:lumOff val="35000"/>
                  </a:schemeClr>
                </a:solidFill>
              </a:rPr>
              <a:t> </a:t>
            </a:r>
            <a:r>
              <a:rPr lang="en-US" err="1">
                <a:solidFill>
                  <a:schemeClr val="tx1">
                    <a:lumMod val="65000"/>
                    <a:lumOff val="35000"/>
                  </a:schemeClr>
                </a:solidFill>
              </a:rPr>
              <a:t>fermentum</a:t>
            </a:r>
            <a:r>
              <a:rPr lang="en-US">
                <a:solidFill>
                  <a:schemeClr val="tx1">
                    <a:lumMod val="65000"/>
                    <a:lumOff val="35000"/>
                  </a:schemeClr>
                </a:solidFill>
              </a:rPr>
              <a:t> </a:t>
            </a:r>
            <a:r>
              <a:rPr lang="en-US" err="1">
                <a:solidFill>
                  <a:schemeClr val="tx1">
                    <a:lumMod val="65000"/>
                    <a:lumOff val="35000"/>
                  </a:schemeClr>
                </a:solidFill>
              </a:rPr>
              <a:t>purus</a:t>
            </a:r>
            <a:r>
              <a:rPr lang="en-US">
                <a:solidFill>
                  <a:schemeClr val="tx1">
                    <a:lumMod val="65000"/>
                    <a:lumOff val="35000"/>
                  </a:schemeClr>
                </a:solidFill>
              </a:rPr>
              <a:t> </a:t>
            </a:r>
            <a:r>
              <a:rPr lang="en-US" err="1">
                <a:solidFill>
                  <a:schemeClr val="tx1">
                    <a:lumMod val="65000"/>
                    <a:lumOff val="35000"/>
                  </a:schemeClr>
                </a:solidFill>
              </a:rPr>
              <a:t>ut</a:t>
            </a:r>
            <a:r>
              <a:rPr lang="en-US">
                <a:solidFill>
                  <a:schemeClr val="tx1">
                    <a:lumMod val="65000"/>
                    <a:lumOff val="35000"/>
                  </a:schemeClr>
                </a:solidFill>
              </a:rPr>
              <a:t> </a:t>
            </a:r>
            <a:r>
              <a:rPr lang="en-US" err="1">
                <a:solidFill>
                  <a:schemeClr val="tx1">
                    <a:lumMod val="65000"/>
                    <a:lumOff val="35000"/>
                  </a:schemeClr>
                </a:solidFill>
              </a:rPr>
              <a:t>facilisis</a:t>
            </a:r>
            <a:r>
              <a:rPr lang="en-US">
                <a:solidFill>
                  <a:schemeClr val="tx1">
                    <a:lumMod val="65000"/>
                    <a:lumOff val="35000"/>
                  </a:schemeClr>
                </a:solidFill>
              </a:rPr>
              <a:t>. </a:t>
            </a:r>
          </a:p>
        </p:txBody>
      </p:sp>
      <p:sp>
        <p:nvSpPr>
          <p:cNvPr id="14" name="Text Placeholder 10"/>
          <p:cNvSpPr>
            <a:spLocks noGrp="1"/>
          </p:cNvSpPr>
          <p:nvPr>
            <p:ph type="body" sz="quarter" idx="14" hasCustomPrompt="1"/>
          </p:nvPr>
        </p:nvSpPr>
        <p:spPr>
          <a:xfrm>
            <a:off x="8364070" y="3035858"/>
            <a:ext cx="2250142" cy="1819275"/>
          </a:xfrm>
          <a:prstGeom prst="rect">
            <a:avLst/>
          </a:prstGeom>
        </p:spPr>
        <p:txBody>
          <a:bodyPr/>
          <a:lstStyle>
            <a:lvl1pPr marL="0" indent="0">
              <a:buNone/>
              <a:defRPr sz="2000"/>
            </a:lvl1pPr>
          </a:lstStyle>
          <a:p>
            <a:r>
              <a:rPr lang="en-US">
                <a:solidFill>
                  <a:schemeClr val="tx1">
                    <a:lumMod val="65000"/>
                    <a:lumOff val="35000"/>
                  </a:schemeClr>
                </a:solidFill>
              </a:rPr>
              <a:t>Lorem ipsum dolor sit </a:t>
            </a:r>
            <a:r>
              <a:rPr lang="en-US" err="1">
                <a:solidFill>
                  <a:schemeClr val="tx1">
                    <a:lumMod val="65000"/>
                    <a:lumOff val="35000"/>
                  </a:schemeClr>
                </a:solidFill>
              </a:rPr>
              <a:t>amet</a:t>
            </a:r>
            <a:r>
              <a:rPr lang="en-US">
                <a:solidFill>
                  <a:schemeClr val="tx1">
                    <a:lumMod val="65000"/>
                    <a:lumOff val="35000"/>
                  </a:schemeClr>
                </a:solidFill>
              </a:rPr>
              <a:t>, </a:t>
            </a:r>
            <a:r>
              <a:rPr lang="en-US" err="1">
                <a:solidFill>
                  <a:schemeClr val="tx1">
                    <a:lumMod val="65000"/>
                    <a:lumOff val="35000"/>
                  </a:schemeClr>
                </a:solidFill>
              </a:rPr>
              <a:t>consectetur</a:t>
            </a:r>
            <a:r>
              <a:rPr lang="en-US">
                <a:solidFill>
                  <a:schemeClr val="tx1">
                    <a:lumMod val="65000"/>
                    <a:lumOff val="35000"/>
                  </a:schemeClr>
                </a:solidFill>
              </a:rPr>
              <a:t> </a:t>
            </a:r>
            <a:r>
              <a:rPr lang="en-US" err="1">
                <a:solidFill>
                  <a:schemeClr val="tx1">
                    <a:lumMod val="65000"/>
                    <a:lumOff val="35000"/>
                  </a:schemeClr>
                </a:solidFill>
              </a:rPr>
              <a:t>adipiscing</a:t>
            </a:r>
            <a:r>
              <a:rPr lang="en-US">
                <a:solidFill>
                  <a:schemeClr val="tx1">
                    <a:lumMod val="65000"/>
                    <a:lumOff val="35000"/>
                  </a:schemeClr>
                </a:solidFill>
              </a:rPr>
              <a:t> </a:t>
            </a:r>
            <a:r>
              <a:rPr lang="en-US" err="1">
                <a:solidFill>
                  <a:schemeClr val="tx1">
                    <a:lumMod val="65000"/>
                    <a:lumOff val="35000"/>
                  </a:schemeClr>
                </a:solidFill>
              </a:rPr>
              <a:t>elit</a:t>
            </a:r>
            <a:r>
              <a:rPr lang="en-US">
                <a:solidFill>
                  <a:schemeClr val="tx1">
                    <a:lumMod val="65000"/>
                    <a:lumOff val="35000"/>
                  </a:schemeClr>
                </a:solidFill>
              </a:rPr>
              <a:t>. </a:t>
            </a:r>
            <a:r>
              <a:rPr lang="en-US" err="1">
                <a:solidFill>
                  <a:schemeClr val="tx1">
                    <a:lumMod val="65000"/>
                    <a:lumOff val="35000"/>
                  </a:schemeClr>
                </a:solidFill>
              </a:rPr>
              <a:t>Ut</a:t>
            </a:r>
            <a:r>
              <a:rPr lang="en-US">
                <a:solidFill>
                  <a:schemeClr val="tx1">
                    <a:lumMod val="65000"/>
                    <a:lumOff val="35000"/>
                  </a:schemeClr>
                </a:solidFill>
              </a:rPr>
              <a:t> </a:t>
            </a:r>
            <a:r>
              <a:rPr lang="en-US" err="1">
                <a:solidFill>
                  <a:schemeClr val="tx1">
                    <a:lumMod val="65000"/>
                    <a:lumOff val="35000"/>
                  </a:schemeClr>
                </a:solidFill>
              </a:rPr>
              <a:t>posuere</a:t>
            </a:r>
            <a:r>
              <a:rPr lang="en-US">
                <a:solidFill>
                  <a:schemeClr val="tx1">
                    <a:lumMod val="65000"/>
                    <a:lumOff val="35000"/>
                  </a:schemeClr>
                </a:solidFill>
              </a:rPr>
              <a:t> </a:t>
            </a:r>
            <a:r>
              <a:rPr lang="en-US" err="1">
                <a:solidFill>
                  <a:schemeClr val="tx1">
                    <a:lumMod val="65000"/>
                    <a:lumOff val="35000"/>
                  </a:schemeClr>
                </a:solidFill>
              </a:rPr>
              <a:t>fermentum</a:t>
            </a:r>
            <a:r>
              <a:rPr lang="en-US">
                <a:solidFill>
                  <a:schemeClr val="tx1">
                    <a:lumMod val="65000"/>
                    <a:lumOff val="35000"/>
                  </a:schemeClr>
                </a:solidFill>
              </a:rPr>
              <a:t> </a:t>
            </a:r>
            <a:r>
              <a:rPr lang="en-US" err="1">
                <a:solidFill>
                  <a:schemeClr val="tx1">
                    <a:lumMod val="65000"/>
                    <a:lumOff val="35000"/>
                  </a:schemeClr>
                </a:solidFill>
              </a:rPr>
              <a:t>purus</a:t>
            </a:r>
            <a:r>
              <a:rPr lang="en-US">
                <a:solidFill>
                  <a:schemeClr val="tx1">
                    <a:lumMod val="65000"/>
                    <a:lumOff val="35000"/>
                  </a:schemeClr>
                </a:solidFill>
              </a:rPr>
              <a:t> </a:t>
            </a:r>
            <a:r>
              <a:rPr lang="en-US" err="1">
                <a:solidFill>
                  <a:schemeClr val="tx1">
                    <a:lumMod val="65000"/>
                    <a:lumOff val="35000"/>
                  </a:schemeClr>
                </a:solidFill>
              </a:rPr>
              <a:t>ut</a:t>
            </a:r>
            <a:r>
              <a:rPr lang="en-US">
                <a:solidFill>
                  <a:schemeClr val="tx1">
                    <a:lumMod val="65000"/>
                    <a:lumOff val="35000"/>
                  </a:schemeClr>
                </a:solidFill>
              </a:rPr>
              <a:t> </a:t>
            </a:r>
            <a:r>
              <a:rPr lang="en-US" err="1">
                <a:solidFill>
                  <a:schemeClr val="tx1">
                    <a:lumMod val="65000"/>
                    <a:lumOff val="35000"/>
                  </a:schemeClr>
                </a:solidFill>
              </a:rPr>
              <a:t>facilisis</a:t>
            </a:r>
            <a:r>
              <a:rPr lang="en-US">
                <a:solidFill>
                  <a:schemeClr val="tx1">
                    <a:lumMod val="65000"/>
                    <a:lumOff val="35000"/>
                  </a:schemeClr>
                </a:solidFill>
              </a:rPr>
              <a:t>. </a:t>
            </a:r>
          </a:p>
        </p:txBody>
      </p:sp>
      <p:sp>
        <p:nvSpPr>
          <p:cNvPr id="15" name="Text Placeholder 10"/>
          <p:cNvSpPr>
            <a:spLocks noGrp="1"/>
          </p:cNvSpPr>
          <p:nvPr>
            <p:ph type="body" sz="quarter" idx="15" hasCustomPrompt="1"/>
          </p:nvPr>
        </p:nvSpPr>
        <p:spPr>
          <a:xfrm>
            <a:off x="2967317" y="2710422"/>
            <a:ext cx="2250142" cy="393886"/>
          </a:xfrm>
          <a:prstGeom prst="rect">
            <a:avLst/>
          </a:prstGeom>
        </p:spPr>
        <p:txBody>
          <a:bodyPr/>
          <a:lstStyle>
            <a:lvl1pPr marL="0" indent="0">
              <a:buNone/>
              <a:defRPr sz="2000" b="1"/>
            </a:lvl1pPr>
          </a:lstStyle>
          <a:p>
            <a:r>
              <a:rPr lang="en-US">
                <a:solidFill>
                  <a:schemeClr val="tx1">
                    <a:lumMod val="65000"/>
                    <a:lumOff val="35000"/>
                  </a:schemeClr>
                </a:solidFill>
              </a:rPr>
              <a:t>TITLE</a:t>
            </a:r>
          </a:p>
        </p:txBody>
      </p:sp>
      <p:sp>
        <p:nvSpPr>
          <p:cNvPr id="17" name="Text Placeholder 10"/>
          <p:cNvSpPr>
            <a:spLocks noGrp="1"/>
          </p:cNvSpPr>
          <p:nvPr>
            <p:ph type="body" sz="quarter" idx="16" hasCustomPrompt="1"/>
          </p:nvPr>
        </p:nvSpPr>
        <p:spPr>
          <a:xfrm>
            <a:off x="8364070" y="2698561"/>
            <a:ext cx="2250142" cy="393886"/>
          </a:xfrm>
          <a:prstGeom prst="rect">
            <a:avLst/>
          </a:prstGeom>
        </p:spPr>
        <p:txBody>
          <a:bodyPr/>
          <a:lstStyle>
            <a:lvl1pPr marL="0" indent="0">
              <a:buNone/>
              <a:defRPr sz="2000" b="1"/>
            </a:lvl1pPr>
          </a:lstStyle>
          <a:p>
            <a:r>
              <a:rPr lang="en-US">
                <a:solidFill>
                  <a:schemeClr val="tx1">
                    <a:lumMod val="65000"/>
                    <a:lumOff val="35000"/>
                  </a:schemeClr>
                </a:solidFill>
              </a:rPr>
              <a:t>TITLE</a:t>
            </a:r>
          </a:p>
        </p:txBody>
      </p:sp>
    </p:spTree>
    <p:extLst>
      <p:ext uri="{BB962C8B-B14F-4D97-AF65-F5344CB8AC3E}">
        <p14:creationId xmlns:p14="http://schemas.microsoft.com/office/powerpoint/2010/main" val="25432772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roces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triped Right Arrow 3"/>
          <p:cNvSpPr/>
          <p:nvPr userDrawn="1"/>
        </p:nvSpPr>
        <p:spPr>
          <a:xfrm>
            <a:off x="342900" y="3048000"/>
            <a:ext cx="11705663" cy="2560527"/>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sp>
        <p:nvSpPr>
          <p:cNvPr id="13" name="Text Placeholder 10"/>
          <p:cNvSpPr>
            <a:spLocks noGrp="1"/>
          </p:cNvSpPr>
          <p:nvPr>
            <p:ph type="body" sz="quarter" idx="13" hasCustomPrompt="1"/>
          </p:nvPr>
        </p:nvSpPr>
        <p:spPr>
          <a:xfrm>
            <a:off x="820271" y="2761920"/>
            <a:ext cx="2250142" cy="1950591"/>
          </a:xfrm>
          <a:prstGeom prst="rect">
            <a:avLst/>
          </a:prstGeom>
          <a:solidFill>
            <a:srgbClr val="F2F2F2"/>
          </a:solidFill>
        </p:spPr>
        <p:txBody>
          <a:bodyPr/>
          <a:lstStyle>
            <a:lvl1pPr marL="0" indent="0">
              <a:buNone/>
              <a:defRPr sz="2000"/>
            </a:lvl1pPr>
          </a:lstStyle>
          <a:p>
            <a:r>
              <a:rPr lang="en-US">
                <a:solidFill>
                  <a:schemeClr val="tx1">
                    <a:lumMod val="65000"/>
                    <a:lumOff val="35000"/>
                  </a:schemeClr>
                </a:solidFill>
              </a:rPr>
              <a:t>Lorem ipsum dolor sit </a:t>
            </a:r>
            <a:r>
              <a:rPr lang="en-US" err="1">
                <a:solidFill>
                  <a:schemeClr val="tx1">
                    <a:lumMod val="65000"/>
                    <a:lumOff val="35000"/>
                  </a:schemeClr>
                </a:solidFill>
              </a:rPr>
              <a:t>amet</a:t>
            </a:r>
            <a:r>
              <a:rPr lang="en-US">
                <a:solidFill>
                  <a:schemeClr val="tx1">
                    <a:lumMod val="65000"/>
                    <a:lumOff val="35000"/>
                  </a:schemeClr>
                </a:solidFill>
              </a:rPr>
              <a:t>, </a:t>
            </a:r>
            <a:r>
              <a:rPr lang="en-US" err="1">
                <a:solidFill>
                  <a:schemeClr val="tx1">
                    <a:lumMod val="65000"/>
                    <a:lumOff val="35000"/>
                  </a:schemeClr>
                </a:solidFill>
              </a:rPr>
              <a:t>consectetur</a:t>
            </a:r>
            <a:r>
              <a:rPr lang="en-US">
                <a:solidFill>
                  <a:schemeClr val="tx1">
                    <a:lumMod val="65000"/>
                    <a:lumOff val="35000"/>
                  </a:schemeClr>
                </a:solidFill>
              </a:rPr>
              <a:t> </a:t>
            </a:r>
            <a:r>
              <a:rPr lang="en-US" err="1">
                <a:solidFill>
                  <a:schemeClr val="tx1">
                    <a:lumMod val="65000"/>
                    <a:lumOff val="35000"/>
                  </a:schemeClr>
                </a:solidFill>
              </a:rPr>
              <a:t>adipiscing</a:t>
            </a:r>
            <a:r>
              <a:rPr lang="en-US">
                <a:solidFill>
                  <a:schemeClr val="tx1">
                    <a:lumMod val="65000"/>
                    <a:lumOff val="35000"/>
                  </a:schemeClr>
                </a:solidFill>
              </a:rPr>
              <a:t> </a:t>
            </a:r>
            <a:r>
              <a:rPr lang="en-US" err="1">
                <a:solidFill>
                  <a:schemeClr val="tx1">
                    <a:lumMod val="65000"/>
                    <a:lumOff val="35000"/>
                  </a:schemeClr>
                </a:solidFill>
              </a:rPr>
              <a:t>elit</a:t>
            </a:r>
            <a:r>
              <a:rPr lang="en-US">
                <a:solidFill>
                  <a:schemeClr val="tx1">
                    <a:lumMod val="65000"/>
                    <a:lumOff val="35000"/>
                  </a:schemeClr>
                </a:solidFill>
              </a:rPr>
              <a:t>. </a:t>
            </a:r>
            <a:r>
              <a:rPr lang="en-US" err="1">
                <a:solidFill>
                  <a:schemeClr val="tx1">
                    <a:lumMod val="65000"/>
                    <a:lumOff val="35000"/>
                  </a:schemeClr>
                </a:solidFill>
              </a:rPr>
              <a:t>Ut</a:t>
            </a:r>
            <a:r>
              <a:rPr lang="en-US">
                <a:solidFill>
                  <a:schemeClr val="tx1">
                    <a:lumMod val="65000"/>
                    <a:lumOff val="35000"/>
                  </a:schemeClr>
                </a:solidFill>
              </a:rPr>
              <a:t> </a:t>
            </a:r>
            <a:r>
              <a:rPr lang="en-US" err="1">
                <a:solidFill>
                  <a:schemeClr val="tx1">
                    <a:lumMod val="65000"/>
                    <a:lumOff val="35000"/>
                  </a:schemeClr>
                </a:solidFill>
              </a:rPr>
              <a:t>posuere</a:t>
            </a:r>
            <a:r>
              <a:rPr lang="en-US">
                <a:solidFill>
                  <a:schemeClr val="tx1">
                    <a:lumMod val="65000"/>
                    <a:lumOff val="35000"/>
                  </a:schemeClr>
                </a:solidFill>
              </a:rPr>
              <a:t> </a:t>
            </a:r>
            <a:r>
              <a:rPr lang="en-US" err="1">
                <a:solidFill>
                  <a:schemeClr val="tx1">
                    <a:lumMod val="65000"/>
                    <a:lumOff val="35000"/>
                  </a:schemeClr>
                </a:solidFill>
              </a:rPr>
              <a:t>fermentum</a:t>
            </a:r>
            <a:r>
              <a:rPr lang="en-US">
                <a:solidFill>
                  <a:schemeClr val="tx1">
                    <a:lumMod val="65000"/>
                    <a:lumOff val="35000"/>
                  </a:schemeClr>
                </a:solidFill>
              </a:rPr>
              <a:t> </a:t>
            </a:r>
            <a:r>
              <a:rPr lang="en-US" err="1">
                <a:solidFill>
                  <a:schemeClr val="tx1">
                    <a:lumMod val="65000"/>
                    <a:lumOff val="35000"/>
                  </a:schemeClr>
                </a:solidFill>
              </a:rPr>
              <a:t>purus</a:t>
            </a:r>
            <a:r>
              <a:rPr lang="en-US">
                <a:solidFill>
                  <a:schemeClr val="tx1">
                    <a:lumMod val="65000"/>
                    <a:lumOff val="35000"/>
                  </a:schemeClr>
                </a:solidFill>
              </a:rPr>
              <a:t> </a:t>
            </a:r>
            <a:r>
              <a:rPr lang="en-US" err="1">
                <a:solidFill>
                  <a:schemeClr val="tx1">
                    <a:lumMod val="65000"/>
                    <a:lumOff val="35000"/>
                  </a:schemeClr>
                </a:solidFill>
              </a:rPr>
              <a:t>ut</a:t>
            </a:r>
            <a:r>
              <a:rPr lang="en-US">
                <a:solidFill>
                  <a:schemeClr val="tx1">
                    <a:lumMod val="65000"/>
                    <a:lumOff val="35000"/>
                  </a:schemeClr>
                </a:solidFill>
              </a:rPr>
              <a:t> </a:t>
            </a:r>
            <a:r>
              <a:rPr lang="en-US" err="1">
                <a:solidFill>
                  <a:schemeClr val="tx1">
                    <a:lumMod val="65000"/>
                    <a:lumOff val="35000"/>
                  </a:schemeClr>
                </a:solidFill>
              </a:rPr>
              <a:t>facilisis</a:t>
            </a:r>
            <a:r>
              <a:rPr lang="en-US">
                <a:solidFill>
                  <a:schemeClr val="tx1">
                    <a:lumMod val="65000"/>
                    <a:lumOff val="35000"/>
                  </a:schemeClr>
                </a:solidFill>
              </a:rPr>
              <a:t>. </a:t>
            </a:r>
          </a:p>
        </p:txBody>
      </p:sp>
      <p:sp>
        <p:nvSpPr>
          <p:cNvPr id="20" name="Text Placeholder 10"/>
          <p:cNvSpPr>
            <a:spLocks noGrp="1"/>
          </p:cNvSpPr>
          <p:nvPr>
            <p:ph type="body" sz="quarter" idx="15" hasCustomPrompt="1"/>
          </p:nvPr>
        </p:nvSpPr>
        <p:spPr>
          <a:xfrm>
            <a:off x="820271" y="2418554"/>
            <a:ext cx="2250142" cy="393886"/>
          </a:xfrm>
          <a:prstGeom prst="rect">
            <a:avLst/>
          </a:prstGeom>
        </p:spPr>
        <p:txBody>
          <a:bodyPr/>
          <a:lstStyle>
            <a:lvl1pPr marL="0" indent="0">
              <a:buNone/>
              <a:defRPr sz="2000" b="1"/>
            </a:lvl1pPr>
          </a:lstStyle>
          <a:p>
            <a:r>
              <a:rPr lang="en-US">
                <a:solidFill>
                  <a:schemeClr val="tx1">
                    <a:lumMod val="65000"/>
                    <a:lumOff val="35000"/>
                  </a:schemeClr>
                </a:solidFill>
              </a:rPr>
              <a:t>TITLE</a:t>
            </a:r>
          </a:p>
        </p:txBody>
      </p:sp>
      <p:sp>
        <p:nvSpPr>
          <p:cNvPr id="21" name="Text Placeholder 10"/>
          <p:cNvSpPr>
            <a:spLocks noGrp="1"/>
          </p:cNvSpPr>
          <p:nvPr>
            <p:ph type="body" sz="quarter" idx="16" hasCustomPrompt="1"/>
          </p:nvPr>
        </p:nvSpPr>
        <p:spPr>
          <a:xfrm>
            <a:off x="3195918" y="2761920"/>
            <a:ext cx="2250142" cy="1950591"/>
          </a:xfrm>
          <a:prstGeom prst="rect">
            <a:avLst/>
          </a:prstGeom>
          <a:solidFill>
            <a:srgbClr val="F2F2F2"/>
          </a:solidFill>
        </p:spPr>
        <p:txBody>
          <a:bodyPr/>
          <a:lstStyle>
            <a:lvl1pPr marL="0" indent="0">
              <a:buNone/>
              <a:defRPr sz="2000"/>
            </a:lvl1pPr>
          </a:lstStyle>
          <a:p>
            <a:r>
              <a:rPr lang="en-US">
                <a:solidFill>
                  <a:schemeClr val="tx1">
                    <a:lumMod val="65000"/>
                    <a:lumOff val="35000"/>
                  </a:schemeClr>
                </a:solidFill>
              </a:rPr>
              <a:t>Lorem ipsum dolor sit </a:t>
            </a:r>
            <a:r>
              <a:rPr lang="en-US" err="1">
                <a:solidFill>
                  <a:schemeClr val="tx1">
                    <a:lumMod val="65000"/>
                    <a:lumOff val="35000"/>
                  </a:schemeClr>
                </a:solidFill>
              </a:rPr>
              <a:t>amet</a:t>
            </a:r>
            <a:r>
              <a:rPr lang="en-US">
                <a:solidFill>
                  <a:schemeClr val="tx1">
                    <a:lumMod val="65000"/>
                    <a:lumOff val="35000"/>
                  </a:schemeClr>
                </a:solidFill>
              </a:rPr>
              <a:t>, </a:t>
            </a:r>
            <a:r>
              <a:rPr lang="en-US" err="1">
                <a:solidFill>
                  <a:schemeClr val="tx1">
                    <a:lumMod val="65000"/>
                    <a:lumOff val="35000"/>
                  </a:schemeClr>
                </a:solidFill>
              </a:rPr>
              <a:t>consectetur</a:t>
            </a:r>
            <a:r>
              <a:rPr lang="en-US">
                <a:solidFill>
                  <a:schemeClr val="tx1">
                    <a:lumMod val="65000"/>
                    <a:lumOff val="35000"/>
                  </a:schemeClr>
                </a:solidFill>
              </a:rPr>
              <a:t> </a:t>
            </a:r>
            <a:r>
              <a:rPr lang="en-US" err="1">
                <a:solidFill>
                  <a:schemeClr val="tx1">
                    <a:lumMod val="65000"/>
                    <a:lumOff val="35000"/>
                  </a:schemeClr>
                </a:solidFill>
              </a:rPr>
              <a:t>adipiscing</a:t>
            </a:r>
            <a:r>
              <a:rPr lang="en-US">
                <a:solidFill>
                  <a:schemeClr val="tx1">
                    <a:lumMod val="65000"/>
                    <a:lumOff val="35000"/>
                  </a:schemeClr>
                </a:solidFill>
              </a:rPr>
              <a:t> </a:t>
            </a:r>
            <a:r>
              <a:rPr lang="en-US" err="1">
                <a:solidFill>
                  <a:schemeClr val="tx1">
                    <a:lumMod val="65000"/>
                    <a:lumOff val="35000"/>
                  </a:schemeClr>
                </a:solidFill>
              </a:rPr>
              <a:t>elit</a:t>
            </a:r>
            <a:r>
              <a:rPr lang="en-US">
                <a:solidFill>
                  <a:schemeClr val="tx1">
                    <a:lumMod val="65000"/>
                    <a:lumOff val="35000"/>
                  </a:schemeClr>
                </a:solidFill>
              </a:rPr>
              <a:t>. </a:t>
            </a:r>
            <a:r>
              <a:rPr lang="en-US" err="1">
                <a:solidFill>
                  <a:schemeClr val="tx1">
                    <a:lumMod val="65000"/>
                    <a:lumOff val="35000"/>
                  </a:schemeClr>
                </a:solidFill>
              </a:rPr>
              <a:t>Ut</a:t>
            </a:r>
            <a:r>
              <a:rPr lang="en-US">
                <a:solidFill>
                  <a:schemeClr val="tx1">
                    <a:lumMod val="65000"/>
                    <a:lumOff val="35000"/>
                  </a:schemeClr>
                </a:solidFill>
              </a:rPr>
              <a:t> </a:t>
            </a:r>
            <a:r>
              <a:rPr lang="en-US" err="1">
                <a:solidFill>
                  <a:schemeClr val="tx1">
                    <a:lumMod val="65000"/>
                    <a:lumOff val="35000"/>
                  </a:schemeClr>
                </a:solidFill>
              </a:rPr>
              <a:t>posuere</a:t>
            </a:r>
            <a:r>
              <a:rPr lang="en-US">
                <a:solidFill>
                  <a:schemeClr val="tx1">
                    <a:lumMod val="65000"/>
                    <a:lumOff val="35000"/>
                  </a:schemeClr>
                </a:solidFill>
              </a:rPr>
              <a:t> </a:t>
            </a:r>
            <a:r>
              <a:rPr lang="en-US" err="1">
                <a:solidFill>
                  <a:schemeClr val="tx1">
                    <a:lumMod val="65000"/>
                    <a:lumOff val="35000"/>
                  </a:schemeClr>
                </a:solidFill>
              </a:rPr>
              <a:t>fermentum</a:t>
            </a:r>
            <a:r>
              <a:rPr lang="en-US">
                <a:solidFill>
                  <a:schemeClr val="tx1">
                    <a:lumMod val="65000"/>
                    <a:lumOff val="35000"/>
                  </a:schemeClr>
                </a:solidFill>
              </a:rPr>
              <a:t> </a:t>
            </a:r>
            <a:r>
              <a:rPr lang="en-US" err="1">
                <a:solidFill>
                  <a:schemeClr val="tx1">
                    <a:lumMod val="65000"/>
                    <a:lumOff val="35000"/>
                  </a:schemeClr>
                </a:solidFill>
              </a:rPr>
              <a:t>purus</a:t>
            </a:r>
            <a:r>
              <a:rPr lang="en-US">
                <a:solidFill>
                  <a:schemeClr val="tx1">
                    <a:lumMod val="65000"/>
                    <a:lumOff val="35000"/>
                  </a:schemeClr>
                </a:solidFill>
              </a:rPr>
              <a:t> </a:t>
            </a:r>
            <a:r>
              <a:rPr lang="en-US" err="1">
                <a:solidFill>
                  <a:schemeClr val="tx1">
                    <a:lumMod val="65000"/>
                    <a:lumOff val="35000"/>
                  </a:schemeClr>
                </a:solidFill>
              </a:rPr>
              <a:t>ut</a:t>
            </a:r>
            <a:r>
              <a:rPr lang="en-US">
                <a:solidFill>
                  <a:schemeClr val="tx1">
                    <a:lumMod val="65000"/>
                    <a:lumOff val="35000"/>
                  </a:schemeClr>
                </a:solidFill>
              </a:rPr>
              <a:t> </a:t>
            </a:r>
            <a:r>
              <a:rPr lang="en-US" err="1">
                <a:solidFill>
                  <a:schemeClr val="tx1">
                    <a:lumMod val="65000"/>
                    <a:lumOff val="35000"/>
                  </a:schemeClr>
                </a:solidFill>
              </a:rPr>
              <a:t>facilisis</a:t>
            </a:r>
            <a:r>
              <a:rPr lang="en-US">
                <a:solidFill>
                  <a:schemeClr val="tx1">
                    <a:lumMod val="65000"/>
                    <a:lumOff val="35000"/>
                  </a:schemeClr>
                </a:solidFill>
              </a:rPr>
              <a:t>. </a:t>
            </a:r>
          </a:p>
        </p:txBody>
      </p:sp>
      <p:sp>
        <p:nvSpPr>
          <p:cNvPr id="22" name="Text Placeholder 10"/>
          <p:cNvSpPr>
            <a:spLocks noGrp="1"/>
          </p:cNvSpPr>
          <p:nvPr>
            <p:ph type="body" sz="quarter" idx="17" hasCustomPrompt="1"/>
          </p:nvPr>
        </p:nvSpPr>
        <p:spPr>
          <a:xfrm>
            <a:off x="3195918" y="2418554"/>
            <a:ext cx="2250142" cy="393886"/>
          </a:xfrm>
          <a:prstGeom prst="rect">
            <a:avLst/>
          </a:prstGeom>
        </p:spPr>
        <p:txBody>
          <a:bodyPr/>
          <a:lstStyle>
            <a:lvl1pPr marL="0" indent="0">
              <a:buNone/>
              <a:defRPr sz="2000" b="1"/>
            </a:lvl1pPr>
          </a:lstStyle>
          <a:p>
            <a:r>
              <a:rPr lang="en-US">
                <a:solidFill>
                  <a:schemeClr val="tx1">
                    <a:lumMod val="65000"/>
                    <a:lumOff val="35000"/>
                  </a:schemeClr>
                </a:solidFill>
              </a:rPr>
              <a:t>TITLE</a:t>
            </a:r>
          </a:p>
        </p:txBody>
      </p:sp>
      <p:sp>
        <p:nvSpPr>
          <p:cNvPr id="23" name="Text Placeholder 10"/>
          <p:cNvSpPr>
            <a:spLocks noGrp="1"/>
          </p:cNvSpPr>
          <p:nvPr>
            <p:ph type="body" sz="quarter" idx="18" hasCustomPrompt="1"/>
          </p:nvPr>
        </p:nvSpPr>
        <p:spPr>
          <a:xfrm>
            <a:off x="5661213" y="2761920"/>
            <a:ext cx="2250142" cy="1950591"/>
          </a:xfrm>
          <a:prstGeom prst="rect">
            <a:avLst/>
          </a:prstGeom>
          <a:solidFill>
            <a:srgbClr val="F2F2F2"/>
          </a:solidFill>
        </p:spPr>
        <p:txBody>
          <a:bodyPr/>
          <a:lstStyle>
            <a:lvl1pPr marL="0" indent="0">
              <a:buNone/>
              <a:defRPr sz="2000"/>
            </a:lvl1pPr>
          </a:lstStyle>
          <a:p>
            <a:r>
              <a:rPr lang="en-US">
                <a:solidFill>
                  <a:schemeClr val="tx1">
                    <a:lumMod val="65000"/>
                    <a:lumOff val="35000"/>
                  </a:schemeClr>
                </a:solidFill>
              </a:rPr>
              <a:t>Lorem ipsum dolor sit </a:t>
            </a:r>
            <a:r>
              <a:rPr lang="en-US" err="1">
                <a:solidFill>
                  <a:schemeClr val="tx1">
                    <a:lumMod val="65000"/>
                    <a:lumOff val="35000"/>
                  </a:schemeClr>
                </a:solidFill>
              </a:rPr>
              <a:t>amet</a:t>
            </a:r>
            <a:r>
              <a:rPr lang="en-US">
                <a:solidFill>
                  <a:schemeClr val="tx1">
                    <a:lumMod val="65000"/>
                    <a:lumOff val="35000"/>
                  </a:schemeClr>
                </a:solidFill>
              </a:rPr>
              <a:t>, </a:t>
            </a:r>
            <a:r>
              <a:rPr lang="en-US" err="1">
                <a:solidFill>
                  <a:schemeClr val="tx1">
                    <a:lumMod val="65000"/>
                    <a:lumOff val="35000"/>
                  </a:schemeClr>
                </a:solidFill>
              </a:rPr>
              <a:t>consectetur</a:t>
            </a:r>
            <a:r>
              <a:rPr lang="en-US">
                <a:solidFill>
                  <a:schemeClr val="tx1">
                    <a:lumMod val="65000"/>
                    <a:lumOff val="35000"/>
                  </a:schemeClr>
                </a:solidFill>
              </a:rPr>
              <a:t> </a:t>
            </a:r>
            <a:r>
              <a:rPr lang="en-US" err="1">
                <a:solidFill>
                  <a:schemeClr val="tx1">
                    <a:lumMod val="65000"/>
                    <a:lumOff val="35000"/>
                  </a:schemeClr>
                </a:solidFill>
              </a:rPr>
              <a:t>adipiscing</a:t>
            </a:r>
            <a:r>
              <a:rPr lang="en-US">
                <a:solidFill>
                  <a:schemeClr val="tx1">
                    <a:lumMod val="65000"/>
                    <a:lumOff val="35000"/>
                  </a:schemeClr>
                </a:solidFill>
              </a:rPr>
              <a:t> </a:t>
            </a:r>
            <a:r>
              <a:rPr lang="en-US" err="1">
                <a:solidFill>
                  <a:schemeClr val="tx1">
                    <a:lumMod val="65000"/>
                    <a:lumOff val="35000"/>
                  </a:schemeClr>
                </a:solidFill>
              </a:rPr>
              <a:t>elit</a:t>
            </a:r>
            <a:r>
              <a:rPr lang="en-US">
                <a:solidFill>
                  <a:schemeClr val="tx1">
                    <a:lumMod val="65000"/>
                    <a:lumOff val="35000"/>
                  </a:schemeClr>
                </a:solidFill>
              </a:rPr>
              <a:t>. </a:t>
            </a:r>
            <a:r>
              <a:rPr lang="en-US" err="1">
                <a:solidFill>
                  <a:schemeClr val="tx1">
                    <a:lumMod val="65000"/>
                    <a:lumOff val="35000"/>
                  </a:schemeClr>
                </a:solidFill>
              </a:rPr>
              <a:t>Ut</a:t>
            </a:r>
            <a:r>
              <a:rPr lang="en-US">
                <a:solidFill>
                  <a:schemeClr val="tx1">
                    <a:lumMod val="65000"/>
                    <a:lumOff val="35000"/>
                  </a:schemeClr>
                </a:solidFill>
              </a:rPr>
              <a:t> </a:t>
            </a:r>
            <a:r>
              <a:rPr lang="en-US" err="1">
                <a:solidFill>
                  <a:schemeClr val="tx1">
                    <a:lumMod val="65000"/>
                    <a:lumOff val="35000"/>
                  </a:schemeClr>
                </a:solidFill>
              </a:rPr>
              <a:t>posuere</a:t>
            </a:r>
            <a:r>
              <a:rPr lang="en-US">
                <a:solidFill>
                  <a:schemeClr val="tx1">
                    <a:lumMod val="65000"/>
                    <a:lumOff val="35000"/>
                  </a:schemeClr>
                </a:solidFill>
              </a:rPr>
              <a:t> </a:t>
            </a:r>
            <a:r>
              <a:rPr lang="en-US" err="1">
                <a:solidFill>
                  <a:schemeClr val="tx1">
                    <a:lumMod val="65000"/>
                    <a:lumOff val="35000"/>
                  </a:schemeClr>
                </a:solidFill>
              </a:rPr>
              <a:t>fermentum</a:t>
            </a:r>
            <a:r>
              <a:rPr lang="en-US">
                <a:solidFill>
                  <a:schemeClr val="tx1">
                    <a:lumMod val="65000"/>
                    <a:lumOff val="35000"/>
                  </a:schemeClr>
                </a:solidFill>
              </a:rPr>
              <a:t> </a:t>
            </a:r>
            <a:r>
              <a:rPr lang="en-US" err="1">
                <a:solidFill>
                  <a:schemeClr val="tx1">
                    <a:lumMod val="65000"/>
                    <a:lumOff val="35000"/>
                  </a:schemeClr>
                </a:solidFill>
              </a:rPr>
              <a:t>purus</a:t>
            </a:r>
            <a:r>
              <a:rPr lang="en-US">
                <a:solidFill>
                  <a:schemeClr val="tx1">
                    <a:lumMod val="65000"/>
                    <a:lumOff val="35000"/>
                  </a:schemeClr>
                </a:solidFill>
              </a:rPr>
              <a:t> </a:t>
            </a:r>
            <a:r>
              <a:rPr lang="en-US" err="1">
                <a:solidFill>
                  <a:schemeClr val="tx1">
                    <a:lumMod val="65000"/>
                    <a:lumOff val="35000"/>
                  </a:schemeClr>
                </a:solidFill>
              </a:rPr>
              <a:t>ut</a:t>
            </a:r>
            <a:r>
              <a:rPr lang="en-US">
                <a:solidFill>
                  <a:schemeClr val="tx1">
                    <a:lumMod val="65000"/>
                    <a:lumOff val="35000"/>
                  </a:schemeClr>
                </a:solidFill>
              </a:rPr>
              <a:t> </a:t>
            </a:r>
            <a:r>
              <a:rPr lang="en-US" err="1">
                <a:solidFill>
                  <a:schemeClr val="tx1">
                    <a:lumMod val="65000"/>
                    <a:lumOff val="35000"/>
                  </a:schemeClr>
                </a:solidFill>
              </a:rPr>
              <a:t>facilisis</a:t>
            </a:r>
            <a:r>
              <a:rPr lang="en-US">
                <a:solidFill>
                  <a:schemeClr val="tx1">
                    <a:lumMod val="65000"/>
                    <a:lumOff val="35000"/>
                  </a:schemeClr>
                </a:solidFill>
              </a:rPr>
              <a:t>. </a:t>
            </a:r>
          </a:p>
        </p:txBody>
      </p:sp>
      <p:sp>
        <p:nvSpPr>
          <p:cNvPr id="24" name="Text Placeholder 10"/>
          <p:cNvSpPr>
            <a:spLocks noGrp="1"/>
          </p:cNvSpPr>
          <p:nvPr>
            <p:ph type="body" sz="quarter" idx="19" hasCustomPrompt="1"/>
          </p:nvPr>
        </p:nvSpPr>
        <p:spPr>
          <a:xfrm>
            <a:off x="5661213" y="2418554"/>
            <a:ext cx="2250142" cy="393886"/>
          </a:xfrm>
          <a:prstGeom prst="rect">
            <a:avLst/>
          </a:prstGeom>
        </p:spPr>
        <p:txBody>
          <a:bodyPr/>
          <a:lstStyle>
            <a:lvl1pPr marL="0" indent="0">
              <a:buNone/>
              <a:defRPr sz="2000" b="1"/>
            </a:lvl1pPr>
          </a:lstStyle>
          <a:p>
            <a:r>
              <a:rPr lang="en-US">
                <a:solidFill>
                  <a:schemeClr val="tx1">
                    <a:lumMod val="65000"/>
                    <a:lumOff val="35000"/>
                  </a:schemeClr>
                </a:solidFill>
              </a:rPr>
              <a:t>TITLE</a:t>
            </a:r>
          </a:p>
        </p:txBody>
      </p:sp>
      <p:sp>
        <p:nvSpPr>
          <p:cNvPr id="25" name="Text Placeholder 10"/>
          <p:cNvSpPr>
            <a:spLocks noGrp="1"/>
          </p:cNvSpPr>
          <p:nvPr>
            <p:ph type="body" sz="quarter" idx="20" hasCustomPrompt="1"/>
          </p:nvPr>
        </p:nvSpPr>
        <p:spPr>
          <a:xfrm>
            <a:off x="8126508" y="2761920"/>
            <a:ext cx="2250142" cy="1950591"/>
          </a:xfrm>
          <a:prstGeom prst="rect">
            <a:avLst/>
          </a:prstGeom>
          <a:solidFill>
            <a:srgbClr val="F2F2F2"/>
          </a:solidFill>
        </p:spPr>
        <p:txBody>
          <a:bodyPr/>
          <a:lstStyle>
            <a:lvl1pPr marL="0" indent="0">
              <a:buNone/>
              <a:defRPr sz="2000"/>
            </a:lvl1pPr>
          </a:lstStyle>
          <a:p>
            <a:r>
              <a:rPr lang="en-US">
                <a:solidFill>
                  <a:schemeClr val="tx1">
                    <a:lumMod val="65000"/>
                    <a:lumOff val="35000"/>
                  </a:schemeClr>
                </a:solidFill>
              </a:rPr>
              <a:t>Lorem ipsum dolor sit </a:t>
            </a:r>
            <a:r>
              <a:rPr lang="en-US" err="1">
                <a:solidFill>
                  <a:schemeClr val="tx1">
                    <a:lumMod val="65000"/>
                    <a:lumOff val="35000"/>
                  </a:schemeClr>
                </a:solidFill>
              </a:rPr>
              <a:t>amet</a:t>
            </a:r>
            <a:r>
              <a:rPr lang="en-US">
                <a:solidFill>
                  <a:schemeClr val="tx1">
                    <a:lumMod val="65000"/>
                    <a:lumOff val="35000"/>
                  </a:schemeClr>
                </a:solidFill>
              </a:rPr>
              <a:t>, </a:t>
            </a:r>
            <a:r>
              <a:rPr lang="en-US" err="1">
                <a:solidFill>
                  <a:schemeClr val="tx1">
                    <a:lumMod val="65000"/>
                    <a:lumOff val="35000"/>
                  </a:schemeClr>
                </a:solidFill>
              </a:rPr>
              <a:t>consectetur</a:t>
            </a:r>
            <a:r>
              <a:rPr lang="en-US">
                <a:solidFill>
                  <a:schemeClr val="tx1">
                    <a:lumMod val="65000"/>
                    <a:lumOff val="35000"/>
                  </a:schemeClr>
                </a:solidFill>
              </a:rPr>
              <a:t> </a:t>
            </a:r>
            <a:r>
              <a:rPr lang="en-US" err="1">
                <a:solidFill>
                  <a:schemeClr val="tx1">
                    <a:lumMod val="65000"/>
                    <a:lumOff val="35000"/>
                  </a:schemeClr>
                </a:solidFill>
              </a:rPr>
              <a:t>adipiscing</a:t>
            </a:r>
            <a:r>
              <a:rPr lang="en-US">
                <a:solidFill>
                  <a:schemeClr val="tx1">
                    <a:lumMod val="65000"/>
                    <a:lumOff val="35000"/>
                  </a:schemeClr>
                </a:solidFill>
              </a:rPr>
              <a:t> </a:t>
            </a:r>
            <a:r>
              <a:rPr lang="en-US" err="1">
                <a:solidFill>
                  <a:schemeClr val="tx1">
                    <a:lumMod val="65000"/>
                    <a:lumOff val="35000"/>
                  </a:schemeClr>
                </a:solidFill>
              </a:rPr>
              <a:t>elit</a:t>
            </a:r>
            <a:r>
              <a:rPr lang="en-US">
                <a:solidFill>
                  <a:schemeClr val="tx1">
                    <a:lumMod val="65000"/>
                    <a:lumOff val="35000"/>
                  </a:schemeClr>
                </a:solidFill>
              </a:rPr>
              <a:t>. </a:t>
            </a:r>
            <a:r>
              <a:rPr lang="en-US" err="1">
                <a:solidFill>
                  <a:schemeClr val="tx1">
                    <a:lumMod val="65000"/>
                    <a:lumOff val="35000"/>
                  </a:schemeClr>
                </a:solidFill>
              </a:rPr>
              <a:t>Ut</a:t>
            </a:r>
            <a:r>
              <a:rPr lang="en-US">
                <a:solidFill>
                  <a:schemeClr val="tx1">
                    <a:lumMod val="65000"/>
                    <a:lumOff val="35000"/>
                  </a:schemeClr>
                </a:solidFill>
              </a:rPr>
              <a:t> </a:t>
            </a:r>
            <a:r>
              <a:rPr lang="en-US" err="1">
                <a:solidFill>
                  <a:schemeClr val="tx1">
                    <a:lumMod val="65000"/>
                    <a:lumOff val="35000"/>
                  </a:schemeClr>
                </a:solidFill>
              </a:rPr>
              <a:t>posuere</a:t>
            </a:r>
            <a:r>
              <a:rPr lang="en-US">
                <a:solidFill>
                  <a:schemeClr val="tx1">
                    <a:lumMod val="65000"/>
                    <a:lumOff val="35000"/>
                  </a:schemeClr>
                </a:solidFill>
              </a:rPr>
              <a:t> </a:t>
            </a:r>
            <a:r>
              <a:rPr lang="en-US" err="1">
                <a:solidFill>
                  <a:schemeClr val="tx1">
                    <a:lumMod val="65000"/>
                    <a:lumOff val="35000"/>
                  </a:schemeClr>
                </a:solidFill>
              </a:rPr>
              <a:t>fermentum</a:t>
            </a:r>
            <a:r>
              <a:rPr lang="en-US">
                <a:solidFill>
                  <a:schemeClr val="tx1">
                    <a:lumMod val="65000"/>
                    <a:lumOff val="35000"/>
                  </a:schemeClr>
                </a:solidFill>
              </a:rPr>
              <a:t> </a:t>
            </a:r>
            <a:r>
              <a:rPr lang="en-US" err="1">
                <a:solidFill>
                  <a:schemeClr val="tx1">
                    <a:lumMod val="65000"/>
                    <a:lumOff val="35000"/>
                  </a:schemeClr>
                </a:solidFill>
              </a:rPr>
              <a:t>purus</a:t>
            </a:r>
            <a:r>
              <a:rPr lang="en-US">
                <a:solidFill>
                  <a:schemeClr val="tx1">
                    <a:lumMod val="65000"/>
                    <a:lumOff val="35000"/>
                  </a:schemeClr>
                </a:solidFill>
              </a:rPr>
              <a:t> </a:t>
            </a:r>
            <a:r>
              <a:rPr lang="en-US" err="1">
                <a:solidFill>
                  <a:schemeClr val="tx1">
                    <a:lumMod val="65000"/>
                    <a:lumOff val="35000"/>
                  </a:schemeClr>
                </a:solidFill>
              </a:rPr>
              <a:t>ut</a:t>
            </a:r>
            <a:r>
              <a:rPr lang="en-US">
                <a:solidFill>
                  <a:schemeClr val="tx1">
                    <a:lumMod val="65000"/>
                    <a:lumOff val="35000"/>
                  </a:schemeClr>
                </a:solidFill>
              </a:rPr>
              <a:t> </a:t>
            </a:r>
            <a:r>
              <a:rPr lang="en-US" err="1">
                <a:solidFill>
                  <a:schemeClr val="tx1">
                    <a:lumMod val="65000"/>
                    <a:lumOff val="35000"/>
                  </a:schemeClr>
                </a:solidFill>
              </a:rPr>
              <a:t>facilisis</a:t>
            </a:r>
            <a:r>
              <a:rPr lang="en-US">
                <a:solidFill>
                  <a:schemeClr val="tx1">
                    <a:lumMod val="65000"/>
                    <a:lumOff val="35000"/>
                  </a:schemeClr>
                </a:solidFill>
              </a:rPr>
              <a:t>. </a:t>
            </a:r>
          </a:p>
        </p:txBody>
      </p:sp>
      <p:sp>
        <p:nvSpPr>
          <p:cNvPr id="26" name="Text Placeholder 10"/>
          <p:cNvSpPr>
            <a:spLocks noGrp="1"/>
          </p:cNvSpPr>
          <p:nvPr>
            <p:ph type="body" sz="quarter" idx="21" hasCustomPrompt="1"/>
          </p:nvPr>
        </p:nvSpPr>
        <p:spPr>
          <a:xfrm>
            <a:off x="8126508" y="2418554"/>
            <a:ext cx="2250142" cy="393886"/>
          </a:xfrm>
          <a:prstGeom prst="rect">
            <a:avLst/>
          </a:prstGeom>
        </p:spPr>
        <p:txBody>
          <a:bodyPr/>
          <a:lstStyle>
            <a:lvl1pPr marL="0" indent="0">
              <a:buNone/>
              <a:defRPr sz="2000" b="1"/>
            </a:lvl1pPr>
          </a:lstStyle>
          <a:p>
            <a:r>
              <a:rPr lang="en-US">
                <a:solidFill>
                  <a:schemeClr val="tx1">
                    <a:lumMod val="65000"/>
                    <a:lumOff val="35000"/>
                  </a:schemeClr>
                </a:solidFill>
              </a:rPr>
              <a:t>TITLE</a:t>
            </a:r>
          </a:p>
        </p:txBody>
      </p:sp>
    </p:spTree>
    <p:extLst>
      <p:ext uri="{BB962C8B-B14F-4D97-AF65-F5344CB8AC3E}">
        <p14:creationId xmlns:p14="http://schemas.microsoft.com/office/powerpoint/2010/main" val="21544411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Footer Placeholder 4"/>
          <p:cNvSpPr>
            <a:spLocks noGrp="1"/>
          </p:cNvSpPr>
          <p:nvPr>
            <p:ph type="ftr" sz="quarter" idx="3"/>
          </p:nvPr>
        </p:nvSpPr>
        <p:spPr>
          <a:xfrm>
            <a:off x="560439" y="6356350"/>
            <a:ext cx="86622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Content Placeholder 3"/>
          <p:cNvSpPr>
            <a:spLocks noGrp="1"/>
          </p:cNvSpPr>
          <p:nvPr>
            <p:ph sz="half" idx="10"/>
          </p:nvPr>
        </p:nvSpPr>
        <p:spPr>
          <a:xfrm>
            <a:off x="838200" y="1690687"/>
            <a:ext cx="5157787" cy="4486275"/>
          </a:xfrm>
          <a:prstGeom prst="rect">
            <a:avLst/>
          </a:prstGeom>
        </p:spPr>
        <p:txBody>
          <a:bodyPr/>
          <a:lstStyle>
            <a:lvl1pPr marL="228600" indent="-228600">
              <a:buClr>
                <a:schemeClr val="accent1"/>
              </a:buClr>
              <a:buFont typeface="Calibri" panose="020F0502020204030204" pitchFamily="34" charset="0"/>
              <a:buChar char="●"/>
              <a:defRPr/>
            </a:lvl1pPr>
            <a:lvl2pPr marL="685800" indent="-228600">
              <a:buClr>
                <a:schemeClr val="accent1"/>
              </a:buClr>
              <a:buFont typeface="Calibri" panose="020F0502020204030204" pitchFamily="34" charset="0"/>
              <a:buChar char="●"/>
              <a:defRPr/>
            </a:lvl2pPr>
            <a:lvl3pPr marL="1143000" indent="-228600">
              <a:buClr>
                <a:schemeClr val="accent1"/>
              </a:buClr>
              <a:buFont typeface="Calibri" panose="020F0502020204030204" pitchFamily="34" charset="0"/>
              <a:buChar char="●"/>
              <a:defRPr/>
            </a:lvl3pPr>
            <a:lvl4pPr marL="1600200" indent="-228600">
              <a:buClr>
                <a:schemeClr val="accent1"/>
              </a:buClr>
              <a:buFont typeface="Calibri" panose="020F0502020204030204" pitchFamily="34" charset="0"/>
              <a:buChar char="●"/>
              <a:defRPr/>
            </a:lvl4pPr>
            <a:lvl5pPr marL="2057400" indent="-228600">
              <a:buClr>
                <a:schemeClr val="accent1"/>
              </a:buClr>
              <a:buFont typeface="Calibri" panose="020F050202020403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a:t>
            </a:r>
            <a:r>
              <a:rPr lang="en-US" err="1"/>
              <a:t>levelC</a:t>
            </a:r>
            <a:endParaRPr lang="en-US"/>
          </a:p>
        </p:txBody>
      </p:sp>
      <p:sp>
        <p:nvSpPr>
          <p:cNvPr id="10" name="Content Placeholder 3"/>
          <p:cNvSpPr>
            <a:spLocks noGrp="1"/>
          </p:cNvSpPr>
          <p:nvPr>
            <p:ph sz="half" idx="11"/>
          </p:nvPr>
        </p:nvSpPr>
        <p:spPr>
          <a:xfrm>
            <a:off x="6196013" y="1690687"/>
            <a:ext cx="5157787" cy="4486275"/>
          </a:xfrm>
          <a:prstGeom prst="rect">
            <a:avLst/>
          </a:prstGeom>
        </p:spPr>
        <p:txBody>
          <a:bodyPr/>
          <a:lstStyle>
            <a:lvl1pPr marL="228600" indent="-228600">
              <a:buClr>
                <a:schemeClr val="accent1"/>
              </a:buClr>
              <a:buFont typeface="Calibri" panose="020F0502020204030204" pitchFamily="34" charset="0"/>
              <a:buChar char="●"/>
              <a:defRPr/>
            </a:lvl1pPr>
            <a:lvl2pPr marL="685800" indent="-228600">
              <a:buClr>
                <a:schemeClr val="accent1"/>
              </a:buClr>
              <a:buFont typeface="Calibri" panose="020F0502020204030204" pitchFamily="34" charset="0"/>
              <a:buChar char="●"/>
              <a:defRPr/>
            </a:lvl2pPr>
            <a:lvl3pPr marL="1143000" indent="-228600">
              <a:buClr>
                <a:schemeClr val="accent1"/>
              </a:buClr>
              <a:buFont typeface="Calibri" panose="020F0502020204030204" pitchFamily="34" charset="0"/>
              <a:buChar char="●"/>
              <a:defRPr/>
            </a:lvl3pPr>
            <a:lvl4pPr marL="1600200" indent="-228600">
              <a:buClr>
                <a:schemeClr val="accent1"/>
              </a:buClr>
              <a:buFont typeface="Calibri" panose="020F0502020204030204" pitchFamily="34" charset="0"/>
              <a:buChar char="●"/>
              <a:defRPr/>
            </a:lvl4pPr>
            <a:lvl5pPr marL="2057400" indent="-228600">
              <a:buClr>
                <a:schemeClr val="accent1"/>
              </a:buClr>
              <a:buFont typeface="Calibri" panose="020F050202020403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a:t>
            </a:r>
            <a:r>
              <a:rPr lang="en-US" err="1"/>
              <a:t>levelC</a:t>
            </a:r>
            <a:endParaRPr lang="en-US"/>
          </a:p>
        </p:txBody>
      </p:sp>
    </p:spTree>
    <p:extLst>
      <p:ext uri="{BB962C8B-B14F-4D97-AF65-F5344CB8AC3E}">
        <p14:creationId xmlns:p14="http://schemas.microsoft.com/office/powerpoint/2010/main" val="9567695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AD">
    <p:spTree>
      <p:nvGrpSpPr>
        <p:cNvPr id="1" name=""/>
        <p:cNvGrpSpPr/>
        <p:nvPr/>
      </p:nvGrpSpPr>
      <p:grpSpPr>
        <a:xfrm>
          <a:off x="0" y="0"/>
          <a:ext cx="0" cy="0"/>
          <a:chOff x="0" y="0"/>
          <a:chExt cx="0" cy="0"/>
        </a:xfrm>
      </p:grpSpPr>
      <p:sp>
        <p:nvSpPr>
          <p:cNvPr id="2" name="Title 1"/>
          <p:cNvSpPr>
            <a:spLocks noGrp="1"/>
          </p:cNvSpPr>
          <p:nvPr>
            <p:ph type="title"/>
          </p:nvPr>
        </p:nvSpPr>
        <p:spPr>
          <a:xfrm>
            <a:off x="201706" y="71352"/>
            <a:ext cx="10515600" cy="1325563"/>
          </a:xfrm>
        </p:spPr>
        <p:txBody>
          <a:bodyPr/>
          <a:lstStyle/>
          <a:p>
            <a:r>
              <a:rPr lang="en-US"/>
              <a:t>Click to edit Master title style</a:t>
            </a:r>
          </a:p>
        </p:txBody>
      </p:sp>
      <p:sp>
        <p:nvSpPr>
          <p:cNvPr id="3" name="Footer Placeholder 2"/>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2" name="Picture Placeholder 16"/>
          <p:cNvSpPr>
            <a:spLocks noGrp="1"/>
          </p:cNvSpPr>
          <p:nvPr>
            <p:ph type="pic" sz="quarter" idx="11"/>
          </p:nvPr>
        </p:nvSpPr>
        <p:spPr>
          <a:xfrm>
            <a:off x="1940857" y="1550691"/>
            <a:ext cx="2442883" cy="2170113"/>
          </a:xfrm>
          <a:prstGeom prst="rect">
            <a:avLst/>
          </a:prstGeom>
        </p:spPr>
        <p:txBody>
          <a:bodyPr/>
          <a:lstStyle>
            <a:lvl1pPr marL="0" indent="0">
              <a:buNone/>
              <a:defRPr/>
            </a:lvl1pPr>
          </a:lstStyle>
          <a:p>
            <a:endParaRPr lang="en-US"/>
          </a:p>
        </p:txBody>
      </p:sp>
      <p:sp>
        <p:nvSpPr>
          <p:cNvPr id="13" name="Picture Placeholder 16"/>
          <p:cNvSpPr>
            <a:spLocks noGrp="1"/>
          </p:cNvSpPr>
          <p:nvPr>
            <p:ph type="pic" sz="quarter" idx="12"/>
          </p:nvPr>
        </p:nvSpPr>
        <p:spPr>
          <a:xfrm>
            <a:off x="5912225" y="1571249"/>
            <a:ext cx="2442883" cy="2170113"/>
          </a:xfrm>
          <a:prstGeom prst="rect">
            <a:avLst/>
          </a:prstGeom>
        </p:spPr>
        <p:txBody>
          <a:bodyPr/>
          <a:lstStyle>
            <a:lvl1pPr marL="0" indent="0">
              <a:buNone/>
              <a:defRPr/>
            </a:lvl1pPr>
          </a:lstStyle>
          <a:p>
            <a:endParaRPr lang="en-US"/>
          </a:p>
        </p:txBody>
      </p:sp>
      <p:sp>
        <p:nvSpPr>
          <p:cNvPr id="15" name="Picture Placeholder 16"/>
          <p:cNvSpPr>
            <a:spLocks noGrp="1"/>
          </p:cNvSpPr>
          <p:nvPr>
            <p:ph type="pic" sz="quarter" idx="13"/>
          </p:nvPr>
        </p:nvSpPr>
        <p:spPr>
          <a:xfrm>
            <a:off x="2003610" y="4019037"/>
            <a:ext cx="2442883" cy="2170113"/>
          </a:xfrm>
          <a:prstGeom prst="rect">
            <a:avLst/>
          </a:prstGeom>
        </p:spPr>
        <p:txBody>
          <a:bodyPr/>
          <a:lstStyle>
            <a:lvl1pPr marL="0" indent="0">
              <a:buNone/>
              <a:defRPr/>
            </a:lvl1pPr>
          </a:lstStyle>
          <a:p>
            <a:endParaRPr lang="en-US"/>
          </a:p>
        </p:txBody>
      </p:sp>
      <p:sp>
        <p:nvSpPr>
          <p:cNvPr id="16" name="Picture Placeholder 16"/>
          <p:cNvSpPr>
            <a:spLocks noGrp="1"/>
          </p:cNvSpPr>
          <p:nvPr>
            <p:ph type="pic" sz="quarter" idx="14"/>
          </p:nvPr>
        </p:nvSpPr>
        <p:spPr>
          <a:xfrm>
            <a:off x="5974978" y="4039595"/>
            <a:ext cx="2442883" cy="2170113"/>
          </a:xfrm>
          <a:prstGeom prst="rect">
            <a:avLst/>
          </a:prstGeom>
        </p:spPr>
        <p:txBody>
          <a:bodyPr/>
          <a:lstStyle>
            <a:lvl1pPr marL="0" indent="0">
              <a:buNone/>
              <a:defRPr/>
            </a:lvl1pPr>
          </a:lstStyle>
          <a:p>
            <a:endParaRPr lang="en-US"/>
          </a:p>
        </p:txBody>
      </p:sp>
      <p:cxnSp>
        <p:nvCxnSpPr>
          <p:cNvPr id="5" name="Straight Connector 4"/>
          <p:cNvCxnSpPr/>
          <p:nvPr userDrawn="1"/>
        </p:nvCxnSpPr>
        <p:spPr>
          <a:xfrm>
            <a:off x="5121090" y="1571249"/>
            <a:ext cx="21289" cy="4638459"/>
          </a:xfrm>
          <a:prstGeom prst="line">
            <a:avLst/>
          </a:prstGeom>
          <a:ln w="5715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H="1">
            <a:off x="2082051" y="3905342"/>
            <a:ext cx="6353740" cy="0"/>
          </a:xfrm>
          <a:prstGeom prst="line">
            <a:avLst/>
          </a:prstGeom>
          <a:ln w="57150">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17" name="Text Placeholder 10"/>
          <p:cNvSpPr>
            <a:spLocks noGrp="1"/>
          </p:cNvSpPr>
          <p:nvPr>
            <p:ph type="body" sz="quarter" idx="15" hasCustomPrompt="1"/>
          </p:nvPr>
        </p:nvSpPr>
        <p:spPr>
          <a:xfrm>
            <a:off x="820271" y="2418554"/>
            <a:ext cx="878541" cy="393886"/>
          </a:xfrm>
          <a:prstGeom prst="rect">
            <a:avLst/>
          </a:prstGeom>
        </p:spPr>
        <p:txBody>
          <a:bodyPr/>
          <a:lstStyle>
            <a:lvl1pPr marL="0" indent="0">
              <a:buNone/>
              <a:defRPr sz="2000" b="1"/>
            </a:lvl1pPr>
          </a:lstStyle>
          <a:p>
            <a:r>
              <a:rPr lang="en-US">
                <a:solidFill>
                  <a:schemeClr val="tx1">
                    <a:lumMod val="65000"/>
                    <a:lumOff val="35000"/>
                  </a:schemeClr>
                </a:solidFill>
              </a:rPr>
              <a:t>TITLE</a:t>
            </a:r>
          </a:p>
        </p:txBody>
      </p:sp>
      <p:sp>
        <p:nvSpPr>
          <p:cNvPr id="18" name="Text Placeholder 10"/>
          <p:cNvSpPr>
            <a:spLocks noGrp="1"/>
          </p:cNvSpPr>
          <p:nvPr>
            <p:ph type="body" sz="quarter" idx="16" hasCustomPrompt="1"/>
          </p:nvPr>
        </p:nvSpPr>
        <p:spPr>
          <a:xfrm>
            <a:off x="820271" y="4743882"/>
            <a:ext cx="878541" cy="393886"/>
          </a:xfrm>
          <a:prstGeom prst="rect">
            <a:avLst/>
          </a:prstGeom>
        </p:spPr>
        <p:txBody>
          <a:bodyPr/>
          <a:lstStyle>
            <a:lvl1pPr marL="0" indent="0">
              <a:buNone/>
              <a:defRPr sz="2000" b="1"/>
            </a:lvl1pPr>
          </a:lstStyle>
          <a:p>
            <a:r>
              <a:rPr lang="en-US">
                <a:solidFill>
                  <a:schemeClr val="tx1">
                    <a:lumMod val="65000"/>
                    <a:lumOff val="35000"/>
                  </a:schemeClr>
                </a:solidFill>
              </a:rPr>
              <a:t>TITLE</a:t>
            </a:r>
          </a:p>
        </p:txBody>
      </p:sp>
      <p:sp>
        <p:nvSpPr>
          <p:cNvPr id="19" name="Text Placeholder 10"/>
          <p:cNvSpPr>
            <a:spLocks noGrp="1"/>
          </p:cNvSpPr>
          <p:nvPr>
            <p:ph type="body" sz="quarter" idx="17" hasCustomPrompt="1"/>
          </p:nvPr>
        </p:nvSpPr>
        <p:spPr>
          <a:xfrm>
            <a:off x="8915401" y="2418554"/>
            <a:ext cx="878541" cy="393886"/>
          </a:xfrm>
          <a:prstGeom prst="rect">
            <a:avLst/>
          </a:prstGeom>
        </p:spPr>
        <p:txBody>
          <a:bodyPr/>
          <a:lstStyle>
            <a:lvl1pPr marL="0" indent="0">
              <a:buNone/>
              <a:defRPr sz="2000" b="1"/>
            </a:lvl1pPr>
          </a:lstStyle>
          <a:p>
            <a:r>
              <a:rPr lang="en-US">
                <a:solidFill>
                  <a:schemeClr val="tx1">
                    <a:lumMod val="65000"/>
                    <a:lumOff val="35000"/>
                  </a:schemeClr>
                </a:solidFill>
              </a:rPr>
              <a:t>TITLE</a:t>
            </a:r>
          </a:p>
        </p:txBody>
      </p:sp>
      <p:sp>
        <p:nvSpPr>
          <p:cNvPr id="20" name="Text Placeholder 10"/>
          <p:cNvSpPr>
            <a:spLocks noGrp="1"/>
          </p:cNvSpPr>
          <p:nvPr>
            <p:ph type="body" sz="quarter" idx="18" hasCustomPrompt="1"/>
          </p:nvPr>
        </p:nvSpPr>
        <p:spPr>
          <a:xfrm>
            <a:off x="9005047" y="4743882"/>
            <a:ext cx="878541" cy="393886"/>
          </a:xfrm>
          <a:prstGeom prst="rect">
            <a:avLst/>
          </a:prstGeom>
        </p:spPr>
        <p:txBody>
          <a:bodyPr/>
          <a:lstStyle>
            <a:lvl1pPr marL="0" indent="0">
              <a:buNone/>
              <a:defRPr sz="2000" b="1"/>
            </a:lvl1pPr>
          </a:lstStyle>
          <a:p>
            <a:r>
              <a:rPr lang="en-US">
                <a:solidFill>
                  <a:schemeClr val="tx1">
                    <a:lumMod val="65000"/>
                    <a:lumOff val="35000"/>
                  </a:schemeClr>
                </a:solidFill>
              </a:rPr>
              <a:t>TITLE</a:t>
            </a:r>
          </a:p>
        </p:txBody>
      </p:sp>
    </p:spTree>
    <p:extLst>
      <p:ext uri="{BB962C8B-B14F-4D97-AF65-F5344CB8AC3E}">
        <p14:creationId xmlns:p14="http://schemas.microsoft.com/office/powerpoint/2010/main" val="41446147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Subject Boxes Add or Ic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2" name="Picture Placeholder 16"/>
          <p:cNvSpPr>
            <a:spLocks noGrp="1"/>
          </p:cNvSpPr>
          <p:nvPr>
            <p:ph type="pic" sz="quarter" idx="11"/>
          </p:nvPr>
        </p:nvSpPr>
        <p:spPr>
          <a:xfrm>
            <a:off x="964610" y="2026504"/>
            <a:ext cx="2250142" cy="1263042"/>
          </a:xfrm>
          <a:prstGeom prst="rect">
            <a:avLst/>
          </a:prstGeom>
        </p:spPr>
        <p:txBody>
          <a:bodyPr/>
          <a:lstStyle>
            <a:lvl1pPr marL="0" indent="0">
              <a:buNone/>
              <a:defRPr/>
            </a:lvl1pPr>
          </a:lstStyle>
          <a:p>
            <a:endParaRPr lang="en-US"/>
          </a:p>
        </p:txBody>
      </p:sp>
      <p:sp>
        <p:nvSpPr>
          <p:cNvPr id="15" name="Picture Placeholder 16"/>
          <p:cNvSpPr>
            <a:spLocks noGrp="1"/>
          </p:cNvSpPr>
          <p:nvPr>
            <p:ph type="pic" sz="quarter" idx="12"/>
          </p:nvPr>
        </p:nvSpPr>
        <p:spPr>
          <a:xfrm>
            <a:off x="3307975" y="2026504"/>
            <a:ext cx="2239282" cy="1263042"/>
          </a:xfrm>
          <a:prstGeom prst="rect">
            <a:avLst/>
          </a:prstGeom>
        </p:spPr>
        <p:txBody>
          <a:bodyPr/>
          <a:lstStyle>
            <a:lvl1pPr marL="0" indent="0">
              <a:buNone/>
              <a:defRPr/>
            </a:lvl1pPr>
          </a:lstStyle>
          <a:p>
            <a:endParaRPr lang="en-US"/>
          </a:p>
        </p:txBody>
      </p:sp>
      <p:sp>
        <p:nvSpPr>
          <p:cNvPr id="18" name="Picture Placeholder 16"/>
          <p:cNvSpPr>
            <a:spLocks noGrp="1"/>
          </p:cNvSpPr>
          <p:nvPr>
            <p:ph type="pic" sz="quarter" idx="13"/>
          </p:nvPr>
        </p:nvSpPr>
        <p:spPr>
          <a:xfrm>
            <a:off x="5674593" y="2024934"/>
            <a:ext cx="2098302" cy="1263042"/>
          </a:xfrm>
          <a:prstGeom prst="rect">
            <a:avLst/>
          </a:prstGeom>
        </p:spPr>
        <p:txBody>
          <a:bodyPr/>
          <a:lstStyle>
            <a:lvl1pPr marL="0" indent="0">
              <a:buNone/>
              <a:defRPr/>
            </a:lvl1pPr>
          </a:lstStyle>
          <a:p>
            <a:endParaRPr lang="en-US"/>
          </a:p>
        </p:txBody>
      </p:sp>
      <p:sp>
        <p:nvSpPr>
          <p:cNvPr id="21" name="Picture Placeholder 16"/>
          <p:cNvSpPr>
            <a:spLocks noGrp="1"/>
          </p:cNvSpPr>
          <p:nvPr>
            <p:ph type="pic" sz="quarter" idx="14"/>
          </p:nvPr>
        </p:nvSpPr>
        <p:spPr>
          <a:xfrm>
            <a:off x="7911569" y="2026504"/>
            <a:ext cx="2332505" cy="1263042"/>
          </a:xfrm>
          <a:prstGeom prst="rect">
            <a:avLst/>
          </a:prstGeom>
        </p:spPr>
        <p:txBody>
          <a:bodyPr/>
          <a:lstStyle>
            <a:lvl1pPr marL="0" indent="0">
              <a:buNone/>
              <a:defRPr/>
            </a:lvl1pPr>
          </a:lstStyle>
          <a:p>
            <a:endParaRPr lang="en-US"/>
          </a:p>
        </p:txBody>
      </p:sp>
      <p:sp>
        <p:nvSpPr>
          <p:cNvPr id="22" name="Text Placeholder 10"/>
          <p:cNvSpPr>
            <a:spLocks noGrp="1"/>
          </p:cNvSpPr>
          <p:nvPr>
            <p:ph type="body" sz="quarter" idx="15" hasCustomPrompt="1"/>
          </p:nvPr>
        </p:nvSpPr>
        <p:spPr>
          <a:xfrm>
            <a:off x="964610" y="3396701"/>
            <a:ext cx="878541" cy="359089"/>
          </a:xfrm>
          <a:prstGeom prst="rect">
            <a:avLst/>
          </a:prstGeom>
        </p:spPr>
        <p:txBody>
          <a:bodyPr/>
          <a:lstStyle>
            <a:lvl1pPr marL="0" indent="0">
              <a:buNone/>
              <a:defRPr sz="2000" b="1"/>
            </a:lvl1pPr>
          </a:lstStyle>
          <a:p>
            <a:r>
              <a:rPr lang="en-US">
                <a:solidFill>
                  <a:schemeClr val="tx1">
                    <a:lumMod val="65000"/>
                    <a:lumOff val="35000"/>
                  </a:schemeClr>
                </a:solidFill>
              </a:rPr>
              <a:t>TITLE</a:t>
            </a:r>
          </a:p>
        </p:txBody>
      </p:sp>
      <p:sp>
        <p:nvSpPr>
          <p:cNvPr id="23" name="Text Placeholder 10"/>
          <p:cNvSpPr>
            <a:spLocks noGrp="1"/>
          </p:cNvSpPr>
          <p:nvPr>
            <p:ph type="body" sz="quarter" idx="16" hasCustomPrompt="1"/>
          </p:nvPr>
        </p:nvSpPr>
        <p:spPr>
          <a:xfrm>
            <a:off x="3297115" y="3446661"/>
            <a:ext cx="878541" cy="393886"/>
          </a:xfrm>
          <a:prstGeom prst="rect">
            <a:avLst/>
          </a:prstGeom>
        </p:spPr>
        <p:txBody>
          <a:bodyPr/>
          <a:lstStyle>
            <a:lvl1pPr marL="0" indent="0">
              <a:buNone/>
              <a:defRPr sz="2000" b="1"/>
            </a:lvl1pPr>
          </a:lstStyle>
          <a:p>
            <a:r>
              <a:rPr lang="en-US">
                <a:solidFill>
                  <a:schemeClr val="tx1">
                    <a:lumMod val="65000"/>
                    <a:lumOff val="35000"/>
                  </a:schemeClr>
                </a:solidFill>
              </a:rPr>
              <a:t>TITLE</a:t>
            </a:r>
          </a:p>
        </p:txBody>
      </p:sp>
      <p:sp>
        <p:nvSpPr>
          <p:cNvPr id="24" name="Text Placeholder 10"/>
          <p:cNvSpPr>
            <a:spLocks noGrp="1"/>
          </p:cNvSpPr>
          <p:nvPr>
            <p:ph type="body" sz="quarter" idx="17" hasCustomPrompt="1"/>
          </p:nvPr>
        </p:nvSpPr>
        <p:spPr>
          <a:xfrm>
            <a:off x="5661428" y="3433402"/>
            <a:ext cx="878541" cy="393886"/>
          </a:xfrm>
          <a:prstGeom prst="rect">
            <a:avLst/>
          </a:prstGeom>
        </p:spPr>
        <p:txBody>
          <a:bodyPr/>
          <a:lstStyle>
            <a:lvl1pPr marL="0" indent="0">
              <a:buNone/>
              <a:defRPr sz="2000" b="1"/>
            </a:lvl1pPr>
          </a:lstStyle>
          <a:p>
            <a:r>
              <a:rPr lang="en-US">
                <a:solidFill>
                  <a:schemeClr val="tx1">
                    <a:lumMod val="65000"/>
                    <a:lumOff val="35000"/>
                  </a:schemeClr>
                </a:solidFill>
              </a:rPr>
              <a:t>TITLE</a:t>
            </a:r>
          </a:p>
        </p:txBody>
      </p:sp>
      <p:sp>
        <p:nvSpPr>
          <p:cNvPr id="25" name="Text Placeholder 10"/>
          <p:cNvSpPr>
            <a:spLocks noGrp="1"/>
          </p:cNvSpPr>
          <p:nvPr>
            <p:ph type="body" sz="quarter" idx="18" hasCustomPrompt="1"/>
          </p:nvPr>
        </p:nvSpPr>
        <p:spPr>
          <a:xfrm>
            <a:off x="7969368" y="3446661"/>
            <a:ext cx="878541" cy="393886"/>
          </a:xfrm>
          <a:prstGeom prst="rect">
            <a:avLst/>
          </a:prstGeom>
        </p:spPr>
        <p:txBody>
          <a:bodyPr/>
          <a:lstStyle>
            <a:lvl1pPr marL="0" indent="0">
              <a:buNone/>
              <a:defRPr sz="2000" b="1"/>
            </a:lvl1pPr>
          </a:lstStyle>
          <a:p>
            <a:r>
              <a:rPr lang="en-US">
                <a:solidFill>
                  <a:schemeClr val="tx1">
                    <a:lumMod val="65000"/>
                    <a:lumOff val="35000"/>
                  </a:schemeClr>
                </a:solidFill>
              </a:rPr>
              <a:t>TITLE</a:t>
            </a:r>
          </a:p>
        </p:txBody>
      </p:sp>
      <p:sp>
        <p:nvSpPr>
          <p:cNvPr id="27" name="Text Placeholder 10"/>
          <p:cNvSpPr>
            <a:spLocks noGrp="1"/>
          </p:cNvSpPr>
          <p:nvPr>
            <p:ph type="body" sz="quarter" idx="19" hasCustomPrompt="1"/>
          </p:nvPr>
        </p:nvSpPr>
        <p:spPr>
          <a:xfrm>
            <a:off x="964610" y="3889747"/>
            <a:ext cx="2250142" cy="1819275"/>
          </a:xfrm>
          <a:prstGeom prst="rect">
            <a:avLst/>
          </a:prstGeom>
        </p:spPr>
        <p:txBody>
          <a:bodyPr/>
          <a:lstStyle>
            <a:lvl1pPr marL="0" indent="0">
              <a:buNone/>
              <a:defRPr sz="2000"/>
            </a:lvl1pPr>
          </a:lstStyle>
          <a:p>
            <a:r>
              <a:rPr lang="en-US">
                <a:solidFill>
                  <a:schemeClr val="tx1">
                    <a:lumMod val="65000"/>
                    <a:lumOff val="35000"/>
                  </a:schemeClr>
                </a:solidFill>
              </a:rPr>
              <a:t>Lorem ipsum dolor sit </a:t>
            </a:r>
            <a:r>
              <a:rPr lang="en-US" err="1">
                <a:solidFill>
                  <a:schemeClr val="tx1">
                    <a:lumMod val="65000"/>
                    <a:lumOff val="35000"/>
                  </a:schemeClr>
                </a:solidFill>
              </a:rPr>
              <a:t>amet</a:t>
            </a:r>
            <a:r>
              <a:rPr lang="en-US">
                <a:solidFill>
                  <a:schemeClr val="tx1">
                    <a:lumMod val="65000"/>
                    <a:lumOff val="35000"/>
                  </a:schemeClr>
                </a:solidFill>
              </a:rPr>
              <a:t>, </a:t>
            </a:r>
            <a:r>
              <a:rPr lang="en-US" err="1">
                <a:solidFill>
                  <a:schemeClr val="tx1">
                    <a:lumMod val="65000"/>
                    <a:lumOff val="35000"/>
                  </a:schemeClr>
                </a:solidFill>
              </a:rPr>
              <a:t>consectetur</a:t>
            </a:r>
            <a:r>
              <a:rPr lang="en-US">
                <a:solidFill>
                  <a:schemeClr val="tx1">
                    <a:lumMod val="65000"/>
                    <a:lumOff val="35000"/>
                  </a:schemeClr>
                </a:solidFill>
              </a:rPr>
              <a:t> </a:t>
            </a:r>
            <a:r>
              <a:rPr lang="en-US" err="1">
                <a:solidFill>
                  <a:schemeClr val="tx1">
                    <a:lumMod val="65000"/>
                    <a:lumOff val="35000"/>
                  </a:schemeClr>
                </a:solidFill>
              </a:rPr>
              <a:t>adipiscing</a:t>
            </a:r>
            <a:r>
              <a:rPr lang="en-US">
                <a:solidFill>
                  <a:schemeClr val="tx1">
                    <a:lumMod val="65000"/>
                    <a:lumOff val="35000"/>
                  </a:schemeClr>
                </a:solidFill>
              </a:rPr>
              <a:t> </a:t>
            </a:r>
            <a:r>
              <a:rPr lang="en-US" err="1">
                <a:solidFill>
                  <a:schemeClr val="tx1">
                    <a:lumMod val="65000"/>
                    <a:lumOff val="35000"/>
                  </a:schemeClr>
                </a:solidFill>
              </a:rPr>
              <a:t>elit</a:t>
            </a:r>
            <a:r>
              <a:rPr lang="en-US">
                <a:solidFill>
                  <a:schemeClr val="tx1">
                    <a:lumMod val="65000"/>
                    <a:lumOff val="35000"/>
                  </a:schemeClr>
                </a:solidFill>
              </a:rPr>
              <a:t>. </a:t>
            </a:r>
            <a:r>
              <a:rPr lang="en-US" err="1">
                <a:solidFill>
                  <a:schemeClr val="tx1">
                    <a:lumMod val="65000"/>
                    <a:lumOff val="35000"/>
                  </a:schemeClr>
                </a:solidFill>
              </a:rPr>
              <a:t>Ut</a:t>
            </a:r>
            <a:r>
              <a:rPr lang="en-US">
                <a:solidFill>
                  <a:schemeClr val="tx1">
                    <a:lumMod val="65000"/>
                    <a:lumOff val="35000"/>
                  </a:schemeClr>
                </a:solidFill>
              </a:rPr>
              <a:t> </a:t>
            </a:r>
            <a:r>
              <a:rPr lang="en-US" err="1">
                <a:solidFill>
                  <a:schemeClr val="tx1">
                    <a:lumMod val="65000"/>
                    <a:lumOff val="35000"/>
                  </a:schemeClr>
                </a:solidFill>
              </a:rPr>
              <a:t>posuere</a:t>
            </a:r>
            <a:r>
              <a:rPr lang="en-US">
                <a:solidFill>
                  <a:schemeClr val="tx1">
                    <a:lumMod val="65000"/>
                    <a:lumOff val="35000"/>
                  </a:schemeClr>
                </a:solidFill>
              </a:rPr>
              <a:t> </a:t>
            </a:r>
            <a:r>
              <a:rPr lang="en-US" err="1">
                <a:solidFill>
                  <a:schemeClr val="tx1">
                    <a:lumMod val="65000"/>
                    <a:lumOff val="35000"/>
                  </a:schemeClr>
                </a:solidFill>
              </a:rPr>
              <a:t>fermentum</a:t>
            </a:r>
            <a:r>
              <a:rPr lang="en-US">
                <a:solidFill>
                  <a:schemeClr val="tx1">
                    <a:lumMod val="65000"/>
                    <a:lumOff val="35000"/>
                  </a:schemeClr>
                </a:solidFill>
              </a:rPr>
              <a:t> </a:t>
            </a:r>
            <a:r>
              <a:rPr lang="en-US" err="1">
                <a:solidFill>
                  <a:schemeClr val="tx1">
                    <a:lumMod val="65000"/>
                    <a:lumOff val="35000"/>
                  </a:schemeClr>
                </a:solidFill>
              </a:rPr>
              <a:t>purus</a:t>
            </a:r>
            <a:r>
              <a:rPr lang="en-US">
                <a:solidFill>
                  <a:schemeClr val="tx1">
                    <a:lumMod val="65000"/>
                    <a:lumOff val="35000"/>
                  </a:schemeClr>
                </a:solidFill>
              </a:rPr>
              <a:t> </a:t>
            </a:r>
            <a:r>
              <a:rPr lang="en-US" err="1">
                <a:solidFill>
                  <a:schemeClr val="tx1">
                    <a:lumMod val="65000"/>
                    <a:lumOff val="35000"/>
                  </a:schemeClr>
                </a:solidFill>
              </a:rPr>
              <a:t>ut</a:t>
            </a:r>
            <a:r>
              <a:rPr lang="en-US">
                <a:solidFill>
                  <a:schemeClr val="tx1">
                    <a:lumMod val="65000"/>
                    <a:lumOff val="35000"/>
                  </a:schemeClr>
                </a:solidFill>
              </a:rPr>
              <a:t> </a:t>
            </a:r>
            <a:r>
              <a:rPr lang="en-US" err="1">
                <a:solidFill>
                  <a:schemeClr val="tx1">
                    <a:lumMod val="65000"/>
                    <a:lumOff val="35000"/>
                  </a:schemeClr>
                </a:solidFill>
              </a:rPr>
              <a:t>facilisis</a:t>
            </a:r>
            <a:r>
              <a:rPr lang="en-US">
                <a:solidFill>
                  <a:schemeClr val="tx1">
                    <a:lumMod val="65000"/>
                    <a:lumOff val="35000"/>
                  </a:schemeClr>
                </a:solidFill>
              </a:rPr>
              <a:t>. </a:t>
            </a:r>
          </a:p>
        </p:txBody>
      </p:sp>
      <p:sp>
        <p:nvSpPr>
          <p:cNvPr id="28" name="Text Placeholder 10"/>
          <p:cNvSpPr>
            <a:spLocks noGrp="1"/>
          </p:cNvSpPr>
          <p:nvPr>
            <p:ph type="body" sz="quarter" idx="20" hasCustomPrompt="1"/>
          </p:nvPr>
        </p:nvSpPr>
        <p:spPr>
          <a:xfrm>
            <a:off x="3297115" y="3898493"/>
            <a:ext cx="2250142" cy="1819275"/>
          </a:xfrm>
          <a:prstGeom prst="rect">
            <a:avLst/>
          </a:prstGeom>
        </p:spPr>
        <p:txBody>
          <a:bodyPr/>
          <a:lstStyle>
            <a:lvl1pPr marL="0" indent="0">
              <a:buNone/>
              <a:defRPr sz="2000"/>
            </a:lvl1pPr>
          </a:lstStyle>
          <a:p>
            <a:r>
              <a:rPr lang="en-US">
                <a:solidFill>
                  <a:schemeClr val="tx1">
                    <a:lumMod val="65000"/>
                    <a:lumOff val="35000"/>
                  </a:schemeClr>
                </a:solidFill>
              </a:rPr>
              <a:t>Lorem ipsum dolor sit </a:t>
            </a:r>
            <a:r>
              <a:rPr lang="en-US" err="1">
                <a:solidFill>
                  <a:schemeClr val="tx1">
                    <a:lumMod val="65000"/>
                    <a:lumOff val="35000"/>
                  </a:schemeClr>
                </a:solidFill>
              </a:rPr>
              <a:t>amet</a:t>
            </a:r>
            <a:r>
              <a:rPr lang="en-US">
                <a:solidFill>
                  <a:schemeClr val="tx1">
                    <a:lumMod val="65000"/>
                    <a:lumOff val="35000"/>
                  </a:schemeClr>
                </a:solidFill>
              </a:rPr>
              <a:t>, </a:t>
            </a:r>
            <a:r>
              <a:rPr lang="en-US" err="1">
                <a:solidFill>
                  <a:schemeClr val="tx1">
                    <a:lumMod val="65000"/>
                    <a:lumOff val="35000"/>
                  </a:schemeClr>
                </a:solidFill>
              </a:rPr>
              <a:t>consectetur</a:t>
            </a:r>
            <a:r>
              <a:rPr lang="en-US">
                <a:solidFill>
                  <a:schemeClr val="tx1">
                    <a:lumMod val="65000"/>
                    <a:lumOff val="35000"/>
                  </a:schemeClr>
                </a:solidFill>
              </a:rPr>
              <a:t> </a:t>
            </a:r>
            <a:r>
              <a:rPr lang="en-US" err="1">
                <a:solidFill>
                  <a:schemeClr val="tx1">
                    <a:lumMod val="65000"/>
                    <a:lumOff val="35000"/>
                  </a:schemeClr>
                </a:solidFill>
              </a:rPr>
              <a:t>adipiscing</a:t>
            </a:r>
            <a:r>
              <a:rPr lang="en-US">
                <a:solidFill>
                  <a:schemeClr val="tx1">
                    <a:lumMod val="65000"/>
                    <a:lumOff val="35000"/>
                  </a:schemeClr>
                </a:solidFill>
              </a:rPr>
              <a:t> </a:t>
            </a:r>
            <a:r>
              <a:rPr lang="en-US" err="1">
                <a:solidFill>
                  <a:schemeClr val="tx1">
                    <a:lumMod val="65000"/>
                    <a:lumOff val="35000"/>
                  </a:schemeClr>
                </a:solidFill>
              </a:rPr>
              <a:t>elit</a:t>
            </a:r>
            <a:r>
              <a:rPr lang="en-US">
                <a:solidFill>
                  <a:schemeClr val="tx1">
                    <a:lumMod val="65000"/>
                    <a:lumOff val="35000"/>
                  </a:schemeClr>
                </a:solidFill>
              </a:rPr>
              <a:t>. </a:t>
            </a:r>
            <a:r>
              <a:rPr lang="en-US" err="1">
                <a:solidFill>
                  <a:schemeClr val="tx1">
                    <a:lumMod val="65000"/>
                    <a:lumOff val="35000"/>
                  </a:schemeClr>
                </a:solidFill>
              </a:rPr>
              <a:t>Ut</a:t>
            </a:r>
            <a:r>
              <a:rPr lang="en-US">
                <a:solidFill>
                  <a:schemeClr val="tx1">
                    <a:lumMod val="65000"/>
                    <a:lumOff val="35000"/>
                  </a:schemeClr>
                </a:solidFill>
              </a:rPr>
              <a:t> </a:t>
            </a:r>
            <a:r>
              <a:rPr lang="en-US" err="1">
                <a:solidFill>
                  <a:schemeClr val="tx1">
                    <a:lumMod val="65000"/>
                    <a:lumOff val="35000"/>
                  </a:schemeClr>
                </a:solidFill>
              </a:rPr>
              <a:t>posuere</a:t>
            </a:r>
            <a:r>
              <a:rPr lang="en-US">
                <a:solidFill>
                  <a:schemeClr val="tx1">
                    <a:lumMod val="65000"/>
                    <a:lumOff val="35000"/>
                  </a:schemeClr>
                </a:solidFill>
              </a:rPr>
              <a:t> </a:t>
            </a:r>
            <a:r>
              <a:rPr lang="en-US" err="1">
                <a:solidFill>
                  <a:schemeClr val="tx1">
                    <a:lumMod val="65000"/>
                    <a:lumOff val="35000"/>
                  </a:schemeClr>
                </a:solidFill>
              </a:rPr>
              <a:t>fermentum</a:t>
            </a:r>
            <a:r>
              <a:rPr lang="en-US">
                <a:solidFill>
                  <a:schemeClr val="tx1">
                    <a:lumMod val="65000"/>
                    <a:lumOff val="35000"/>
                  </a:schemeClr>
                </a:solidFill>
              </a:rPr>
              <a:t> </a:t>
            </a:r>
            <a:r>
              <a:rPr lang="en-US" err="1">
                <a:solidFill>
                  <a:schemeClr val="tx1">
                    <a:lumMod val="65000"/>
                    <a:lumOff val="35000"/>
                  </a:schemeClr>
                </a:solidFill>
              </a:rPr>
              <a:t>purus</a:t>
            </a:r>
            <a:r>
              <a:rPr lang="en-US">
                <a:solidFill>
                  <a:schemeClr val="tx1">
                    <a:lumMod val="65000"/>
                    <a:lumOff val="35000"/>
                  </a:schemeClr>
                </a:solidFill>
              </a:rPr>
              <a:t> </a:t>
            </a:r>
            <a:r>
              <a:rPr lang="en-US" err="1">
                <a:solidFill>
                  <a:schemeClr val="tx1">
                    <a:lumMod val="65000"/>
                    <a:lumOff val="35000"/>
                  </a:schemeClr>
                </a:solidFill>
              </a:rPr>
              <a:t>ut</a:t>
            </a:r>
            <a:r>
              <a:rPr lang="en-US">
                <a:solidFill>
                  <a:schemeClr val="tx1">
                    <a:lumMod val="65000"/>
                    <a:lumOff val="35000"/>
                  </a:schemeClr>
                </a:solidFill>
              </a:rPr>
              <a:t> </a:t>
            </a:r>
            <a:r>
              <a:rPr lang="en-US" err="1">
                <a:solidFill>
                  <a:schemeClr val="tx1">
                    <a:lumMod val="65000"/>
                    <a:lumOff val="35000"/>
                  </a:schemeClr>
                </a:solidFill>
              </a:rPr>
              <a:t>facilisis</a:t>
            </a:r>
            <a:r>
              <a:rPr lang="en-US">
                <a:solidFill>
                  <a:schemeClr val="tx1">
                    <a:lumMod val="65000"/>
                    <a:lumOff val="35000"/>
                  </a:schemeClr>
                </a:solidFill>
              </a:rPr>
              <a:t>. </a:t>
            </a:r>
          </a:p>
        </p:txBody>
      </p:sp>
      <p:sp>
        <p:nvSpPr>
          <p:cNvPr id="29" name="Text Placeholder 10"/>
          <p:cNvSpPr>
            <a:spLocks noGrp="1"/>
          </p:cNvSpPr>
          <p:nvPr>
            <p:ph type="body" sz="quarter" idx="21" hasCustomPrompt="1"/>
          </p:nvPr>
        </p:nvSpPr>
        <p:spPr>
          <a:xfrm>
            <a:off x="5661428" y="3883676"/>
            <a:ext cx="2250142" cy="1819275"/>
          </a:xfrm>
          <a:prstGeom prst="rect">
            <a:avLst/>
          </a:prstGeom>
        </p:spPr>
        <p:txBody>
          <a:bodyPr/>
          <a:lstStyle>
            <a:lvl1pPr marL="0" indent="0">
              <a:buNone/>
              <a:defRPr sz="2000"/>
            </a:lvl1pPr>
          </a:lstStyle>
          <a:p>
            <a:r>
              <a:rPr lang="en-US">
                <a:solidFill>
                  <a:schemeClr val="tx1">
                    <a:lumMod val="65000"/>
                    <a:lumOff val="35000"/>
                  </a:schemeClr>
                </a:solidFill>
              </a:rPr>
              <a:t>Lorem ipsum dolor sit </a:t>
            </a:r>
            <a:r>
              <a:rPr lang="en-US" err="1">
                <a:solidFill>
                  <a:schemeClr val="tx1">
                    <a:lumMod val="65000"/>
                    <a:lumOff val="35000"/>
                  </a:schemeClr>
                </a:solidFill>
              </a:rPr>
              <a:t>amet</a:t>
            </a:r>
            <a:r>
              <a:rPr lang="en-US">
                <a:solidFill>
                  <a:schemeClr val="tx1">
                    <a:lumMod val="65000"/>
                    <a:lumOff val="35000"/>
                  </a:schemeClr>
                </a:solidFill>
              </a:rPr>
              <a:t>, </a:t>
            </a:r>
            <a:r>
              <a:rPr lang="en-US" err="1">
                <a:solidFill>
                  <a:schemeClr val="tx1">
                    <a:lumMod val="65000"/>
                    <a:lumOff val="35000"/>
                  </a:schemeClr>
                </a:solidFill>
              </a:rPr>
              <a:t>consectetur</a:t>
            </a:r>
            <a:r>
              <a:rPr lang="en-US">
                <a:solidFill>
                  <a:schemeClr val="tx1">
                    <a:lumMod val="65000"/>
                    <a:lumOff val="35000"/>
                  </a:schemeClr>
                </a:solidFill>
              </a:rPr>
              <a:t> </a:t>
            </a:r>
            <a:r>
              <a:rPr lang="en-US" err="1">
                <a:solidFill>
                  <a:schemeClr val="tx1">
                    <a:lumMod val="65000"/>
                    <a:lumOff val="35000"/>
                  </a:schemeClr>
                </a:solidFill>
              </a:rPr>
              <a:t>adipiscing</a:t>
            </a:r>
            <a:r>
              <a:rPr lang="en-US">
                <a:solidFill>
                  <a:schemeClr val="tx1">
                    <a:lumMod val="65000"/>
                    <a:lumOff val="35000"/>
                  </a:schemeClr>
                </a:solidFill>
              </a:rPr>
              <a:t> </a:t>
            </a:r>
            <a:r>
              <a:rPr lang="en-US" err="1">
                <a:solidFill>
                  <a:schemeClr val="tx1">
                    <a:lumMod val="65000"/>
                    <a:lumOff val="35000"/>
                  </a:schemeClr>
                </a:solidFill>
              </a:rPr>
              <a:t>elit</a:t>
            </a:r>
            <a:r>
              <a:rPr lang="en-US">
                <a:solidFill>
                  <a:schemeClr val="tx1">
                    <a:lumMod val="65000"/>
                    <a:lumOff val="35000"/>
                  </a:schemeClr>
                </a:solidFill>
              </a:rPr>
              <a:t>. </a:t>
            </a:r>
            <a:r>
              <a:rPr lang="en-US" err="1">
                <a:solidFill>
                  <a:schemeClr val="tx1">
                    <a:lumMod val="65000"/>
                    <a:lumOff val="35000"/>
                  </a:schemeClr>
                </a:solidFill>
              </a:rPr>
              <a:t>Ut</a:t>
            </a:r>
            <a:r>
              <a:rPr lang="en-US">
                <a:solidFill>
                  <a:schemeClr val="tx1">
                    <a:lumMod val="65000"/>
                    <a:lumOff val="35000"/>
                  </a:schemeClr>
                </a:solidFill>
              </a:rPr>
              <a:t> </a:t>
            </a:r>
            <a:r>
              <a:rPr lang="en-US" err="1">
                <a:solidFill>
                  <a:schemeClr val="tx1">
                    <a:lumMod val="65000"/>
                    <a:lumOff val="35000"/>
                  </a:schemeClr>
                </a:solidFill>
              </a:rPr>
              <a:t>posuere</a:t>
            </a:r>
            <a:r>
              <a:rPr lang="en-US">
                <a:solidFill>
                  <a:schemeClr val="tx1">
                    <a:lumMod val="65000"/>
                    <a:lumOff val="35000"/>
                  </a:schemeClr>
                </a:solidFill>
              </a:rPr>
              <a:t> </a:t>
            </a:r>
            <a:r>
              <a:rPr lang="en-US" err="1">
                <a:solidFill>
                  <a:schemeClr val="tx1">
                    <a:lumMod val="65000"/>
                    <a:lumOff val="35000"/>
                  </a:schemeClr>
                </a:solidFill>
              </a:rPr>
              <a:t>fermentum</a:t>
            </a:r>
            <a:r>
              <a:rPr lang="en-US">
                <a:solidFill>
                  <a:schemeClr val="tx1">
                    <a:lumMod val="65000"/>
                    <a:lumOff val="35000"/>
                  </a:schemeClr>
                </a:solidFill>
              </a:rPr>
              <a:t> </a:t>
            </a:r>
            <a:r>
              <a:rPr lang="en-US" err="1">
                <a:solidFill>
                  <a:schemeClr val="tx1">
                    <a:lumMod val="65000"/>
                    <a:lumOff val="35000"/>
                  </a:schemeClr>
                </a:solidFill>
              </a:rPr>
              <a:t>purus</a:t>
            </a:r>
            <a:r>
              <a:rPr lang="en-US">
                <a:solidFill>
                  <a:schemeClr val="tx1">
                    <a:lumMod val="65000"/>
                    <a:lumOff val="35000"/>
                  </a:schemeClr>
                </a:solidFill>
              </a:rPr>
              <a:t> </a:t>
            </a:r>
            <a:r>
              <a:rPr lang="en-US" err="1">
                <a:solidFill>
                  <a:schemeClr val="tx1">
                    <a:lumMod val="65000"/>
                    <a:lumOff val="35000"/>
                  </a:schemeClr>
                </a:solidFill>
              </a:rPr>
              <a:t>ut</a:t>
            </a:r>
            <a:r>
              <a:rPr lang="en-US">
                <a:solidFill>
                  <a:schemeClr val="tx1">
                    <a:lumMod val="65000"/>
                    <a:lumOff val="35000"/>
                  </a:schemeClr>
                </a:solidFill>
              </a:rPr>
              <a:t> </a:t>
            </a:r>
            <a:r>
              <a:rPr lang="en-US" err="1">
                <a:solidFill>
                  <a:schemeClr val="tx1">
                    <a:lumMod val="65000"/>
                    <a:lumOff val="35000"/>
                  </a:schemeClr>
                </a:solidFill>
              </a:rPr>
              <a:t>facilisis</a:t>
            </a:r>
            <a:r>
              <a:rPr lang="en-US">
                <a:solidFill>
                  <a:schemeClr val="tx1">
                    <a:lumMod val="65000"/>
                    <a:lumOff val="35000"/>
                  </a:schemeClr>
                </a:solidFill>
              </a:rPr>
              <a:t>. </a:t>
            </a:r>
          </a:p>
        </p:txBody>
      </p:sp>
      <p:sp>
        <p:nvSpPr>
          <p:cNvPr id="30" name="Text Placeholder 10"/>
          <p:cNvSpPr>
            <a:spLocks noGrp="1"/>
          </p:cNvSpPr>
          <p:nvPr>
            <p:ph type="body" sz="quarter" idx="22" hasCustomPrompt="1"/>
          </p:nvPr>
        </p:nvSpPr>
        <p:spPr>
          <a:xfrm>
            <a:off x="7993933" y="3867863"/>
            <a:ext cx="2250142" cy="1819275"/>
          </a:xfrm>
          <a:prstGeom prst="rect">
            <a:avLst/>
          </a:prstGeom>
        </p:spPr>
        <p:txBody>
          <a:bodyPr/>
          <a:lstStyle>
            <a:lvl1pPr marL="0" indent="0">
              <a:buNone/>
              <a:defRPr sz="2000"/>
            </a:lvl1pPr>
          </a:lstStyle>
          <a:p>
            <a:r>
              <a:rPr lang="en-US">
                <a:solidFill>
                  <a:schemeClr val="tx1">
                    <a:lumMod val="65000"/>
                    <a:lumOff val="35000"/>
                  </a:schemeClr>
                </a:solidFill>
              </a:rPr>
              <a:t>Lorem ipsum dolor sit </a:t>
            </a:r>
            <a:r>
              <a:rPr lang="en-US" err="1">
                <a:solidFill>
                  <a:schemeClr val="tx1">
                    <a:lumMod val="65000"/>
                    <a:lumOff val="35000"/>
                  </a:schemeClr>
                </a:solidFill>
              </a:rPr>
              <a:t>amet</a:t>
            </a:r>
            <a:r>
              <a:rPr lang="en-US">
                <a:solidFill>
                  <a:schemeClr val="tx1">
                    <a:lumMod val="65000"/>
                    <a:lumOff val="35000"/>
                  </a:schemeClr>
                </a:solidFill>
              </a:rPr>
              <a:t>, </a:t>
            </a:r>
            <a:r>
              <a:rPr lang="en-US" err="1">
                <a:solidFill>
                  <a:schemeClr val="tx1">
                    <a:lumMod val="65000"/>
                    <a:lumOff val="35000"/>
                  </a:schemeClr>
                </a:solidFill>
              </a:rPr>
              <a:t>consectetur</a:t>
            </a:r>
            <a:r>
              <a:rPr lang="en-US">
                <a:solidFill>
                  <a:schemeClr val="tx1">
                    <a:lumMod val="65000"/>
                    <a:lumOff val="35000"/>
                  </a:schemeClr>
                </a:solidFill>
              </a:rPr>
              <a:t> </a:t>
            </a:r>
            <a:r>
              <a:rPr lang="en-US" err="1">
                <a:solidFill>
                  <a:schemeClr val="tx1">
                    <a:lumMod val="65000"/>
                    <a:lumOff val="35000"/>
                  </a:schemeClr>
                </a:solidFill>
              </a:rPr>
              <a:t>adipiscing</a:t>
            </a:r>
            <a:r>
              <a:rPr lang="en-US">
                <a:solidFill>
                  <a:schemeClr val="tx1">
                    <a:lumMod val="65000"/>
                    <a:lumOff val="35000"/>
                  </a:schemeClr>
                </a:solidFill>
              </a:rPr>
              <a:t> </a:t>
            </a:r>
            <a:r>
              <a:rPr lang="en-US" err="1">
                <a:solidFill>
                  <a:schemeClr val="tx1">
                    <a:lumMod val="65000"/>
                    <a:lumOff val="35000"/>
                  </a:schemeClr>
                </a:solidFill>
              </a:rPr>
              <a:t>elit</a:t>
            </a:r>
            <a:r>
              <a:rPr lang="en-US">
                <a:solidFill>
                  <a:schemeClr val="tx1">
                    <a:lumMod val="65000"/>
                    <a:lumOff val="35000"/>
                  </a:schemeClr>
                </a:solidFill>
              </a:rPr>
              <a:t>. </a:t>
            </a:r>
            <a:r>
              <a:rPr lang="en-US" err="1">
                <a:solidFill>
                  <a:schemeClr val="tx1">
                    <a:lumMod val="65000"/>
                    <a:lumOff val="35000"/>
                  </a:schemeClr>
                </a:solidFill>
              </a:rPr>
              <a:t>Ut</a:t>
            </a:r>
            <a:r>
              <a:rPr lang="en-US">
                <a:solidFill>
                  <a:schemeClr val="tx1">
                    <a:lumMod val="65000"/>
                    <a:lumOff val="35000"/>
                  </a:schemeClr>
                </a:solidFill>
              </a:rPr>
              <a:t> </a:t>
            </a:r>
            <a:r>
              <a:rPr lang="en-US" err="1">
                <a:solidFill>
                  <a:schemeClr val="tx1">
                    <a:lumMod val="65000"/>
                    <a:lumOff val="35000"/>
                  </a:schemeClr>
                </a:solidFill>
              </a:rPr>
              <a:t>posuere</a:t>
            </a:r>
            <a:r>
              <a:rPr lang="en-US">
                <a:solidFill>
                  <a:schemeClr val="tx1">
                    <a:lumMod val="65000"/>
                    <a:lumOff val="35000"/>
                  </a:schemeClr>
                </a:solidFill>
              </a:rPr>
              <a:t> </a:t>
            </a:r>
            <a:r>
              <a:rPr lang="en-US" err="1">
                <a:solidFill>
                  <a:schemeClr val="tx1">
                    <a:lumMod val="65000"/>
                    <a:lumOff val="35000"/>
                  </a:schemeClr>
                </a:solidFill>
              </a:rPr>
              <a:t>fermentum</a:t>
            </a:r>
            <a:r>
              <a:rPr lang="en-US">
                <a:solidFill>
                  <a:schemeClr val="tx1">
                    <a:lumMod val="65000"/>
                    <a:lumOff val="35000"/>
                  </a:schemeClr>
                </a:solidFill>
              </a:rPr>
              <a:t> </a:t>
            </a:r>
            <a:r>
              <a:rPr lang="en-US" err="1">
                <a:solidFill>
                  <a:schemeClr val="tx1">
                    <a:lumMod val="65000"/>
                    <a:lumOff val="35000"/>
                  </a:schemeClr>
                </a:solidFill>
              </a:rPr>
              <a:t>purus</a:t>
            </a:r>
            <a:r>
              <a:rPr lang="en-US">
                <a:solidFill>
                  <a:schemeClr val="tx1">
                    <a:lumMod val="65000"/>
                    <a:lumOff val="35000"/>
                  </a:schemeClr>
                </a:solidFill>
              </a:rPr>
              <a:t> </a:t>
            </a:r>
            <a:r>
              <a:rPr lang="en-US" err="1">
                <a:solidFill>
                  <a:schemeClr val="tx1">
                    <a:lumMod val="65000"/>
                    <a:lumOff val="35000"/>
                  </a:schemeClr>
                </a:solidFill>
              </a:rPr>
              <a:t>ut</a:t>
            </a:r>
            <a:r>
              <a:rPr lang="en-US">
                <a:solidFill>
                  <a:schemeClr val="tx1">
                    <a:lumMod val="65000"/>
                    <a:lumOff val="35000"/>
                  </a:schemeClr>
                </a:solidFill>
              </a:rPr>
              <a:t> </a:t>
            </a:r>
            <a:r>
              <a:rPr lang="en-US" err="1">
                <a:solidFill>
                  <a:schemeClr val="tx1">
                    <a:lumMod val="65000"/>
                    <a:lumOff val="35000"/>
                  </a:schemeClr>
                </a:solidFill>
              </a:rPr>
              <a:t>facilisis</a:t>
            </a:r>
            <a:r>
              <a:rPr lang="en-US">
                <a:solidFill>
                  <a:schemeClr val="tx1">
                    <a:lumMod val="65000"/>
                    <a:lumOff val="35000"/>
                  </a:schemeClr>
                </a:solidFill>
              </a:rPr>
              <a:t>. </a:t>
            </a:r>
          </a:p>
        </p:txBody>
      </p:sp>
    </p:spTree>
    <p:extLst>
      <p:ext uri="{BB962C8B-B14F-4D97-AF65-F5344CB8AC3E}">
        <p14:creationId xmlns:p14="http://schemas.microsoft.com/office/powerpoint/2010/main" val="1364962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2" name="Picture Placeholder 16"/>
          <p:cNvSpPr>
            <a:spLocks noGrp="1"/>
          </p:cNvSpPr>
          <p:nvPr>
            <p:ph type="pic" sz="quarter" idx="11"/>
          </p:nvPr>
        </p:nvSpPr>
        <p:spPr>
          <a:xfrm>
            <a:off x="0" y="1976037"/>
            <a:ext cx="4885764" cy="4016693"/>
          </a:xfrm>
          <a:prstGeom prst="rect">
            <a:avLst/>
          </a:prstGeom>
        </p:spPr>
        <p:txBody>
          <a:bodyPr/>
          <a:lstStyle>
            <a:lvl1pPr marL="0" indent="0">
              <a:buNone/>
              <a:defRPr/>
            </a:lvl1pPr>
          </a:lstStyle>
          <a:p>
            <a:endParaRPr lang="en-US"/>
          </a:p>
        </p:txBody>
      </p:sp>
      <p:sp>
        <p:nvSpPr>
          <p:cNvPr id="6" name="Text Placeholder 5"/>
          <p:cNvSpPr>
            <a:spLocks noGrp="1"/>
          </p:cNvSpPr>
          <p:nvPr>
            <p:ph type="body" sz="quarter" idx="24" hasCustomPrompt="1"/>
          </p:nvPr>
        </p:nvSpPr>
        <p:spPr>
          <a:xfrm>
            <a:off x="5209054" y="2030577"/>
            <a:ext cx="5375275" cy="560223"/>
          </a:xfrm>
          <a:prstGeom prst="rect">
            <a:avLst/>
          </a:prstGeom>
        </p:spPr>
        <p:txBody>
          <a:bodyPr/>
          <a:lstStyle>
            <a:lvl1pPr marL="228600" indent="-228600">
              <a:buClr>
                <a:schemeClr val="accent1"/>
              </a:buClr>
              <a:buSzPct val="111000"/>
              <a:buFont typeface="Calibri" panose="020F0502020204030204" pitchFamily="34" charset="0"/>
              <a:buChar char="→"/>
              <a:defRPr/>
            </a:lvl1pPr>
          </a:lstStyle>
          <a:p>
            <a:pPr lvl="0"/>
            <a:r>
              <a:rPr lang="en-US"/>
              <a:t> Edit Master text styles</a:t>
            </a:r>
          </a:p>
        </p:txBody>
      </p:sp>
      <p:sp>
        <p:nvSpPr>
          <p:cNvPr id="20" name="Text Placeholder 5"/>
          <p:cNvSpPr>
            <a:spLocks noGrp="1"/>
          </p:cNvSpPr>
          <p:nvPr>
            <p:ph type="body" sz="quarter" idx="25" hasCustomPrompt="1"/>
          </p:nvPr>
        </p:nvSpPr>
        <p:spPr>
          <a:xfrm>
            <a:off x="5209054" y="2674308"/>
            <a:ext cx="5375275" cy="560223"/>
          </a:xfrm>
          <a:prstGeom prst="rect">
            <a:avLst/>
          </a:prstGeom>
        </p:spPr>
        <p:txBody>
          <a:bodyPr/>
          <a:lstStyle>
            <a:lvl1pPr marL="228600" indent="-228600">
              <a:buClr>
                <a:schemeClr val="accent1"/>
              </a:buClr>
              <a:buSzPct val="111000"/>
              <a:buFont typeface="Calibri" panose="020F0502020204030204" pitchFamily="34" charset="0"/>
              <a:buChar char="→"/>
              <a:defRPr/>
            </a:lvl1pPr>
          </a:lstStyle>
          <a:p>
            <a:pPr lvl="0"/>
            <a:r>
              <a:rPr lang="en-US"/>
              <a:t> Edit Master text styles</a:t>
            </a:r>
          </a:p>
        </p:txBody>
      </p:sp>
      <p:sp>
        <p:nvSpPr>
          <p:cNvPr id="21" name="Text Placeholder 5"/>
          <p:cNvSpPr>
            <a:spLocks noGrp="1"/>
          </p:cNvSpPr>
          <p:nvPr>
            <p:ph type="body" sz="quarter" idx="26" hasCustomPrompt="1"/>
          </p:nvPr>
        </p:nvSpPr>
        <p:spPr>
          <a:xfrm>
            <a:off x="5209054" y="3311375"/>
            <a:ext cx="5375275" cy="560223"/>
          </a:xfrm>
          <a:prstGeom prst="rect">
            <a:avLst/>
          </a:prstGeom>
        </p:spPr>
        <p:txBody>
          <a:bodyPr/>
          <a:lstStyle>
            <a:lvl1pPr marL="228600" indent="-228600">
              <a:buClr>
                <a:schemeClr val="accent1"/>
              </a:buClr>
              <a:buSzPct val="111000"/>
              <a:buFont typeface="Calibri" panose="020F0502020204030204" pitchFamily="34" charset="0"/>
              <a:buChar char="→"/>
              <a:defRPr/>
            </a:lvl1pPr>
          </a:lstStyle>
          <a:p>
            <a:pPr lvl="0"/>
            <a:r>
              <a:rPr lang="en-US"/>
              <a:t> Edit Master text styles</a:t>
            </a:r>
          </a:p>
        </p:txBody>
      </p:sp>
      <p:sp>
        <p:nvSpPr>
          <p:cNvPr id="26" name="Text Placeholder 5"/>
          <p:cNvSpPr>
            <a:spLocks noGrp="1"/>
          </p:cNvSpPr>
          <p:nvPr>
            <p:ph type="body" sz="quarter" idx="27" hasCustomPrompt="1"/>
          </p:nvPr>
        </p:nvSpPr>
        <p:spPr>
          <a:xfrm>
            <a:off x="5209054" y="3984383"/>
            <a:ext cx="5375275" cy="560223"/>
          </a:xfrm>
          <a:prstGeom prst="rect">
            <a:avLst/>
          </a:prstGeom>
        </p:spPr>
        <p:txBody>
          <a:bodyPr/>
          <a:lstStyle>
            <a:lvl1pPr marL="228600" indent="-228600">
              <a:buClr>
                <a:schemeClr val="accent1"/>
              </a:buClr>
              <a:buSzPct val="111000"/>
              <a:buFont typeface="Calibri" panose="020F0502020204030204" pitchFamily="34" charset="0"/>
              <a:buChar char="→"/>
              <a:defRPr/>
            </a:lvl1pPr>
          </a:lstStyle>
          <a:p>
            <a:pPr lvl="0"/>
            <a:r>
              <a:rPr lang="en-US"/>
              <a:t> Edit Master text styles</a:t>
            </a:r>
          </a:p>
        </p:txBody>
      </p:sp>
      <p:sp>
        <p:nvSpPr>
          <p:cNvPr id="27" name="Text Placeholder 5"/>
          <p:cNvSpPr>
            <a:spLocks noGrp="1"/>
          </p:cNvSpPr>
          <p:nvPr>
            <p:ph type="body" sz="quarter" idx="28" hasCustomPrompt="1"/>
          </p:nvPr>
        </p:nvSpPr>
        <p:spPr>
          <a:xfrm>
            <a:off x="5209054" y="4664460"/>
            <a:ext cx="5375275" cy="560223"/>
          </a:xfrm>
          <a:prstGeom prst="rect">
            <a:avLst/>
          </a:prstGeom>
        </p:spPr>
        <p:txBody>
          <a:bodyPr/>
          <a:lstStyle>
            <a:lvl1pPr marL="228600" indent="-228600">
              <a:buClr>
                <a:schemeClr val="accent1"/>
              </a:buClr>
              <a:buSzPct val="111000"/>
              <a:buFont typeface="Calibri" panose="020F0502020204030204" pitchFamily="34" charset="0"/>
              <a:buChar char="→"/>
              <a:defRPr/>
            </a:lvl1pPr>
          </a:lstStyle>
          <a:p>
            <a:pPr lvl="0"/>
            <a:r>
              <a:rPr lang="en-US"/>
              <a:t> Edit Master text styles</a:t>
            </a:r>
          </a:p>
        </p:txBody>
      </p:sp>
    </p:spTree>
    <p:extLst>
      <p:ext uri="{BB962C8B-B14F-4D97-AF65-F5344CB8AC3E}">
        <p14:creationId xmlns:p14="http://schemas.microsoft.com/office/powerpoint/2010/main" val="38416816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Subject Boxes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7" name="Picture Placeholder 16"/>
          <p:cNvSpPr>
            <a:spLocks noGrp="1"/>
          </p:cNvSpPr>
          <p:nvPr>
            <p:ph type="pic" sz="quarter" idx="11"/>
          </p:nvPr>
        </p:nvSpPr>
        <p:spPr>
          <a:xfrm>
            <a:off x="838200" y="1792188"/>
            <a:ext cx="2442883" cy="2170113"/>
          </a:xfrm>
          <a:prstGeom prst="rect">
            <a:avLst/>
          </a:prstGeom>
        </p:spPr>
        <p:txBody>
          <a:bodyPr/>
          <a:lstStyle>
            <a:lvl1pPr marL="0" indent="0">
              <a:buNone/>
              <a:defRPr/>
            </a:lvl1pPr>
          </a:lstStyle>
          <a:p>
            <a:endParaRPr lang="en-US"/>
          </a:p>
        </p:txBody>
      </p:sp>
      <p:sp>
        <p:nvSpPr>
          <p:cNvPr id="18" name="Picture Placeholder 16"/>
          <p:cNvSpPr>
            <a:spLocks noGrp="1"/>
          </p:cNvSpPr>
          <p:nvPr>
            <p:ph type="pic" sz="quarter" idx="12"/>
          </p:nvPr>
        </p:nvSpPr>
        <p:spPr>
          <a:xfrm>
            <a:off x="6233592" y="4136633"/>
            <a:ext cx="2442883" cy="2170113"/>
          </a:xfrm>
          <a:prstGeom prst="rect">
            <a:avLst/>
          </a:prstGeom>
        </p:spPr>
        <p:txBody>
          <a:bodyPr/>
          <a:lstStyle>
            <a:lvl1pPr marL="0" indent="0">
              <a:buNone/>
              <a:defRPr/>
            </a:lvl1pPr>
          </a:lstStyle>
          <a:p>
            <a:endParaRPr lang="en-US"/>
          </a:p>
        </p:txBody>
      </p:sp>
      <p:sp>
        <p:nvSpPr>
          <p:cNvPr id="19" name="Picture Placeholder 16"/>
          <p:cNvSpPr>
            <a:spLocks noGrp="1"/>
          </p:cNvSpPr>
          <p:nvPr>
            <p:ph type="pic" sz="quarter" idx="13"/>
          </p:nvPr>
        </p:nvSpPr>
        <p:spPr>
          <a:xfrm>
            <a:off x="838200" y="4099601"/>
            <a:ext cx="2442883" cy="2170113"/>
          </a:xfrm>
          <a:prstGeom prst="rect">
            <a:avLst/>
          </a:prstGeom>
        </p:spPr>
        <p:txBody>
          <a:bodyPr/>
          <a:lstStyle>
            <a:lvl1pPr marL="0" indent="0">
              <a:buNone/>
              <a:defRPr/>
            </a:lvl1pPr>
          </a:lstStyle>
          <a:p>
            <a:endParaRPr lang="en-US"/>
          </a:p>
        </p:txBody>
      </p:sp>
      <p:sp>
        <p:nvSpPr>
          <p:cNvPr id="20" name="Picture Placeholder 16"/>
          <p:cNvSpPr>
            <a:spLocks noGrp="1"/>
          </p:cNvSpPr>
          <p:nvPr>
            <p:ph type="pic" sz="quarter" idx="14"/>
          </p:nvPr>
        </p:nvSpPr>
        <p:spPr>
          <a:xfrm>
            <a:off x="6229110" y="1770423"/>
            <a:ext cx="2442883" cy="2170113"/>
          </a:xfrm>
          <a:prstGeom prst="rect">
            <a:avLst/>
          </a:prstGeom>
        </p:spPr>
        <p:txBody>
          <a:bodyPr/>
          <a:lstStyle>
            <a:lvl1pPr marL="0" indent="0">
              <a:buNone/>
              <a:defRPr/>
            </a:lvl1pPr>
          </a:lstStyle>
          <a:p>
            <a:endParaRPr lang="en-US"/>
          </a:p>
        </p:txBody>
      </p:sp>
      <p:sp>
        <p:nvSpPr>
          <p:cNvPr id="23" name="Text Placeholder 10"/>
          <p:cNvSpPr>
            <a:spLocks noGrp="1"/>
          </p:cNvSpPr>
          <p:nvPr>
            <p:ph type="body" sz="quarter" idx="15" hasCustomPrompt="1"/>
          </p:nvPr>
        </p:nvSpPr>
        <p:spPr>
          <a:xfrm>
            <a:off x="3396063" y="1772416"/>
            <a:ext cx="878541" cy="359089"/>
          </a:xfrm>
          <a:prstGeom prst="rect">
            <a:avLst/>
          </a:prstGeom>
        </p:spPr>
        <p:txBody>
          <a:bodyPr/>
          <a:lstStyle>
            <a:lvl1pPr marL="0" indent="0">
              <a:buNone/>
              <a:defRPr sz="2000" b="1"/>
            </a:lvl1pPr>
          </a:lstStyle>
          <a:p>
            <a:r>
              <a:rPr lang="en-US">
                <a:solidFill>
                  <a:schemeClr val="tx1">
                    <a:lumMod val="65000"/>
                    <a:lumOff val="35000"/>
                  </a:schemeClr>
                </a:solidFill>
              </a:rPr>
              <a:t>TITLE</a:t>
            </a:r>
          </a:p>
        </p:txBody>
      </p:sp>
      <p:sp>
        <p:nvSpPr>
          <p:cNvPr id="24" name="Text Placeholder 10"/>
          <p:cNvSpPr>
            <a:spLocks noGrp="1"/>
          </p:cNvSpPr>
          <p:nvPr>
            <p:ph type="body" sz="quarter" idx="19" hasCustomPrompt="1"/>
          </p:nvPr>
        </p:nvSpPr>
        <p:spPr>
          <a:xfrm>
            <a:off x="3396062" y="2265462"/>
            <a:ext cx="2628219" cy="1696839"/>
          </a:xfrm>
          <a:prstGeom prst="rect">
            <a:avLst/>
          </a:prstGeom>
        </p:spPr>
        <p:txBody>
          <a:bodyPr/>
          <a:lstStyle>
            <a:lvl1pPr marL="0" indent="0">
              <a:buNone/>
              <a:defRPr sz="2000"/>
            </a:lvl1pPr>
          </a:lstStyle>
          <a:p>
            <a:r>
              <a:rPr lang="en-US">
                <a:solidFill>
                  <a:schemeClr val="tx1">
                    <a:lumMod val="65000"/>
                    <a:lumOff val="35000"/>
                  </a:schemeClr>
                </a:solidFill>
              </a:rPr>
              <a:t>Lorem ipsum dolor sit </a:t>
            </a:r>
            <a:r>
              <a:rPr lang="en-US" err="1">
                <a:solidFill>
                  <a:schemeClr val="tx1">
                    <a:lumMod val="65000"/>
                    <a:lumOff val="35000"/>
                  </a:schemeClr>
                </a:solidFill>
              </a:rPr>
              <a:t>amet</a:t>
            </a:r>
            <a:r>
              <a:rPr lang="en-US">
                <a:solidFill>
                  <a:schemeClr val="tx1">
                    <a:lumMod val="65000"/>
                    <a:lumOff val="35000"/>
                  </a:schemeClr>
                </a:solidFill>
              </a:rPr>
              <a:t>, </a:t>
            </a:r>
            <a:r>
              <a:rPr lang="en-US" err="1">
                <a:solidFill>
                  <a:schemeClr val="tx1">
                    <a:lumMod val="65000"/>
                    <a:lumOff val="35000"/>
                  </a:schemeClr>
                </a:solidFill>
              </a:rPr>
              <a:t>consectetur</a:t>
            </a:r>
            <a:r>
              <a:rPr lang="en-US">
                <a:solidFill>
                  <a:schemeClr val="tx1">
                    <a:lumMod val="65000"/>
                    <a:lumOff val="35000"/>
                  </a:schemeClr>
                </a:solidFill>
              </a:rPr>
              <a:t> </a:t>
            </a:r>
            <a:r>
              <a:rPr lang="en-US" err="1">
                <a:solidFill>
                  <a:schemeClr val="tx1">
                    <a:lumMod val="65000"/>
                    <a:lumOff val="35000"/>
                  </a:schemeClr>
                </a:solidFill>
              </a:rPr>
              <a:t>adipiscing</a:t>
            </a:r>
            <a:r>
              <a:rPr lang="en-US">
                <a:solidFill>
                  <a:schemeClr val="tx1">
                    <a:lumMod val="65000"/>
                    <a:lumOff val="35000"/>
                  </a:schemeClr>
                </a:solidFill>
              </a:rPr>
              <a:t> </a:t>
            </a:r>
            <a:r>
              <a:rPr lang="en-US" err="1">
                <a:solidFill>
                  <a:schemeClr val="tx1">
                    <a:lumMod val="65000"/>
                    <a:lumOff val="35000"/>
                  </a:schemeClr>
                </a:solidFill>
              </a:rPr>
              <a:t>elit</a:t>
            </a:r>
            <a:r>
              <a:rPr lang="en-US">
                <a:solidFill>
                  <a:schemeClr val="tx1">
                    <a:lumMod val="65000"/>
                    <a:lumOff val="35000"/>
                  </a:schemeClr>
                </a:solidFill>
              </a:rPr>
              <a:t>. </a:t>
            </a:r>
            <a:r>
              <a:rPr lang="en-US" err="1">
                <a:solidFill>
                  <a:schemeClr val="tx1">
                    <a:lumMod val="65000"/>
                    <a:lumOff val="35000"/>
                  </a:schemeClr>
                </a:solidFill>
              </a:rPr>
              <a:t>Ut</a:t>
            </a:r>
            <a:r>
              <a:rPr lang="en-US">
                <a:solidFill>
                  <a:schemeClr val="tx1">
                    <a:lumMod val="65000"/>
                    <a:lumOff val="35000"/>
                  </a:schemeClr>
                </a:solidFill>
              </a:rPr>
              <a:t> </a:t>
            </a:r>
            <a:r>
              <a:rPr lang="en-US" err="1">
                <a:solidFill>
                  <a:schemeClr val="tx1">
                    <a:lumMod val="65000"/>
                    <a:lumOff val="35000"/>
                  </a:schemeClr>
                </a:solidFill>
              </a:rPr>
              <a:t>posuere</a:t>
            </a:r>
            <a:r>
              <a:rPr lang="en-US">
                <a:solidFill>
                  <a:schemeClr val="tx1">
                    <a:lumMod val="65000"/>
                    <a:lumOff val="35000"/>
                  </a:schemeClr>
                </a:solidFill>
              </a:rPr>
              <a:t> </a:t>
            </a:r>
            <a:r>
              <a:rPr lang="en-US" err="1">
                <a:solidFill>
                  <a:schemeClr val="tx1">
                    <a:lumMod val="65000"/>
                    <a:lumOff val="35000"/>
                  </a:schemeClr>
                </a:solidFill>
              </a:rPr>
              <a:t>fermentum</a:t>
            </a:r>
            <a:r>
              <a:rPr lang="en-US">
                <a:solidFill>
                  <a:schemeClr val="tx1">
                    <a:lumMod val="65000"/>
                    <a:lumOff val="35000"/>
                  </a:schemeClr>
                </a:solidFill>
              </a:rPr>
              <a:t> </a:t>
            </a:r>
            <a:r>
              <a:rPr lang="en-US" err="1">
                <a:solidFill>
                  <a:schemeClr val="tx1">
                    <a:lumMod val="65000"/>
                    <a:lumOff val="35000"/>
                  </a:schemeClr>
                </a:solidFill>
              </a:rPr>
              <a:t>purus</a:t>
            </a:r>
            <a:r>
              <a:rPr lang="en-US">
                <a:solidFill>
                  <a:schemeClr val="tx1">
                    <a:lumMod val="65000"/>
                    <a:lumOff val="35000"/>
                  </a:schemeClr>
                </a:solidFill>
              </a:rPr>
              <a:t> </a:t>
            </a:r>
            <a:r>
              <a:rPr lang="en-US" err="1">
                <a:solidFill>
                  <a:schemeClr val="tx1">
                    <a:lumMod val="65000"/>
                    <a:lumOff val="35000"/>
                  </a:schemeClr>
                </a:solidFill>
              </a:rPr>
              <a:t>ut</a:t>
            </a:r>
            <a:r>
              <a:rPr lang="en-US">
                <a:solidFill>
                  <a:schemeClr val="tx1">
                    <a:lumMod val="65000"/>
                    <a:lumOff val="35000"/>
                  </a:schemeClr>
                </a:solidFill>
              </a:rPr>
              <a:t> </a:t>
            </a:r>
            <a:r>
              <a:rPr lang="en-US" err="1">
                <a:solidFill>
                  <a:schemeClr val="tx1">
                    <a:lumMod val="65000"/>
                    <a:lumOff val="35000"/>
                  </a:schemeClr>
                </a:solidFill>
              </a:rPr>
              <a:t>facilisis</a:t>
            </a:r>
            <a:r>
              <a:rPr lang="en-US">
                <a:solidFill>
                  <a:schemeClr val="tx1">
                    <a:lumMod val="65000"/>
                    <a:lumOff val="35000"/>
                  </a:schemeClr>
                </a:solidFill>
              </a:rPr>
              <a:t>. </a:t>
            </a:r>
          </a:p>
        </p:txBody>
      </p:sp>
      <p:sp>
        <p:nvSpPr>
          <p:cNvPr id="25" name="Text Placeholder 10"/>
          <p:cNvSpPr>
            <a:spLocks noGrp="1"/>
          </p:cNvSpPr>
          <p:nvPr>
            <p:ph type="body" sz="quarter" idx="20" hasCustomPrompt="1"/>
          </p:nvPr>
        </p:nvSpPr>
        <p:spPr>
          <a:xfrm>
            <a:off x="8792816" y="1767254"/>
            <a:ext cx="878541" cy="359089"/>
          </a:xfrm>
          <a:prstGeom prst="rect">
            <a:avLst/>
          </a:prstGeom>
        </p:spPr>
        <p:txBody>
          <a:bodyPr/>
          <a:lstStyle>
            <a:lvl1pPr marL="0" indent="0">
              <a:buNone/>
              <a:defRPr sz="2000" b="1"/>
            </a:lvl1pPr>
          </a:lstStyle>
          <a:p>
            <a:r>
              <a:rPr lang="en-US">
                <a:solidFill>
                  <a:schemeClr val="tx1">
                    <a:lumMod val="65000"/>
                    <a:lumOff val="35000"/>
                  </a:schemeClr>
                </a:solidFill>
              </a:rPr>
              <a:t>TITLE</a:t>
            </a:r>
          </a:p>
        </p:txBody>
      </p:sp>
      <p:sp>
        <p:nvSpPr>
          <p:cNvPr id="26" name="Text Placeholder 10"/>
          <p:cNvSpPr>
            <a:spLocks noGrp="1"/>
          </p:cNvSpPr>
          <p:nvPr>
            <p:ph type="body" sz="quarter" idx="21" hasCustomPrompt="1"/>
          </p:nvPr>
        </p:nvSpPr>
        <p:spPr>
          <a:xfrm>
            <a:off x="8792815" y="2260300"/>
            <a:ext cx="2628219" cy="1696839"/>
          </a:xfrm>
          <a:prstGeom prst="rect">
            <a:avLst/>
          </a:prstGeom>
        </p:spPr>
        <p:txBody>
          <a:bodyPr/>
          <a:lstStyle>
            <a:lvl1pPr marL="0" indent="0">
              <a:buNone/>
              <a:defRPr sz="2000"/>
            </a:lvl1pPr>
          </a:lstStyle>
          <a:p>
            <a:r>
              <a:rPr lang="en-US">
                <a:solidFill>
                  <a:schemeClr val="tx1">
                    <a:lumMod val="65000"/>
                    <a:lumOff val="35000"/>
                  </a:schemeClr>
                </a:solidFill>
              </a:rPr>
              <a:t>Lorem ipsum dolor sit </a:t>
            </a:r>
            <a:r>
              <a:rPr lang="en-US" err="1">
                <a:solidFill>
                  <a:schemeClr val="tx1">
                    <a:lumMod val="65000"/>
                    <a:lumOff val="35000"/>
                  </a:schemeClr>
                </a:solidFill>
              </a:rPr>
              <a:t>amet</a:t>
            </a:r>
            <a:r>
              <a:rPr lang="en-US">
                <a:solidFill>
                  <a:schemeClr val="tx1">
                    <a:lumMod val="65000"/>
                    <a:lumOff val="35000"/>
                  </a:schemeClr>
                </a:solidFill>
              </a:rPr>
              <a:t>, </a:t>
            </a:r>
            <a:r>
              <a:rPr lang="en-US" err="1">
                <a:solidFill>
                  <a:schemeClr val="tx1">
                    <a:lumMod val="65000"/>
                    <a:lumOff val="35000"/>
                  </a:schemeClr>
                </a:solidFill>
              </a:rPr>
              <a:t>consectetur</a:t>
            </a:r>
            <a:r>
              <a:rPr lang="en-US">
                <a:solidFill>
                  <a:schemeClr val="tx1">
                    <a:lumMod val="65000"/>
                    <a:lumOff val="35000"/>
                  </a:schemeClr>
                </a:solidFill>
              </a:rPr>
              <a:t> </a:t>
            </a:r>
            <a:r>
              <a:rPr lang="en-US" err="1">
                <a:solidFill>
                  <a:schemeClr val="tx1">
                    <a:lumMod val="65000"/>
                    <a:lumOff val="35000"/>
                  </a:schemeClr>
                </a:solidFill>
              </a:rPr>
              <a:t>adipiscing</a:t>
            </a:r>
            <a:r>
              <a:rPr lang="en-US">
                <a:solidFill>
                  <a:schemeClr val="tx1">
                    <a:lumMod val="65000"/>
                    <a:lumOff val="35000"/>
                  </a:schemeClr>
                </a:solidFill>
              </a:rPr>
              <a:t> </a:t>
            </a:r>
            <a:r>
              <a:rPr lang="en-US" err="1">
                <a:solidFill>
                  <a:schemeClr val="tx1">
                    <a:lumMod val="65000"/>
                    <a:lumOff val="35000"/>
                  </a:schemeClr>
                </a:solidFill>
              </a:rPr>
              <a:t>elit</a:t>
            </a:r>
            <a:r>
              <a:rPr lang="en-US">
                <a:solidFill>
                  <a:schemeClr val="tx1">
                    <a:lumMod val="65000"/>
                    <a:lumOff val="35000"/>
                  </a:schemeClr>
                </a:solidFill>
              </a:rPr>
              <a:t>. </a:t>
            </a:r>
            <a:r>
              <a:rPr lang="en-US" err="1">
                <a:solidFill>
                  <a:schemeClr val="tx1">
                    <a:lumMod val="65000"/>
                    <a:lumOff val="35000"/>
                  </a:schemeClr>
                </a:solidFill>
              </a:rPr>
              <a:t>Ut</a:t>
            </a:r>
            <a:r>
              <a:rPr lang="en-US">
                <a:solidFill>
                  <a:schemeClr val="tx1">
                    <a:lumMod val="65000"/>
                    <a:lumOff val="35000"/>
                  </a:schemeClr>
                </a:solidFill>
              </a:rPr>
              <a:t> </a:t>
            </a:r>
            <a:r>
              <a:rPr lang="en-US" err="1">
                <a:solidFill>
                  <a:schemeClr val="tx1">
                    <a:lumMod val="65000"/>
                    <a:lumOff val="35000"/>
                  </a:schemeClr>
                </a:solidFill>
              </a:rPr>
              <a:t>posuere</a:t>
            </a:r>
            <a:r>
              <a:rPr lang="en-US">
                <a:solidFill>
                  <a:schemeClr val="tx1">
                    <a:lumMod val="65000"/>
                    <a:lumOff val="35000"/>
                  </a:schemeClr>
                </a:solidFill>
              </a:rPr>
              <a:t> </a:t>
            </a:r>
            <a:r>
              <a:rPr lang="en-US" err="1">
                <a:solidFill>
                  <a:schemeClr val="tx1">
                    <a:lumMod val="65000"/>
                    <a:lumOff val="35000"/>
                  </a:schemeClr>
                </a:solidFill>
              </a:rPr>
              <a:t>fermentum</a:t>
            </a:r>
            <a:r>
              <a:rPr lang="en-US">
                <a:solidFill>
                  <a:schemeClr val="tx1">
                    <a:lumMod val="65000"/>
                    <a:lumOff val="35000"/>
                  </a:schemeClr>
                </a:solidFill>
              </a:rPr>
              <a:t> </a:t>
            </a:r>
            <a:r>
              <a:rPr lang="en-US" err="1">
                <a:solidFill>
                  <a:schemeClr val="tx1">
                    <a:lumMod val="65000"/>
                    <a:lumOff val="35000"/>
                  </a:schemeClr>
                </a:solidFill>
              </a:rPr>
              <a:t>purus</a:t>
            </a:r>
            <a:r>
              <a:rPr lang="en-US">
                <a:solidFill>
                  <a:schemeClr val="tx1">
                    <a:lumMod val="65000"/>
                    <a:lumOff val="35000"/>
                  </a:schemeClr>
                </a:solidFill>
              </a:rPr>
              <a:t> </a:t>
            </a:r>
            <a:r>
              <a:rPr lang="en-US" err="1">
                <a:solidFill>
                  <a:schemeClr val="tx1">
                    <a:lumMod val="65000"/>
                    <a:lumOff val="35000"/>
                  </a:schemeClr>
                </a:solidFill>
              </a:rPr>
              <a:t>ut</a:t>
            </a:r>
            <a:r>
              <a:rPr lang="en-US">
                <a:solidFill>
                  <a:schemeClr val="tx1">
                    <a:lumMod val="65000"/>
                    <a:lumOff val="35000"/>
                  </a:schemeClr>
                </a:solidFill>
              </a:rPr>
              <a:t> </a:t>
            </a:r>
            <a:r>
              <a:rPr lang="en-US" err="1">
                <a:solidFill>
                  <a:schemeClr val="tx1">
                    <a:lumMod val="65000"/>
                    <a:lumOff val="35000"/>
                  </a:schemeClr>
                </a:solidFill>
              </a:rPr>
              <a:t>facilisis</a:t>
            </a:r>
            <a:r>
              <a:rPr lang="en-US">
                <a:solidFill>
                  <a:schemeClr val="tx1">
                    <a:lumMod val="65000"/>
                    <a:lumOff val="35000"/>
                  </a:schemeClr>
                </a:solidFill>
              </a:rPr>
              <a:t>. </a:t>
            </a:r>
          </a:p>
        </p:txBody>
      </p:sp>
      <p:sp>
        <p:nvSpPr>
          <p:cNvPr id="27" name="Text Placeholder 10"/>
          <p:cNvSpPr>
            <a:spLocks noGrp="1"/>
          </p:cNvSpPr>
          <p:nvPr>
            <p:ph type="body" sz="quarter" idx="22" hasCustomPrompt="1"/>
          </p:nvPr>
        </p:nvSpPr>
        <p:spPr>
          <a:xfrm>
            <a:off x="3396063" y="4108687"/>
            <a:ext cx="878541" cy="359089"/>
          </a:xfrm>
          <a:prstGeom prst="rect">
            <a:avLst/>
          </a:prstGeom>
        </p:spPr>
        <p:txBody>
          <a:bodyPr/>
          <a:lstStyle>
            <a:lvl1pPr marL="0" indent="0">
              <a:buNone/>
              <a:defRPr sz="2000" b="1"/>
            </a:lvl1pPr>
          </a:lstStyle>
          <a:p>
            <a:r>
              <a:rPr lang="en-US">
                <a:solidFill>
                  <a:schemeClr val="tx1">
                    <a:lumMod val="65000"/>
                    <a:lumOff val="35000"/>
                  </a:schemeClr>
                </a:solidFill>
              </a:rPr>
              <a:t>TITLE</a:t>
            </a:r>
          </a:p>
        </p:txBody>
      </p:sp>
      <p:sp>
        <p:nvSpPr>
          <p:cNvPr id="28" name="Text Placeholder 10"/>
          <p:cNvSpPr>
            <a:spLocks noGrp="1"/>
          </p:cNvSpPr>
          <p:nvPr>
            <p:ph type="body" sz="quarter" idx="23" hasCustomPrompt="1"/>
          </p:nvPr>
        </p:nvSpPr>
        <p:spPr>
          <a:xfrm>
            <a:off x="3396062" y="4601733"/>
            <a:ext cx="2628219" cy="1696839"/>
          </a:xfrm>
          <a:prstGeom prst="rect">
            <a:avLst/>
          </a:prstGeom>
        </p:spPr>
        <p:txBody>
          <a:bodyPr/>
          <a:lstStyle>
            <a:lvl1pPr marL="0" indent="0">
              <a:buNone/>
              <a:defRPr sz="2000"/>
            </a:lvl1pPr>
          </a:lstStyle>
          <a:p>
            <a:r>
              <a:rPr lang="en-US">
                <a:solidFill>
                  <a:schemeClr val="tx1">
                    <a:lumMod val="65000"/>
                    <a:lumOff val="35000"/>
                  </a:schemeClr>
                </a:solidFill>
              </a:rPr>
              <a:t>Lorem ipsum dolor sit </a:t>
            </a:r>
            <a:r>
              <a:rPr lang="en-US" err="1">
                <a:solidFill>
                  <a:schemeClr val="tx1">
                    <a:lumMod val="65000"/>
                    <a:lumOff val="35000"/>
                  </a:schemeClr>
                </a:solidFill>
              </a:rPr>
              <a:t>amet</a:t>
            </a:r>
            <a:r>
              <a:rPr lang="en-US">
                <a:solidFill>
                  <a:schemeClr val="tx1">
                    <a:lumMod val="65000"/>
                    <a:lumOff val="35000"/>
                  </a:schemeClr>
                </a:solidFill>
              </a:rPr>
              <a:t>, </a:t>
            </a:r>
            <a:r>
              <a:rPr lang="en-US" err="1">
                <a:solidFill>
                  <a:schemeClr val="tx1">
                    <a:lumMod val="65000"/>
                    <a:lumOff val="35000"/>
                  </a:schemeClr>
                </a:solidFill>
              </a:rPr>
              <a:t>consectetur</a:t>
            </a:r>
            <a:r>
              <a:rPr lang="en-US">
                <a:solidFill>
                  <a:schemeClr val="tx1">
                    <a:lumMod val="65000"/>
                    <a:lumOff val="35000"/>
                  </a:schemeClr>
                </a:solidFill>
              </a:rPr>
              <a:t> </a:t>
            </a:r>
            <a:r>
              <a:rPr lang="en-US" err="1">
                <a:solidFill>
                  <a:schemeClr val="tx1">
                    <a:lumMod val="65000"/>
                    <a:lumOff val="35000"/>
                  </a:schemeClr>
                </a:solidFill>
              </a:rPr>
              <a:t>adipiscing</a:t>
            </a:r>
            <a:r>
              <a:rPr lang="en-US">
                <a:solidFill>
                  <a:schemeClr val="tx1">
                    <a:lumMod val="65000"/>
                    <a:lumOff val="35000"/>
                  </a:schemeClr>
                </a:solidFill>
              </a:rPr>
              <a:t> </a:t>
            </a:r>
            <a:r>
              <a:rPr lang="en-US" err="1">
                <a:solidFill>
                  <a:schemeClr val="tx1">
                    <a:lumMod val="65000"/>
                    <a:lumOff val="35000"/>
                  </a:schemeClr>
                </a:solidFill>
              </a:rPr>
              <a:t>elit</a:t>
            </a:r>
            <a:r>
              <a:rPr lang="en-US">
                <a:solidFill>
                  <a:schemeClr val="tx1">
                    <a:lumMod val="65000"/>
                    <a:lumOff val="35000"/>
                  </a:schemeClr>
                </a:solidFill>
              </a:rPr>
              <a:t>. </a:t>
            </a:r>
            <a:r>
              <a:rPr lang="en-US" err="1">
                <a:solidFill>
                  <a:schemeClr val="tx1">
                    <a:lumMod val="65000"/>
                    <a:lumOff val="35000"/>
                  </a:schemeClr>
                </a:solidFill>
              </a:rPr>
              <a:t>Ut</a:t>
            </a:r>
            <a:r>
              <a:rPr lang="en-US">
                <a:solidFill>
                  <a:schemeClr val="tx1">
                    <a:lumMod val="65000"/>
                    <a:lumOff val="35000"/>
                  </a:schemeClr>
                </a:solidFill>
              </a:rPr>
              <a:t> </a:t>
            </a:r>
            <a:r>
              <a:rPr lang="en-US" err="1">
                <a:solidFill>
                  <a:schemeClr val="tx1">
                    <a:lumMod val="65000"/>
                    <a:lumOff val="35000"/>
                  </a:schemeClr>
                </a:solidFill>
              </a:rPr>
              <a:t>posuere</a:t>
            </a:r>
            <a:r>
              <a:rPr lang="en-US">
                <a:solidFill>
                  <a:schemeClr val="tx1">
                    <a:lumMod val="65000"/>
                    <a:lumOff val="35000"/>
                  </a:schemeClr>
                </a:solidFill>
              </a:rPr>
              <a:t> </a:t>
            </a:r>
            <a:r>
              <a:rPr lang="en-US" err="1">
                <a:solidFill>
                  <a:schemeClr val="tx1">
                    <a:lumMod val="65000"/>
                    <a:lumOff val="35000"/>
                  </a:schemeClr>
                </a:solidFill>
              </a:rPr>
              <a:t>fermentum</a:t>
            </a:r>
            <a:r>
              <a:rPr lang="en-US">
                <a:solidFill>
                  <a:schemeClr val="tx1">
                    <a:lumMod val="65000"/>
                    <a:lumOff val="35000"/>
                  </a:schemeClr>
                </a:solidFill>
              </a:rPr>
              <a:t> </a:t>
            </a:r>
            <a:r>
              <a:rPr lang="en-US" err="1">
                <a:solidFill>
                  <a:schemeClr val="tx1">
                    <a:lumMod val="65000"/>
                    <a:lumOff val="35000"/>
                  </a:schemeClr>
                </a:solidFill>
              </a:rPr>
              <a:t>purus</a:t>
            </a:r>
            <a:r>
              <a:rPr lang="en-US">
                <a:solidFill>
                  <a:schemeClr val="tx1">
                    <a:lumMod val="65000"/>
                    <a:lumOff val="35000"/>
                  </a:schemeClr>
                </a:solidFill>
              </a:rPr>
              <a:t> </a:t>
            </a:r>
            <a:r>
              <a:rPr lang="en-US" err="1">
                <a:solidFill>
                  <a:schemeClr val="tx1">
                    <a:lumMod val="65000"/>
                    <a:lumOff val="35000"/>
                  </a:schemeClr>
                </a:solidFill>
              </a:rPr>
              <a:t>ut</a:t>
            </a:r>
            <a:r>
              <a:rPr lang="en-US">
                <a:solidFill>
                  <a:schemeClr val="tx1">
                    <a:lumMod val="65000"/>
                    <a:lumOff val="35000"/>
                  </a:schemeClr>
                </a:solidFill>
              </a:rPr>
              <a:t> </a:t>
            </a:r>
            <a:r>
              <a:rPr lang="en-US" err="1">
                <a:solidFill>
                  <a:schemeClr val="tx1">
                    <a:lumMod val="65000"/>
                    <a:lumOff val="35000"/>
                  </a:schemeClr>
                </a:solidFill>
              </a:rPr>
              <a:t>facilisis</a:t>
            </a:r>
            <a:r>
              <a:rPr lang="en-US">
                <a:solidFill>
                  <a:schemeClr val="tx1">
                    <a:lumMod val="65000"/>
                    <a:lumOff val="35000"/>
                  </a:schemeClr>
                </a:solidFill>
              </a:rPr>
              <a:t>. </a:t>
            </a:r>
          </a:p>
        </p:txBody>
      </p:sp>
      <p:sp>
        <p:nvSpPr>
          <p:cNvPr id="29" name="Text Placeholder 10"/>
          <p:cNvSpPr>
            <a:spLocks noGrp="1"/>
          </p:cNvSpPr>
          <p:nvPr>
            <p:ph type="body" sz="quarter" idx="24" hasCustomPrompt="1"/>
          </p:nvPr>
        </p:nvSpPr>
        <p:spPr>
          <a:xfrm>
            <a:off x="8792816" y="4147277"/>
            <a:ext cx="878541" cy="359089"/>
          </a:xfrm>
          <a:prstGeom prst="rect">
            <a:avLst/>
          </a:prstGeom>
        </p:spPr>
        <p:txBody>
          <a:bodyPr/>
          <a:lstStyle>
            <a:lvl1pPr marL="0" indent="0">
              <a:buNone/>
              <a:defRPr sz="2000" b="1"/>
            </a:lvl1pPr>
          </a:lstStyle>
          <a:p>
            <a:r>
              <a:rPr lang="en-US">
                <a:solidFill>
                  <a:schemeClr val="tx1">
                    <a:lumMod val="65000"/>
                    <a:lumOff val="35000"/>
                  </a:schemeClr>
                </a:solidFill>
              </a:rPr>
              <a:t>TITLE</a:t>
            </a:r>
          </a:p>
        </p:txBody>
      </p:sp>
      <p:sp>
        <p:nvSpPr>
          <p:cNvPr id="30" name="Text Placeholder 10"/>
          <p:cNvSpPr>
            <a:spLocks noGrp="1"/>
          </p:cNvSpPr>
          <p:nvPr>
            <p:ph type="body" sz="quarter" idx="25" hasCustomPrompt="1"/>
          </p:nvPr>
        </p:nvSpPr>
        <p:spPr>
          <a:xfrm>
            <a:off x="8792815" y="4640323"/>
            <a:ext cx="2628219" cy="1696839"/>
          </a:xfrm>
          <a:prstGeom prst="rect">
            <a:avLst/>
          </a:prstGeom>
        </p:spPr>
        <p:txBody>
          <a:bodyPr/>
          <a:lstStyle>
            <a:lvl1pPr marL="0" indent="0">
              <a:buNone/>
              <a:defRPr sz="2000"/>
            </a:lvl1pPr>
          </a:lstStyle>
          <a:p>
            <a:r>
              <a:rPr lang="en-US">
                <a:solidFill>
                  <a:schemeClr val="tx1">
                    <a:lumMod val="65000"/>
                    <a:lumOff val="35000"/>
                  </a:schemeClr>
                </a:solidFill>
              </a:rPr>
              <a:t>Lorem ipsum dolor sit </a:t>
            </a:r>
            <a:r>
              <a:rPr lang="en-US" err="1">
                <a:solidFill>
                  <a:schemeClr val="tx1">
                    <a:lumMod val="65000"/>
                    <a:lumOff val="35000"/>
                  </a:schemeClr>
                </a:solidFill>
              </a:rPr>
              <a:t>amet</a:t>
            </a:r>
            <a:r>
              <a:rPr lang="en-US">
                <a:solidFill>
                  <a:schemeClr val="tx1">
                    <a:lumMod val="65000"/>
                    <a:lumOff val="35000"/>
                  </a:schemeClr>
                </a:solidFill>
              </a:rPr>
              <a:t>, </a:t>
            </a:r>
            <a:r>
              <a:rPr lang="en-US" err="1">
                <a:solidFill>
                  <a:schemeClr val="tx1">
                    <a:lumMod val="65000"/>
                    <a:lumOff val="35000"/>
                  </a:schemeClr>
                </a:solidFill>
              </a:rPr>
              <a:t>consectetur</a:t>
            </a:r>
            <a:r>
              <a:rPr lang="en-US">
                <a:solidFill>
                  <a:schemeClr val="tx1">
                    <a:lumMod val="65000"/>
                    <a:lumOff val="35000"/>
                  </a:schemeClr>
                </a:solidFill>
              </a:rPr>
              <a:t> </a:t>
            </a:r>
            <a:r>
              <a:rPr lang="en-US" err="1">
                <a:solidFill>
                  <a:schemeClr val="tx1">
                    <a:lumMod val="65000"/>
                    <a:lumOff val="35000"/>
                  </a:schemeClr>
                </a:solidFill>
              </a:rPr>
              <a:t>adipiscing</a:t>
            </a:r>
            <a:r>
              <a:rPr lang="en-US">
                <a:solidFill>
                  <a:schemeClr val="tx1">
                    <a:lumMod val="65000"/>
                    <a:lumOff val="35000"/>
                  </a:schemeClr>
                </a:solidFill>
              </a:rPr>
              <a:t> </a:t>
            </a:r>
            <a:r>
              <a:rPr lang="en-US" err="1">
                <a:solidFill>
                  <a:schemeClr val="tx1">
                    <a:lumMod val="65000"/>
                    <a:lumOff val="35000"/>
                  </a:schemeClr>
                </a:solidFill>
              </a:rPr>
              <a:t>elit</a:t>
            </a:r>
            <a:r>
              <a:rPr lang="en-US">
                <a:solidFill>
                  <a:schemeClr val="tx1">
                    <a:lumMod val="65000"/>
                    <a:lumOff val="35000"/>
                  </a:schemeClr>
                </a:solidFill>
              </a:rPr>
              <a:t>. </a:t>
            </a:r>
            <a:r>
              <a:rPr lang="en-US" err="1">
                <a:solidFill>
                  <a:schemeClr val="tx1">
                    <a:lumMod val="65000"/>
                    <a:lumOff val="35000"/>
                  </a:schemeClr>
                </a:solidFill>
              </a:rPr>
              <a:t>Ut</a:t>
            </a:r>
            <a:r>
              <a:rPr lang="en-US">
                <a:solidFill>
                  <a:schemeClr val="tx1">
                    <a:lumMod val="65000"/>
                    <a:lumOff val="35000"/>
                  </a:schemeClr>
                </a:solidFill>
              </a:rPr>
              <a:t> </a:t>
            </a:r>
            <a:r>
              <a:rPr lang="en-US" err="1">
                <a:solidFill>
                  <a:schemeClr val="tx1">
                    <a:lumMod val="65000"/>
                    <a:lumOff val="35000"/>
                  </a:schemeClr>
                </a:solidFill>
              </a:rPr>
              <a:t>posuere</a:t>
            </a:r>
            <a:r>
              <a:rPr lang="en-US">
                <a:solidFill>
                  <a:schemeClr val="tx1">
                    <a:lumMod val="65000"/>
                    <a:lumOff val="35000"/>
                  </a:schemeClr>
                </a:solidFill>
              </a:rPr>
              <a:t> </a:t>
            </a:r>
            <a:r>
              <a:rPr lang="en-US" err="1">
                <a:solidFill>
                  <a:schemeClr val="tx1">
                    <a:lumMod val="65000"/>
                    <a:lumOff val="35000"/>
                  </a:schemeClr>
                </a:solidFill>
              </a:rPr>
              <a:t>fermentum</a:t>
            </a:r>
            <a:r>
              <a:rPr lang="en-US">
                <a:solidFill>
                  <a:schemeClr val="tx1">
                    <a:lumMod val="65000"/>
                    <a:lumOff val="35000"/>
                  </a:schemeClr>
                </a:solidFill>
              </a:rPr>
              <a:t> </a:t>
            </a:r>
            <a:r>
              <a:rPr lang="en-US" err="1">
                <a:solidFill>
                  <a:schemeClr val="tx1">
                    <a:lumMod val="65000"/>
                    <a:lumOff val="35000"/>
                  </a:schemeClr>
                </a:solidFill>
              </a:rPr>
              <a:t>purus</a:t>
            </a:r>
            <a:r>
              <a:rPr lang="en-US">
                <a:solidFill>
                  <a:schemeClr val="tx1">
                    <a:lumMod val="65000"/>
                    <a:lumOff val="35000"/>
                  </a:schemeClr>
                </a:solidFill>
              </a:rPr>
              <a:t> </a:t>
            </a:r>
            <a:r>
              <a:rPr lang="en-US" err="1">
                <a:solidFill>
                  <a:schemeClr val="tx1">
                    <a:lumMod val="65000"/>
                    <a:lumOff val="35000"/>
                  </a:schemeClr>
                </a:solidFill>
              </a:rPr>
              <a:t>ut</a:t>
            </a:r>
            <a:r>
              <a:rPr lang="en-US">
                <a:solidFill>
                  <a:schemeClr val="tx1">
                    <a:lumMod val="65000"/>
                    <a:lumOff val="35000"/>
                  </a:schemeClr>
                </a:solidFill>
              </a:rPr>
              <a:t> </a:t>
            </a:r>
            <a:r>
              <a:rPr lang="en-US" err="1">
                <a:solidFill>
                  <a:schemeClr val="tx1">
                    <a:lumMod val="65000"/>
                    <a:lumOff val="35000"/>
                  </a:schemeClr>
                </a:solidFill>
              </a:rPr>
              <a:t>facilisis</a:t>
            </a:r>
            <a:r>
              <a:rPr lang="en-US">
                <a:solidFill>
                  <a:schemeClr val="tx1">
                    <a:lumMod val="65000"/>
                    <a:lumOff val="35000"/>
                  </a:schemeClr>
                </a:solidFill>
              </a:rPr>
              <a:t>. </a:t>
            </a:r>
          </a:p>
        </p:txBody>
      </p:sp>
    </p:spTree>
    <p:extLst>
      <p:ext uri="{BB962C8B-B14F-4D97-AF65-F5344CB8AC3E}">
        <p14:creationId xmlns:p14="http://schemas.microsoft.com/office/powerpoint/2010/main" val="35182639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iscussion slide">
    <p:bg>
      <p:bgPr>
        <a:solidFill>
          <a:schemeClr val="accent5"/>
        </a:solidFill>
        <a:effectLst/>
      </p:bgPr>
    </p:bg>
    <p:spTree>
      <p:nvGrpSpPr>
        <p:cNvPr id="1" name=""/>
        <p:cNvGrpSpPr/>
        <p:nvPr/>
      </p:nvGrpSpPr>
      <p:grpSpPr>
        <a:xfrm>
          <a:off x="0" y="0"/>
          <a:ext cx="0" cy="0"/>
          <a:chOff x="0" y="0"/>
          <a:chExt cx="0" cy="0"/>
        </a:xfrm>
      </p:grpSpPr>
      <p:sp>
        <p:nvSpPr>
          <p:cNvPr id="6" name="Rectangle 5"/>
          <p:cNvSpPr/>
          <p:nvPr userDrawn="1"/>
        </p:nvSpPr>
        <p:spPr>
          <a:xfrm>
            <a:off x="0" y="6102626"/>
            <a:ext cx="12192000" cy="7553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sp>
        <p:nvSpPr>
          <p:cNvPr id="5" name="Footer Placeholder 4"/>
          <p:cNvSpPr>
            <a:spLocks noGrp="1"/>
          </p:cNvSpPr>
          <p:nvPr>
            <p:ph type="ftr" sz="quarter" idx="3"/>
          </p:nvPr>
        </p:nvSpPr>
        <p:spPr>
          <a:xfrm>
            <a:off x="560439" y="6356350"/>
            <a:ext cx="86622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36788" y="6247297"/>
            <a:ext cx="917012" cy="464806"/>
          </a:xfrm>
          <a:prstGeom prst="rect">
            <a:avLst/>
          </a:prstGeom>
        </p:spPr>
      </p:pic>
      <p:sp>
        <p:nvSpPr>
          <p:cNvPr id="9" name="Picture Placeholder 8"/>
          <p:cNvSpPr>
            <a:spLocks noGrp="1"/>
          </p:cNvSpPr>
          <p:nvPr>
            <p:ph type="pic" sz="quarter" idx="10"/>
          </p:nvPr>
        </p:nvSpPr>
        <p:spPr>
          <a:xfrm>
            <a:off x="461047" y="2064269"/>
            <a:ext cx="3665537" cy="2251075"/>
          </a:xfrm>
          <a:prstGeom prst="rect">
            <a:avLst/>
          </a:prstGeom>
        </p:spPr>
        <p:txBody>
          <a:bodyPr/>
          <a:lstStyle>
            <a:lvl1pPr marL="0" indent="0">
              <a:buNone/>
              <a:defRPr/>
            </a:lvl1pPr>
          </a:lstStyle>
          <a:p>
            <a:endParaRPr lang="en-US"/>
          </a:p>
        </p:txBody>
      </p:sp>
      <p:sp>
        <p:nvSpPr>
          <p:cNvPr id="11" name="Text Placeholder 10"/>
          <p:cNvSpPr>
            <a:spLocks noGrp="1"/>
          </p:cNvSpPr>
          <p:nvPr>
            <p:ph type="body" sz="quarter" idx="11"/>
          </p:nvPr>
        </p:nvSpPr>
        <p:spPr>
          <a:xfrm>
            <a:off x="560439" y="5136110"/>
            <a:ext cx="8162925" cy="481012"/>
          </a:xfrm>
          <a:prstGeom prst="rect">
            <a:avLst/>
          </a:prstGeo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Edit Master text styles</a:t>
            </a:r>
          </a:p>
        </p:txBody>
      </p:sp>
      <p:sp>
        <p:nvSpPr>
          <p:cNvPr id="14" name="Text Placeholder 10"/>
          <p:cNvSpPr>
            <a:spLocks noGrp="1"/>
          </p:cNvSpPr>
          <p:nvPr>
            <p:ph type="body" sz="quarter" idx="12" hasCustomPrompt="1"/>
          </p:nvPr>
        </p:nvSpPr>
        <p:spPr>
          <a:xfrm>
            <a:off x="560439" y="4438151"/>
            <a:ext cx="8162925" cy="481012"/>
          </a:xfrm>
          <a:prstGeom prst="rect">
            <a:avLst/>
          </a:prstGeom>
        </p:spPr>
        <p:txBody>
          <a:bodyPr/>
          <a:lstStyle>
            <a:lvl1pPr marL="0" indent="0">
              <a:buNone/>
              <a:defRPr sz="36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EDIT MASTER TEXT STYLES</a:t>
            </a:r>
          </a:p>
        </p:txBody>
      </p:sp>
    </p:spTree>
    <p:extLst>
      <p:ext uri="{BB962C8B-B14F-4D97-AF65-F5344CB8AC3E}">
        <p14:creationId xmlns:p14="http://schemas.microsoft.com/office/powerpoint/2010/main" val="25280602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Discussion slide green">
    <p:bg>
      <p:bgPr>
        <a:solidFill>
          <a:schemeClr val="accent6"/>
        </a:solidFill>
        <a:effectLst/>
      </p:bgPr>
    </p:bg>
    <p:spTree>
      <p:nvGrpSpPr>
        <p:cNvPr id="1" name=""/>
        <p:cNvGrpSpPr/>
        <p:nvPr/>
      </p:nvGrpSpPr>
      <p:grpSpPr>
        <a:xfrm>
          <a:off x="0" y="0"/>
          <a:ext cx="0" cy="0"/>
          <a:chOff x="0" y="0"/>
          <a:chExt cx="0" cy="0"/>
        </a:xfrm>
      </p:grpSpPr>
      <p:sp>
        <p:nvSpPr>
          <p:cNvPr id="6" name="Rectangle 5"/>
          <p:cNvSpPr/>
          <p:nvPr userDrawn="1"/>
        </p:nvSpPr>
        <p:spPr>
          <a:xfrm>
            <a:off x="0" y="6102626"/>
            <a:ext cx="12192000" cy="7553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sp>
        <p:nvSpPr>
          <p:cNvPr id="5" name="Footer Placeholder 4"/>
          <p:cNvSpPr>
            <a:spLocks noGrp="1"/>
          </p:cNvSpPr>
          <p:nvPr>
            <p:ph type="ftr" sz="quarter" idx="3"/>
          </p:nvPr>
        </p:nvSpPr>
        <p:spPr>
          <a:xfrm>
            <a:off x="560439" y="6356350"/>
            <a:ext cx="86622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36788" y="6247297"/>
            <a:ext cx="917012" cy="464806"/>
          </a:xfrm>
          <a:prstGeom prst="rect">
            <a:avLst/>
          </a:prstGeom>
        </p:spPr>
      </p:pic>
      <p:sp>
        <p:nvSpPr>
          <p:cNvPr id="9" name="Picture Placeholder 8"/>
          <p:cNvSpPr>
            <a:spLocks noGrp="1"/>
          </p:cNvSpPr>
          <p:nvPr>
            <p:ph type="pic" sz="quarter" idx="10"/>
          </p:nvPr>
        </p:nvSpPr>
        <p:spPr>
          <a:xfrm>
            <a:off x="461047" y="2064269"/>
            <a:ext cx="3665537" cy="2251075"/>
          </a:xfrm>
          <a:prstGeom prst="rect">
            <a:avLst/>
          </a:prstGeom>
        </p:spPr>
        <p:txBody>
          <a:bodyPr/>
          <a:lstStyle>
            <a:lvl1pPr marL="0" indent="0">
              <a:buNone/>
              <a:defRPr/>
            </a:lvl1pPr>
          </a:lstStyle>
          <a:p>
            <a:endParaRPr lang="en-US"/>
          </a:p>
        </p:txBody>
      </p:sp>
      <p:sp>
        <p:nvSpPr>
          <p:cNvPr id="11" name="Text Placeholder 10"/>
          <p:cNvSpPr>
            <a:spLocks noGrp="1"/>
          </p:cNvSpPr>
          <p:nvPr>
            <p:ph type="body" sz="quarter" idx="11"/>
          </p:nvPr>
        </p:nvSpPr>
        <p:spPr>
          <a:xfrm>
            <a:off x="560439" y="5136110"/>
            <a:ext cx="8162925" cy="481012"/>
          </a:xfrm>
          <a:prstGeom prst="rect">
            <a:avLst/>
          </a:prstGeo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Edit Master text styles</a:t>
            </a:r>
          </a:p>
        </p:txBody>
      </p:sp>
      <p:sp>
        <p:nvSpPr>
          <p:cNvPr id="8" name="Text Placeholder 10"/>
          <p:cNvSpPr>
            <a:spLocks noGrp="1"/>
          </p:cNvSpPr>
          <p:nvPr>
            <p:ph type="body" sz="quarter" idx="12" hasCustomPrompt="1"/>
          </p:nvPr>
        </p:nvSpPr>
        <p:spPr>
          <a:xfrm>
            <a:off x="560439" y="4438151"/>
            <a:ext cx="8162925" cy="481012"/>
          </a:xfrm>
          <a:prstGeom prst="rect">
            <a:avLst/>
          </a:prstGeom>
        </p:spPr>
        <p:txBody>
          <a:bodyPr/>
          <a:lstStyle>
            <a:lvl1pPr marL="0" indent="0">
              <a:buNone/>
              <a:defRPr sz="36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EDIT MASTER TEXT STYLES</a:t>
            </a:r>
          </a:p>
        </p:txBody>
      </p:sp>
    </p:spTree>
    <p:extLst>
      <p:ext uri="{BB962C8B-B14F-4D97-AF65-F5344CB8AC3E}">
        <p14:creationId xmlns:p14="http://schemas.microsoft.com/office/powerpoint/2010/main" val="37160779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Discussion slide purple">
    <p:bg>
      <p:bgPr>
        <a:solidFill>
          <a:schemeClr val="accent1"/>
        </a:solidFill>
        <a:effectLst/>
      </p:bgPr>
    </p:bg>
    <p:spTree>
      <p:nvGrpSpPr>
        <p:cNvPr id="1" name=""/>
        <p:cNvGrpSpPr/>
        <p:nvPr/>
      </p:nvGrpSpPr>
      <p:grpSpPr>
        <a:xfrm>
          <a:off x="0" y="0"/>
          <a:ext cx="0" cy="0"/>
          <a:chOff x="0" y="0"/>
          <a:chExt cx="0" cy="0"/>
        </a:xfrm>
      </p:grpSpPr>
      <p:sp>
        <p:nvSpPr>
          <p:cNvPr id="6" name="Rectangle 5"/>
          <p:cNvSpPr/>
          <p:nvPr userDrawn="1"/>
        </p:nvSpPr>
        <p:spPr>
          <a:xfrm>
            <a:off x="0" y="6102626"/>
            <a:ext cx="12192000" cy="7553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sp>
        <p:nvSpPr>
          <p:cNvPr id="5" name="Footer Placeholder 4"/>
          <p:cNvSpPr>
            <a:spLocks noGrp="1"/>
          </p:cNvSpPr>
          <p:nvPr>
            <p:ph type="ftr" sz="quarter" idx="3"/>
          </p:nvPr>
        </p:nvSpPr>
        <p:spPr>
          <a:xfrm>
            <a:off x="560439" y="6356350"/>
            <a:ext cx="86622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36788" y="6247297"/>
            <a:ext cx="917012" cy="464806"/>
          </a:xfrm>
          <a:prstGeom prst="rect">
            <a:avLst/>
          </a:prstGeom>
        </p:spPr>
      </p:pic>
      <p:sp>
        <p:nvSpPr>
          <p:cNvPr id="9" name="Picture Placeholder 8"/>
          <p:cNvSpPr>
            <a:spLocks noGrp="1"/>
          </p:cNvSpPr>
          <p:nvPr>
            <p:ph type="pic" sz="quarter" idx="10"/>
          </p:nvPr>
        </p:nvSpPr>
        <p:spPr>
          <a:xfrm>
            <a:off x="461047" y="2064269"/>
            <a:ext cx="3665537" cy="2251075"/>
          </a:xfrm>
          <a:prstGeom prst="rect">
            <a:avLst/>
          </a:prstGeom>
        </p:spPr>
        <p:txBody>
          <a:bodyPr/>
          <a:lstStyle>
            <a:lvl1pPr marL="0" indent="0">
              <a:buNone/>
              <a:defRPr/>
            </a:lvl1pPr>
          </a:lstStyle>
          <a:p>
            <a:endParaRPr lang="en-US"/>
          </a:p>
        </p:txBody>
      </p:sp>
      <p:sp>
        <p:nvSpPr>
          <p:cNvPr id="11" name="Text Placeholder 10"/>
          <p:cNvSpPr>
            <a:spLocks noGrp="1"/>
          </p:cNvSpPr>
          <p:nvPr>
            <p:ph type="body" sz="quarter" idx="11"/>
          </p:nvPr>
        </p:nvSpPr>
        <p:spPr>
          <a:xfrm>
            <a:off x="560439" y="5136110"/>
            <a:ext cx="8162925" cy="481012"/>
          </a:xfrm>
          <a:prstGeom prst="rect">
            <a:avLst/>
          </a:prstGeo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Edit Master text styles</a:t>
            </a:r>
          </a:p>
        </p:txBody>
      </p:sp>
      <p:sp>
        <p:nvSpPr>
          <p:cNvPr id="8" name="Text Placeholder 10"/>
          <p:cNvSpPr>
            <a:spLocks noGrp="1"/>
          </p:cNvSpPr>
          <p:nvPr>
            <p:ph type="body" sz="quarter" idx="12" hasCustomPrompt="1"/>
          </p:nvPr>
        </p:nvSpPr>
        <p:spPr>
          <a:xfrm>
            <a:off x="560439" y="4438151"/>
            <a:ext cx="8162925" cy="481012"/>
          </a:xfrm>
          <a:prstGeom prst="rect">
            <a:avLst/>
          </a:prstGeom>
        </p:spPr>
        <p:txBody>
          <a:bodyPr/>
          <a:lstStyle>
            <a:lvl1pPr marL="0" indent="0">
              <a:buNone/>
              <a:defRPr sz="36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EDIT MASTER TEXT STYLES</a:t>
            </a:r>
          </a:p>
        </p:txBody>
      </p:sp>
    </p:spTree>
    <p:extLst>
      <p:ext uri="{BB962C8B-B14F-4D97-AF65-F5344CB8AC3E}">
        <p14:creationId xmlns:p14="http://schemas.microsoft.com/office/powerpoint/2010/main" val="24125535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Questions">
    <p:bg>
      <p:bgPr>
        <a:solidFill>
          <a:schemeClr val="accent5"/>
        </a:solidFill>
        <a:effectLst/>
      </p:bgPr>
    </p:bg>
    <p:spTree>
      <p:nvGrpSpPr>
        <p:cNvPr id="1" name=""/>
        <p:cNvGrpSpPr/>
        <p:nvPr/>
      </p:nvGrpSpPr>
      <p:grpSpPr>
        <a:xfrm>
          <a:off x="0" y="0"/>
          <a:ext cx="0" cy="0"/>
          <a:chOff x="0" y="0"/>
          <a:chExt cx="0" cy="0"/>
        </a:xfrm>
      </p:grpSpPr>
      <p:sp>
        <p:nvSpPr>
          <p:cNvPr id="6" name="Rectangle 5"/>
          <p:cNvSpPr/>
          <p:nvPr userDrawn="1"/>
        </p:nvSpPr>
        <p:spPr>
          <a:xfrm>
            <a:off x="0" y="6102626"/>
            <a:ext cx="12192000" cy="7553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sp>
        <p:nvSpPr>
          <p:cNvPr id="5" name="Footer Placeholder 4"/>
          <p:cNvSpPr>
            <a:spLocks noGrp="1"/>
          </p:cNvSpPr>
          <p:nvPr>
            <p:ph type="ftr" sz="quarter" idx="3"/>
          </p:nvPr>
        </p:nvSpPr>
        <p:spPr>
          <a:xfrm>
            <a:off x="560439" y="6356350"/>
            <a:ext cx="86622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TextBox 1"/>
          <p:cNvSpPr txBox="1"/>
          <p:nvPr userDrawn="1"/>
        </p:nvSpPr>
        <p:spPr>
          <a:xfrm>
            <a:off x="461047" y="4393096"/>
            <a:ext cx="487626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2F2F2"/>
                </a:solidFill>
                <a:effectLst/>
                <a:uLnTx/>
                <a:uFillTx/>
                <a:latin typeface="Century Gothic"/>
                <a:ea typeface="+mn-ea"/>
                <a:cs typeface="+mn-cs"/>
              </a:rPr>
              <a:t>QUESTIONS</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36788" y="6247297"/>
            <a:ext cx="917012" cy="46480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76999" y="-1361250"/>
            <a:ext cx="8073353" cy="8073353"/>
          </a:xfrm>
          <a:prstGeom prst="rect">
            <a:avLst/>
          </a:prstGeom>
        </p:spPr>
      </p:pic>
    </p:spTree>
    <p:extLst>
      <p:ext uri="{BB962C8B-B14F-4D97-AF65-F5344CB8AC3E}">
        <p14:creationId xmlns:p14="http://schemas.microsoft.com/office/powerpoint/2010/main" val="777932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2_Questions">
    <p:bg>
      <p:bgPr>
        <a:solidFill>
          <a:schemeClr val="accent1"/>
        </a:solidFill>
        <a:effectLst/>
      </p:bgPr>
    </p:bg>
    <p:spTree>
      <p:nvGrpSpPr>
        <p:cNvPr id="1" name=""/>
        <p:cNvGrpSpPr/>
        <p:nvPr/>
      </p:nvGrpSpPr>
      <p:grpSpPr>
        <a:xfrm>
          <a:off x="0" y="0"/>
          <a:ext cx="0" cy="0"/>
          <a:chOff x="0" y="0"/>
          <a:chExt cx="0" cy="0"/>
        </a:xfrm>
      </p:grpSpPr>
      <p:sp>
        <p:nvSpPr>
          <p:cNvPr id="6" name="Rectangle 5"/>
          <p:cNvSpPr/>
          <p:nvPr userDrawn="1"/>
        </p:nvSpPr>
        <p:spPr>
          <a:xfrm>
            <a:off x="0" y="6102626"/>
            <a:ext cx="12192000" cy="7553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sp>
        <p:nvSpPr>
          <p:cNvPr id="5" name="Footer Placeholder 4"/>
          <p:cNvSpPr>
            <a:spLocks noGrp="1"/>
          </p:cNvSpPr>
          <p:nvPr>
            <p:ph type="ftr" sz="quarter" idx="3"/>
          </p:nvPr>
        </p:nvSpPr>
        <p:spPr>
          <a:xfrm>
            <a:off x="560439" y="6356350"/>
            <a:ext cx="86622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TextBox 1"/>
          <p:cNvSpPr txBox="1"/>
          <p:nvPr userDrawn="1"/>
        </p:nvSpPr>
        <p:spPr>
          <a:xfrm>
            <a:off x="461047" y="4393096"/>
            <a:ext cx="487626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2F2F2"/>
                </a:solidFill>
                <a:effectLst/>
                <a:uLnTx/>
                <a:uFillTx/>
                <a:latin typeface="Century Gothic"/>
                <a:ea typeface="+mn-ea"/>
                <a:cs typeface="+mn-cs"/>
              </a:rPr>
              <a:t>QUESTIONS</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36788" y="6247297"/>
            <a:ext cx="917012" cy="46480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63930" y="-1361250"/>
            <a:ext cx="8073353" cy="8073353"/>
          </a:xfrm>
          <a:prstGeom prst="rect">
            <a:avLst/>
          </a:prstGeom>
        </p:spPr>
      </p:pic>
    </p:spTree>
    <p:extLst>
      <p:ext uri="{BB962C8B-B14F-4D97-AF65-F5344CB8AC3E}">
        <p14:creationId xmlns:p14="http://schemas.microsoft.com/office/powerpoint/2010/main" val="17427128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1_Questions">
    <p:bg>
      <p:bgPr>
        <a:solidFill>
          <a:schemeClr val="accent6"/>
        </a:solidFill>
        <a:effectLst/>
      </p:bgPr>
    </p:bg>
    <p:spTree>
      <p:nvGrpSpPr>
        <p:cNvPr id="1" name=""/>
        <p:cNvGrpSpPr/>
        <p:nvPr/>
      </p:nvGrpSpPr>
      <p:grpSpPr>
        <a:xfrm>
          <a:off x="0" y="0"/>
          <a:ext cx="0" cy="0"/>
          <a:chOff x="0" y="0"/>
          <a:chExt cx="0" cy="0"/>
        </a:xfrm>
      </p:grpSpPr>
      <p:sp>
        <p:nvSpPr>
          <p:cNvPr id="6" name="Rectangle 5"/>
          <p:cNvSpPr/>
          <p:nvPr userDrawn="1"/>
        </p:nvSpPr>
        <p:spPr>
          <a:xfrm>
            <a:off x="0" y="6102626"/>
            <a:ext cx="12192000" cy="7553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sp>
        <p:nvSpPr>
          <p:cNvPr id="5" name="Footer Placeholder 4"/>
          <p:cNvSpPr>
            <a:spLocks noGrp="1"/>
          </p:cNvSpPr>
          <p:nvPr>
            <p:ph type="ftr" sz="quarter" idx="3"/>
          </p:nvPr>
        </p:nvSpPr>
        <p:spPr>
          <a:xfrm>
            <a:off x="560439" y="6356350"/>
            <a:ext cx="86622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TextBox 1"/>
          <p:cNvSpPr txBox="1"/>
          <p:nvPr userDrawn="1"/>
        </p:nvSpPr>
        <p:spPr>
          <a:xfrm>
            <a:off x="461047" y="4393096"/>
            <a:ext cx="487626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2F2F2"/>
                </a:solidFill>
                <a:effectLst/>
                <a:uLnTx/>
                <a:uFillTx/>
                <a:latin typeface="Century Gothic"/>
                <a:ea typeface="+mn-ea"/>
                <a:cs typeface="+mn-cs"/>
              </a:rPr>
              <a:t>QUESTIONS</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36788" y="6247297"/>
            <a:ext cx="917012" cy="46480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36281" y="-1351878"/>
            <a:ext cx="8073353" cy="8073353"/>
          </a:xfrm>
          <a:prstGeom prst="rect">
            <a:avLst/>
          </a:prstGeom>
        </p:spPr>
      </p:pic>
    </p:spTree>
    <p:extLst>
      <p:ext uri="{BB962C8B-B14F-4D97-AF65-F5344CB8AC3E}">
        <p14:creationId xmlns:p14="http://schemas.microsoft.com/office/powerpoint/2010/main" val="3343985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lvl1pPr marL="228600" indent="-228600">
              <a:buClr>
                <a:schemeClr val="accent1"/>
              </a:buClr>
              <a:buFont typeface="Calibri" panose="020F0502020204030204" pitchFamily="34" charset="0"/>
              <a:buChar char="●"/>
              <a:defRPr/>
            </a:lvl1pPr>
            <a:lvl2pPr marL="685800" indent="-228600">
              <a:buClr>
                <a:schemeClr val="accent1"/>
              </a:buClr>
              <a:buFont typeface="Calibri" panose="020F0502020204030204" pitchFamily="34" charset="0"/>
              <a:buChar char="●"/>
              <a:defRPr/>
            </a:lvl2pPr>
            <a:lvl3pPr marL="1143000" indent="-228600">
              <a:buClr>
                <a:schemeClr val="accent1"/>
              </a:buClr>
              <a:buFont typeface="Calibri" panose="020F0502020204030204" pitchFamily="34" charset="0"/>
              <a:buChar char="●"/>
              <a:defRPr/>
            </a:lvl3pPr>
            <a:lvl4pPr marL="1600200" indent="-228600">
              <a:buClr>
                <a:schemeClr val="accent1"/>
              </a:buClr>
              <a:buFont typeface="Calibri" panose="020F0502020204030204" pitchFamily="34" charset="0"/>
              <a:buChar char="●"/>
              <a:defRPr/>
            </a:lvl4pPr>
            <a:lvl5pPr marL="2057400" indent="-228600">
              <a:buClr>
                <a:schemeClr val="accent1"/>
              </a:buClr>
              <a:buFont typeface="Calibri" panose="020F050202020403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Content Placeholder 3"/>
          <p:cNvSpPr>
            <a:spLocks noGrp="1"/>
          </p:cNvSpPr>
          <p:nvPr>
            <p:ph sz="half" idx="10"/>
          </p:nvPr>
        </p:nvSpPr>
        <p:spPr>
          <a:xfrm>
            <a:off x="6197601" y="2505075"/>
            <a:ext cx="5157787" cy="3684588"/>
          </a:xfrm>
          <a:prstGeom prst="rect">
            <a:avLst/>
          </a:prstGeom>
        </p:spPr>
        <p:txBody>
          <a:bodyPr/>
          <a:lstStyle>
            <a:lvl1pPr marL="228600" indent="-228600">
              <a:buClr>
                <a:schemeClr val="accent1"/>
              </a:buClr>
              <a:buFont typeface="Calibri" panose="020F0502020204030204" pitchFamily="34" charset="0"/>
              <a:buChar char="●"/>
              <a:defRPr/>
            </a:lvl1pPr>
            <a:lvl2pPr marL="685800" indent="-228600">
              <a:buClr>
                <a:schemeClr val="accent1"/>
              </a:buClr>
              <a:buFont typeface="Calibri" panose="020F0502020204030204" pitchFamily="34" charset="0"/>
              <a:buChar char="●"/>
              <a:defRPr/>
            </a:lvl2pPr>
            <a:lvl3pPr marL="1143000" indent="-228600">
              <a:buClr>
                <a:schemeClr val="accent1"/>
              </a:buClr>
              <a:buFont typeface="Calibri" panose="020F0502020204030204" pitchFamily="34" charset="0"/>
              <a:buChar char="●"/>
              <a:defRPr/>
            </a:lvl3pPr>
            <a:lvl4pPr marL="1600200" indent="-228600">
              <a:buClr>
                <a:schemeClr val="accent1"/>
              </a:buClr>
              <a:buFont typeface="Calibri" panose="020F0502020204030204" pitchFamily="34" charset="0"/>
              <a:buChar char="●"/>
              <a:defRPr/>
            </a:lvl4pPr>
            <a:lvl5pPr marL="2057400" indent="-228600">
              <a:buClr>
                <a:schemeClr val="accent1"/>
              </a:buClr>
              <a:buFont typeface="Calibri" panose="020F050202020403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81892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Evaluation">
    <p:bg>
      <p:bgPr>
        <a:solidFill>
          <a:schemeClr val="accent5"/>
        </a:solidFill>
        <a:effectLst/>
      </p:bgPr>
    </p:bg>
    <p:spTree>
      <p:nvGrpSpPr>
        <p:cNvPr id="1" name=""/>
        <p:cNvGrpSpPr/>
        <p:nvPr/>
      </p:nvGrpSpPr>
      <p:grpSpPr>
        <a:xfrm>
          <a:off x="0" y="0"/>
          <a:ext cx="0" cy="0"/>
          <a:chOff x="0" y="0"/>
          <a:chExt cx="0" cy="0"/>
        </a:xfrm>
      </p:grpSpPr>
      <p:sp>
        <p:nvSpPr>
          <p:cNvPr id="6" name="Rectangle 5"/>
          <p:cNvSpPr/>
          <p:nvPr userDrawn="1"/>
        </p:nvSpPr>
        <p:spPr>
          <a:xfrm>
            <a:off x="0" y="6102626"/>
            <a:ext cx="12192000" cy="7553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sp>
        <p:nvSpPr>
          <p:cNvPr id="5" name="Footer Placeholder 4"/>
          <p:cNvSpPr>
            <a:spLocks noGrp="1"/>
          </p:cNvSpPr>
          <p:nvPr>
            <p:ph type="ftr" sz="quarter" idx="3"/>
          </p:nvPr>
        </p:nvSpPr>
        <p:spPr>
          <a:xfrm>
            <a:off x="560439" y="6356350"/>
            <a:ext cx="86622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TextBox 1"/>
          <p:cNvSpPr txBox="1"/>
          <p:nvPr userDrawn="1"/>
        </p:nvSpPr>
        <p:spPr>
          <a:xfrm>
            <a:off x="461047" y="4393096"/>
            <a:ext cx="784721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2F2F2"/>
                </a:solidFill>
                <a:effectLst/>
                <a:uLnTx/>
                <a:uFillTx/>
                <a:latin typeface="Century Gothic"/>
                <a:ea typeface="+mn-ea"/>
                <a:cs typeface="+mn-cs"/>
              </a:rPr>
              <a:t>TELL US HOW WE DID</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36788" y="6247297"/>
            <a:ext cx="917012" cy="464806"/>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987" y="1152103"/>
            <a:ext cx="3873909" cy="3873909"/>
          </a:xfrm>
          <a:prstGeom prst="rect">
            <a:avLst/>
          </a:prstGeom>
        </p:spPr>
      </p:pic>
    </p:spTree>
    <p:extLst>
      <p:ext uri="{BB962C8B-B14F-4D97-AF65-F5344CB8AC3E}">
        <p14:creationId xmlns:p14="http://schemas.microsoft.com/office/powerpoint/2010/main" val="6763306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1_Evaluation">
    <p:bg>
      <p:bgPr>
        <a:solidFill>
          <a:schemeClr val="accent6"/>
        </a:solidFill>
        <a:effectLst/>
      </p:bgPr>
    </p:bg>
    <p:spTree>
      <p:nvGrpSpPr>
        <p:cNvPr id="1" name=""/>
        <p:cNvGrpSpPr/>
        <p:nvPr/>
      </p:nvGrpSpPr>
      <p:grpSpPr>
        <a:xfrm>
          <a:off x="0" y="0"/>
          <a:ext cx="0" cy="0"/>
          <a:chOff x="0" y="0"/>
          <a:chExt cx="0" cy="0"/>
        </a:xfrm>
      </p:grpSpPr>
      <p:sp>
        <p:nvSpPr>
          <p:cNvPr id="6" name="Rectangle 5"/>
          <p:cNvSpPr/>
          <p:nvPr userDrawn="1"/>
        </p:nvSpPr>
        <p:spPr>
          <a:xfrm>
            <a:off x="0" y="6102626"/>
            <a:ext cx="12192000" cy="7553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sp>
        <p:nvSpPr>
          <p:cNvPr id="5" name="Footer Placeholder 4"/>
          <p:cNvSpPr>
            <a:spLocks noGrp="1"/>
          </p:cNvSpPr>
          <p:nvPr>
            <p:ph type="ftr" sz="quarter" idx="3"/>
          </p:nvPr>
        </p:nvSpPr>
        <p:spPr>
          <a:xfrm>
            <a:off x="560439" y="6356350"/>
            <a:ext cx="86622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TextBox 1"/>
          <p:cNvSpPr txBox="1"/>
          <p:nvPr userDrawn="1"/>
        </p:nvSpPr>
        <p:spPr>
          <a:xfrm>
            <a:off x="461047" y="4393096"/>
            <a:ext cx="784721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2F2F2"/>
                </a:solidFill>
                <a:effectLst/>
                <a:uLnTx/>
                <a:uFillTx/>
                <a:latin typeface="Century Gothic"/>
                <a:ea typeface="+mn-ea"/>
                <a:cs typeface="+mn-cs"/>
              </a:rPr>
              <a:t>TELL US HOW WE DID</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36788" y="6247297"/>
            <a:ext cx="917012" cy="464806"/>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987" y="1152103"/>
            <a:ext cx="3873909" cy="3873909"/>
          </a:xfrm>
          <a:prstGeom prst="rect">
            <a:avLst/>
          </a:prstGeom>
        </p:spPr>
      </p:pic>
    </p:spTree>
    <p:extLst>
      <p:ext uri="{BB962C8B-B14F-4D97-AF65-F5344CB8AC3E}">
        <p14:creationId xmlns:p14="http://schemas.microsoft.com/office/powerpoint/2010/main" val="38592442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2_Evaluation">
    <p:bg>
      <p:bgPr>
        <a:solidFill>
          <a:schemeClr val="accent1"/>
        </a:solidFill>
        <a:effectLst/>
      </p:bgPr>
    </p:bg>
    <p:spTree>
      <p:nvGrpSpPr>
        <p:cNvPr id="1" name=""/>
        <p:cNvGrpSpPr/>
        <p:nvPr/>
      </p:nvGrpSpPr>
      <p:grpSpPr>
        <a:xfrm>
          <a:off x="0" y="0"/>
          <a:ext cx="0" cy="0"/>
          <a:chOff x="0" y="0"/>
          <a:chExt cx="0" cy="0"/>
        </a:xfrm>
      </p:grpSpPr>
      <p:sp>
        <p:nvSpPr>
          <p:cNvPr id="6" name="Rectangle 5"/>
          <p:cNvSpPr/>
          <p:nvPr userDrawn="1"/>
        </p:nvSpPr>
        <p:spPr>
          <a:xfrm>
            <a:off x="0" y="6102626"/>
            <a:ext cx="12192000" cy="7553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sp>
        <p:nvSpPr>
          <p:cNvPr id="5" name="Footer Placeholder 4"/>
          <p:cNvSpPr>
            <a:spLocks noGrp="1"/>
          </p:cNvSpPr>
          <p:nvPr>
            <p:ph type="ftr" sz="quarter" idx="3"/>
          </p:nvPr>
        </p:nvSpPr>
        <p:spPr>
          <a:xfrm>
            <a:off x="560439" y="6356350"/>
            <a:ext cx="86622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TextBox 1"/>
          <p:cNvSpPr txBox="1"/>
          <p:nvPr userDrawn="1"/>
        </p:nvSpPr>
        <p:spPr>
          <a:xfrm>
            <a:off x="461047" y="4393096"/>
            <a:ext cx="784721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2F2F2"/>
                </a:solidFill>
                <a:effectLst/>
                <a:uLnTx/>
                <a:uFillTx/>
                <a:latin typeface="Century Gothic"/>
                <a:ea typeface="+mn-ea"/>
                <a:cs typeface="+mn-cs"/>
              </a:rPr>
              <a:t>TELL US HOW WE DID</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36788" y="6247297"/>
            <a:ext cx="917012" cy="464806"/>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987" y="1152103"/>
            <a:ext cx="3873909" cy="3873909"/>
          </a:xfrm>
          <a:prstGeom prst="rect">
            <a:avLst/>
          </a:prstGeom>
        </p:spPr>
      </p:pic>
    </p:spTree>
    <p:extLst>
      <p:ext uri="{BB962C8B-B14F-4D97-AF65-F5344CB8AC3E}">
        <p14:creationId xmlns:p14="http://schemas.microsoft.com/office/powerpoint/2010/main" val="20484766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Thank you">
    <p:bg>
      <p:bgPr>
        <a:solidFill>
          <a:schemeClr val="accent5"/>
        </a:solidFill>
        <a:effectLst/>
      </p:bgPr>
    </p:bg>
    <p:spTree>
      <p:nvGrpSpPr>
        <p:cNvPr id="1" name=""/>
        <p:cNvGrpSpPr/>
        <p:nvPr/>
      </p:nvGrpSpPr>
      <p:grpSpPr>
        <a:xfrm>
          <a:off x="0" y="0"/>
          <a:ext cx="0" cy="0"/>
          <a:chOff x="0" y="0"/>
          <a:chExt cx="0" cy="0"/>
        </a:xfrm>
      </p:grpSpPr>
      <p:sp>
        <p:nvSpPr>
          <p:cNvPr id="6" name="Rectangle 5"/>
          <p:cNvSpPr/>
          <p:nvPr userDrawn="1"/>
        </p:nvSpPr>
        <p:spPr>
          <a:xfrm>
            <a:off x="0" y="6102626"/>
            <a:ext cx="12192000" cy="7553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sp>
        <p:nvSpPr>
          <p:cNvPr id="5" name="Footer Placeholder 4"/>
          <p:cNvSpPr>
            <a:spLocks noGrp="1"/>
          </p:cNvSpPr>
          <p:nvPr>
            <p:ph type="ftr" sz="quarter" idx="3"/>
          </p:nvPr>
        </p:nvSpPr>
        <p:spPr>
          <a:xfrm>
            <a:off x="560439" y="6356350"/>
            <a:ext cx="86622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TextBox 1"/>
          <p:cNvSpPr txBox="1"/>
          <p:nvPr userDrawn="1"/>
        </p:nvSpPr>
        <p:spPr>
          <a:xfrm>
            <a:off x="461047" y="4393096"/>
            <a:ext cx="487626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2F2F2"/>
                </a:solidFill>
                <a:effectLst/>
                <a:uLnTx/>
                <a:uFillTx/>
                <a:latin typeface="Century Gothic"/>
                <a:ea typeface="+mn-ea"/>
                <a:cs typeface="+mn-cs"/>
              </a:rPr>
              <a:t>THANK YOU</a:t>
            </a:r>
          </a:p>
        </p:txBody>
      </p:sp>
      <p:sp>
        <p:nvSpPr>
          <p:cNvPr id="4" name="TextBox 3"/>
          <p:cNvSpPr txBox="1"/>
          <p:nvPr userDrawn="1"/>
        </p:nvSpPr>
        <p:spPr>
          <a:xfrm>
            <a:off x="560439" y="5176606"/>
            <a:ext cx="875070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2F2F2"/>
                </a:solidFill>
                <a:effectLst/>
                <a:uLnTx/>
                <a:uFillTx/>
                <a:latin typeface="Calibri"/>
                <a:ea typeface="+mn-ea"/>
                <a:cs typeface="+mn-cs"/>
              </a:rPr>
              <a:t>Please join us again for one of our many course offerings.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2F2F2"/>
                </a:solidFill>
                <a:effectLst/>
                <a:uLnTx/>
                <a:uFillTx/>
                <a:latin typeface="Calibri"/>
                <a:ea typeface="+mn-ea"/>
                <a:cs typeface="+mn-cs"/>
              </a:rPr>
              <a:t>Visit </a:t>
            </a:r>
            <a:r>
              <a:rPr kumimoji="0" lang="en-US" sz="2400" b="1" i="0" u="none" strike="noStrike" kern="1200" cap="none" spc="0" normalizeH="0" baseline="0" noProof="0">
                <a:ln>
                  <a:noFill/>
                </a:ln>
                <a:solidFill>
                  <a:srgbClr val="F2F2F2"/>
                </a:solidFill>
                <a:effectLst/>
                <a:uLnTx/>
                <a:uFillTx/>
                <a:latin typeface="Calibri"/>
                <a:ea typeface="+mn-ea"/>
                <a:cs typeface="+mn-cs"/>
              </a:rPr>
              <a:t>www.csh.or/training </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36788" y="6247297"/>
            <a:ext cx="917012" cy="46480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1258" y="265472"/>
            <a:ext cx="5364031" cy="4897066"/>
          </a:xfrm>
          <a:prstGeom prst="rect">
            <a:avLst/>
          </a:prstGeom>
        </p:spPr>
      </p:pic>
    </p:spTree>
    <p:extLst>
      <p:ext uri="{BB962C8B-B14F-4D97-AF65-F5344CB8AC3E}">
        <p14:creationId xmlns:p14="http://schemas.microsoft.com/office/powerpoint/2010/main" val="21102463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1_Thank you">
    <p:bg>
      <p:bgPr>
        <a:solidFill>
          <a:schemeClr val="accent6"/>
        </a:solidFill>
        <a:effectLst/>
      </p:bgPr>
    </p:bg>
    <p:spTree>
      <p:nvGrpSpPr>
        <p:cNvPr id="1" name=""/>
        <p:cNvGrpSpPr/>
        <p:nvPr/>
      </p:nvGrpSpPr>
      <p:grpSpPr>
        <a:xfrm>
          <a:off x="0" y="0"/>
          <a:ext cx="0" cy="0"/>
          <a:chOff x="0" y="0"/>
          <a:chExt cx="0" cy="0"/>
        </a:xfrm>
      </p:grpSpPr>
      <p:sp>
        <p:nvSpPr>
          <p:cNvPr id="6" name="Rectangle 5"/>
          <p:cNvSpPr/>
          <p:nvPr userDrawn="1"/>
        </p:nvSpPr>
        <p:spPr>
          <a:xfrm>
            <a:off x="0" y="6102626"/>
            <a:ext cx="12192000" cy="7553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sp>
        <p:nvSpPr>
          <p:cNvPr id="5" name="Footer Placeholder 4"/>
          <p:cNvSpPr>
            <a:spLocks noGrp="1"/>
          </p:cNvSpPr>
          <p:nvPr>
            <p:ph type="ftr" sz="quarter" idx="3"/>
          </p:nvPr>
        </p:nvSpPr>
        <p:spPr>
          <a:xfrm>
            <a:off x="560439" y="6356350"/>
            <a:ext cx="86622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TextBox 1"/>
          <p:cNvSpPr txBox="1"/>
          <p:nvPr userDrawn="1"/>
        </p:nvSpPr>
        <p:spPr>
          <a:xfrm>
            <a:off x="461047" y="4393096"/>
            <a:ext cx="487626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2F2F2"/>
                </a:solidFill>
                <a:effectLst/>
                <a:uLnTx/>
                <a:uFillTx/>
                <a:latin typeface="Century Gothic"/>
                <a:ea typeface="+mn-ea"/>
                <a:cs typeface="+mn-cs"/>
              </a:rPr>
              <a:t>THANK YOU</a:t>
            </a:r>
          </a:p>
        </p:txBody>
      </p:sp>
      <p:sp>
        <p:nvSpPr>
          <p:cNvPr id="4" name="TextBox 3"/>
          <p:cNvSpPr txBox="1"/>
          <p:nvPr userDrawn="1"/>
        </p:nvSpPr>
        <p:spPr>
          <a:xfrm>
            <a:off x="560439" y="5176606"/>
            <a:ext cx="875070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2F2F2"/>
                </a:solidFill>
                <a:effectLst/>
                <a:uLnTx/>
                <a:uFillTx/>
                <a:latin typeface="Calibri"/>
                <a:ea typeface="+mn-ea"/>
                <a:cs typeface="+mn-cs"/>
              </a:rPr>
              <a:t>Please join us again for one of our many course offerings.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2F2F2"/>
                </a:solidFill>
                <a:effectLst/>
                <a:uLnTx/>
                <a:uFillTx/>
                <a:latin typeface="Calibri"/>
                <a:ea typeface="+mn-ea"/>
                <a:cs typeface="+mn-cs"/>
              </a:rPr>
              <a:t>Visit </a:t>
            </a:r>
            <a:r>
              <a:rPr kumimoji="0" lang="en-US" sz="2400" b="1" i="0" u="none" strike="noStrike" kern="1200" cap="none" spc="0" normalizeH="0" baseline="0" noProof="0">
                <a:ln>
                  <a:noFill/>
                </a:ln>
                <a:solidFill>
                  <a:srgbClr val="F2F2F2"/>
                </a:solidFill>
                <a:effectLst/>
                <a:uLnTx/>
                <a:uFillTx/>
                <a:latin typeface="Calibri"/>
                <a:ea typeface="+mn-ea"/>
                <a:cs typeface="+mn-cs"/>
              </a:rPr>
              <a:t>www.csh.or/training </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36788" y="6247297"/>
            <a:ext cx="917012" cy="46480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1258" y="265472"/>
            <a:ext cx="5364031" cy="4897066"/>
          </a:xfrm>
          <a:prstGeom prst="rect">
            <a:avLst/>
          </a:prstGeom>
        </p:spPr>
      </p:pic>
    </p:spTree>
    <p:extLst>
      <p:ext uri="{BB962C8B-B14F-4D97-AF65-F5344CB8AC3E}">
        <p14:creationId xmlns:p14="http://schemas.microsoft.com/office/powerpoint/2010/main" val="127218449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2_Thank you">
    <p:bg>
      <p:bgPr>
        <a:solidFill>
          <a:schemeClr val="accent1"/>
        </a:solidFill>
        <a:effectLst/>
      </p:bgPr>
    </p:bg>
    <p:spTree>
      <p:nvGrpSpPr>
        <p:cNvPr id="1" name=""/>
        <p:cNvGrpSpPr/>
        <p:nvPr/>
      </p:nvGrpSpPr>
      <p:grpSpPr>
        <a:xfrm>
          <a:off x="0" y="0"/>
          <a:ext cx="0" cy="0"/>
          <a:chOff x="0" y="0"/>
          <a:chExt cx="0" cy="0"/>
        </a:xfrm>
      </p:grpSpPr>
      <p:sp>
        <p:nvSpPr>
          <p:cNvPr id="6" name="Rectangle 5"/>
          <p:cNvSpPr/>
          <p:nvPr userDrawn="1"/>
        </p:nvSpPr>
        <p:spPr>
          <a:xfrm>
            <a:off x="0" y="6102626"/>
            <a:ext cx="12192000" cy="7553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sp>
        <p:nvSpPr>
          <p:cNvPr id="5" name="Footer Placeholder 4"/>
          <p:cNvSpPr>
            <a:spLocks noGrp="1"/>
          </p:cNvSpPr>
          <p:nvPr>
            <p:ph type="ftr" sz="quarter" idx="3"/>
          </p:nvPr>
        </p:nvSpPr>
        <p:spPr>
          <a:xfrm>
            <a:off x="560439" y="6356350"/>
            <a:ext cx="86622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TextBox 1"/>
          <p:cNvSpPr txBox="1"/>
          <p:nvPr userDrawn="1"/>
        </p:nvSpPr>
        <p:spPr>
          <a:xfrm>
            <a:off x="461047" y="4393096"/>
            <a:ext cx="487626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2F2F2"/>
                </a:solidFill>
                <a:effectLst/>
                <a:uLnTx/>
                <a:uFillTx/>
                <a:latin typeface="Century Gothic"/>
                <a:ea typeface="+mn-ea"/>
                <a:cs typeface="+mn-cs"/>
              </a:rPr>
              <a:t>THANK YOU</a:t>
            </a:r>
          </a:p>
        </p:txBody>
      </p:sp>
      <p:sp>
        <p:nvSpPr>
          <p:cNvPr id="4" name="TextBox 3"/>
          <p:cNvSpPr txBox="1"/>
          <p:nvPr userDrawn="1"/>
        </p:nvSpPr>
        <p:spPr>
          <a:xfrm>
            <a:off x="560439" y="5176606"/>
            <a:ext cx="875070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2F2F2"/>
                </a:solidFill>
                <a:effectLst/>
                <a:uLnTx/>
                <a:uFillTx/>
                <a:latin typeface="Calibri"/>
                <a:ea typeface="+mn-ea"/>
                <a:cs typeface="+mn-cs"/>
              </a:rPr>
              <a:t>Please join us again for one of our many course offerings.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2F2F2"/>
                </a:solidFill>
                <a:effectLst/>
                <a:uLnTx/>
                <a:uFillTx/>
                <a:latin typeface="Calibri"/>
                <a:ea typeface="+mn-ea"/>
                <a:cs typeface="+mn-cs"/>
              </a:rPr>
              <a:t>Visit </a:t>
            </a:r>
            <a:r>
              <a:rPr kumimoji="0" lang="en-US" sz="2400" b="1" i="0" u="none" strike="noStrike" kern="1200" cap="none" spc="0" normalizeH="0" baseline="0" noProof="0">
                <a:ln>
                  <a:noFill/>
                </a:ln>
                <a:solidFill>
                  <a:srgbClr val="F2F2F2"/>
                </a:solidFill>
                <a:effectLst/>
                <a:uLnTx/>
                <a:uFillTx/>
                <a:latin typeface="Calibri"/>
                <a:ea typeface="+mn-ea"/>
                <a:cs typeface="+mn-cs"/>
              </a:rPr>
              <a:t>www.csh.or/training </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36788" y="6247297"/>
            <a:ext cx="917012" cy="46480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1258" y="265472"/>
            <a:ext cx="5364031" cy="4897066"/>
          </a:xfrm>
          <a:prstGeom prst="rect">
            <a:avLst/>
          </a:prstGeom>
        </p:spPr>
      </p:pic>
    </p:spTree>
    <p:extLst>
      <p:ext uri="{BB962C8B-B14F-4D97-AF65-F5344CB8AC3E}">
        <p14:creationId xmlns:p14="http://schemas.microsoft.com/office/powerpoint/2010/main" val="6829447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Footer Placeholder 4"/>
          <p:cNvSpPr>
            <a:spLocks noGrp="1"/>
          </p:cNvSpPr>
          <p:nvPr>
            <p:ph type="ftr" sz="quarter" idx="3"/>
          </p:nvPr>
        </p:nvSpPr>
        <p:spPr>
          <a:xfrm>
            <a:off x="560439" y="6356350"/>
            <a:ext cx="86622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496775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4230" y="506205"/>
            <a:ext cx="7121455" cy="566531"/>
          </a:xfrm>
        </p:spPr>
        <p:txBody>
          <a:bodyPr anchor="b"/>
          <a:lstStyle>
            <a:lvl1pPr>
              <a:defRPr sz="3200" b="1" i="0" baseline="0"/>
            </a:lvl1pPr>
          </a:lstStyle>
          <a:p>
            <a:r>
              <a:rPr lang="en-US"/>
              <a:t>IMAGE AND TEXT</a:t>
            </a:r>
          </a:p>
        </p:txBody>
      </p:sp>
      <p:sp>
        <p:nvSpPr>
          <p:cNvPr id="3" name="Picture Placeholder 2"/>
          <p:cNvSpPr>
            <a:spLocks noGrp="1"/>
          </p:cNvSpPr>
          <p:nvPr>
            <p:ph type="pic" idx="1"/>
          </p:nvPr>
        </p:nvSpPr>
        <p:spPr>
          <a:xfrm>
            <a:off x="0" y="1552437"/>
            <a:ext cx="6172200" cy="384451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Footer Placeholder 4"/>
          <p:cNvSpPr>
            <a:spLocks noGrp="1"/>
          </p:cNvSpPr>
          <p:nvPr>
            <p:ph type="ftr" sz="quarter" idx="3"/>
          </p:nvPr>
        </p:nvSpPr>
        <p:spPr>
          <a:xfrm>
            <a:off x="560439" y="6356350"/>
            <a:ext cx="86622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Text Placeholder 10"/>
          <p:cNvSpPr>
            <a:spLocks noGrp="1"/>
          </p:cNvSpPr>
          <p:nvPr>
            <p:ph type="body" sz="quarter" idx="19" hasCustomPrompt="1"/>
          </p:nvPr>
        </p:nvSpPr>
        <p:spPr>
          <a:xfrm>
            <a:off x="6503893" y="1552437"/>
            <a:ext cx="5212978" cy="1432810"/>
          </a:xfrm>
          <a:prstGeom prst="rect">
            <a:avLst/>
          </a:prstGeom>
        </p:spPr>
        <p:txBody>
          <a:bodyPr/>
          <a:lstStyle>
            <a:lvl1pPr marL="342900" marR="0" indent="-342900" algn="l" defTabSz="914400" rtl="0" eaLnBrk="1" fontAlgn="auto" latinLnBrk="0" hangingPunct="1">
              <a:lnSpc>
                <a:spcPct val="90000"/>
              </a:lnSpc>
              <a:spcBef>
                <a:spcPts val="1000"/>
              </a:spcBef>
              <a:spcAft>
                <a:spcPts val="0"/>
              </a:spcAft>
              <a:buClr>
                <a:schemeClr val="accent6"/>
              </a:buClr>
              <a:buSzPct val="110000"/>
              <a:buFont typeface="Calibri" panose="020F0502020204030204" pitchFamily="34" charset="0"/>
              <a:buChar char="●"/>
              <a:tabLst/>
              <a:defRPr sz="2000"/>
            </a:lvl1pPr>
          </a:lstStyle>
          <a:p>
            <a:r>
              <a:rPr lang="en-US">
                <a:solidFill>
                  <a:schemeClr val="tx1">
                    <a:lumMod val="65000"/>
                    <a:lumOff val="35000"/>
                  </a:schemeClr>
                </a:solidFill>
              </a:rPr>
              <a:t>Lorem ipsum dolor sit </a:t>
            </a:r>
            <a:r>
              <a:rPr lang="en-US" err="1">
                <a:solidFill>
                  <a:schemeClr val="tx1">
                    <a:lumMod val="65000"/>
                    <a:lumOff val="35000"/>
                  </a:schemeClr>
                </a:solidFill>
              </a:rPr>
              <a:t>amet</a:t>
            </a:r>
            <a:r>
              <a:rPr lang="en-US">
                <a:solidFill>
                  <a:schemeClr val="tx1">
                    <a:lumMod val="65000"/>
                    <a:lumOff val="35000"/>
                  </a:schemeClr>
                </a:solidFill>
              </a:rPr>
              <a:t>, </a:t>
            </a:r>
            <a:r>
              <a:rPr lang="en-US" err="1">
                <a:solidFill>
                  <a:schemeClr val="tx1">
                    <a:lumMod val="65000"/>
                    <a:lumOff val="35000"/>
                  </a:schemeClr>
                </a:solidFill>
              </a:rPr>
              <a:t>consectetur</a:t>
            </a:r>
            <a:r>
              <a:rPr lang="en-US">
                <a:solidFill>
                  <a:schemeClr val="tx1">
                    <a:lumMod val="65000"/>
                    <a:lumOff val="35000"/>
                  </a:schemeClr>
                </a:solidFill>
              </a:rPr>
              <a:t> </a:t>
            </a:r>
            <a:r>
              <a:rPr lang="en-US" err="1">
                <a:solidFill>
                  <a:schemeClr val="tx1">
                    <a:lumMod val="65000"/>
                    <a:lumOff val="35000"/>
                  </a:schemeClr>
                </a:solidFill>
              </a:rPr>
              <a:t>adipiscing</a:t>
            </a:r>
            <a:r>
              <a:rPr lang="en-US">
                <a:solidFill>
                  <a:schemeClr val="tx1">
                    <a:lumMod val="65000"/>
                    <a:lumOff val="35000"/>
                  </a:schemeClr>
                </a:solidFill>
              </a:rPr>
              <a:t> </a:t>
            </a:r>
            <a:r>
              <a:rPr lang="en-US" err="1">
                <a:solidFill>
                  <a:schemeClr val="tx1">
                    <a:lumMod val="65000"/>
                    <a:lumOff val="35000"/>
                  </a:schemeClr>
                </a:solidFill>
              </a:rPr>
              <a:t>elit</a:t>
            </a:r>
            <a:r>
              <a:rPr lang="en-US">
                <a:solidFill>
                  <a:schemeClr val="tx1">
                    <a:lumMod val="65000"/>
                    <a:lumOff val="35000"/>
                  </a:schemeClr>
                </a:solidFill>
              </a:rPr>
              <a:t>. </a:t>
            </a:r>
          </a:p>
          <a:p>
            <a:r>
              <a:rPr lang="en-US">
                <a:solidFill>
                  <a:schemeClr val="tx1">
                    <a:lumMod val="65000"/>
                    <a:lumOff val="35000"/>
                  </a:schemeClr>
                </a:solidFill>
              </a:rPr>
              <a:t>Lorem ipsum dolor sit </a:t>
            </a:r>
            <a:r>
              <a:rPr lang="en-US" err="1">
                <a:solidFill>
                  <a:schemeClr val="tx1">
                    <a:lumMod val="65000"/>
                    <a:lumOff val="35000"/>
                  </a:schemeClr>
                </a:solidFill>
              </a:rPr>
              <a:t>amet</a:t>
            </a:r>
            <a:r>
              <a:rPr lang="en-US">
                <a:solidFill>
                  <a:schemeClr val="tx1">
                    <a:lumMod val="65000"/>
                    <a:lumOff val="35000"/>
                  </a:schemeClr>
                </a:solidFill>
              </a:rPr>
              <a:t>, </a:t>
            </a:r>
            <a:r>
              <a:rPr lang="en-US" err="1">
                <a:solidFill>
                  <a:schemeClr val="tx1">
                    <a:lumMod val="65000"/>
                    <a:lumOff val="35000"/>
                  </a:schemeClr>
                </a:solidFill>
              </a:rPr>
              <a:t>consectetur</a:t>
            </a:r>
            <a:r>
              <a:rPr lang="en-US">
                <a:solidFill>
                  <a:schemeClr val="tx1">
                    <a:lumMod val="65000"/>
                    <a:lumOff val="35000"/>
                  </a:schemeClr>
                </a:solidFill>
              </a:rPr>
              <a:t> </a:t>
            </a:r>
            <a:r>
              <a:rPr lang="en-US" err="1">
                <a:solidFill>
                  <a:schemeClr val="tx1">
                    <a:lumMod val="65000"/>
                    <a:lumOff val="35000"/>
                  </a:schemeClr>
                </a:solidFill>
              </a:rPr>
              <a:t>adipiscing</a:t>
            </a:r>
            <a:r>
              <a:rPr lang="en-US">
                <a:solidFill>
                  <a:schemeClr val="tx1">
                    <a:lumMod val="65000"/>
                    <a:lumOff val="35000"/>
                  </a:schemeClr>
                </a:solidFill>
              </a:rPr>
              <a:t> </a:t>
            </a:r>
            <a:r>
              <a:rPr lang="en-US" err="1">
                <a:solidFill>
                  <a:schemeClr val="tx1">
                    <a:lumMod val="65000"/>
                    <a:lumOff val="35000"/>
                  </a:schemeClr>
                </a:solidFill>
              </a:rPr>
              <a:t>elit</a:t>
            </a:r>
            <a:r>
              <a:rPr lang="en-US">
                <a:solidFill>
                  <a:schemeClr val="tx1">
                    <a:lumMod val="65000"/>
                    <a:lumOff val="35000"/>
                  </a:schemeClr>
                </a:solidFill>
              </a:rPr>
              <a:t>. </a:t>
            </a:r>
          </a:p>
          <a:p>
            <a:r>
              <a:rPr lang="en-US">
                <a:solidFill>
                  <a:schemeClr val="tx1">
                    <a:lumMod val="65000"/>
                    <a:lumOff val="35000"/>
                  </a:schemeClr>
                </a:solidFill>
              </a:rPr>
              <a:t>Lorem ipsum dolor sit </a:t>
            </a:r>
            <a:r>
              <a:rPr lang="en-US" err="1">
                <a:solidFill>
                  <a:schemeClr val="tx1">
                    <a:lumMod val="65000"/>
                    <a:lumOff val="35000"/>
                  </a:schemeClr>
                </a:solidFill>
              </a:rPr>
              <a:t>amet</a:t>
            </a:r>
            <a:r>
              <a:rPr lang="en-US">
                <a:solidFill>
                  <a:schemeClr val="tx1">
                    <a:lumMod val="65000"/>
                    <a:lumOff val="35000"/>
                  </a:schemeClr>
                </a:solidFill>
              </a:rPr>
              <a:t>, </a:t>
            </a:r>
            <a:r>
              <a:rPr lang="en-US" err="1">
                <a:solidFill>
                  <a:schemeClr val="tx1">
                    <a:lumMod val="65000"/>
                    <a:lumOff val="35000"/>
                  </a:schemeClr>
                </a:solidFill>
              </a:rPr>
              <a:t>consectetur</a:t>
            </a:r>
            <a:r>
              <a:rPr lang="en-US">
                <a:solidFill>
                  <a:schemeClr val="tx1">
                    <a:lumMod val="65000"/>
                    <a:lumOff val="35000"/>
                  </a:schemeClr>
                </a:solidFill>
              </a:rPr>
              <a:t> </a:t>
            </a:r>
            <a:r>
              <a:rPr lang="en-US" err="1">
                <a:solidFill>
                  <a:schemeClr val="tx1">
                    <a:lumMod val="65000"/>
                    <a:lumOff val="35000"/>
                  </a:schemeClr>
                </a:solidFill>
              </a:rPr>
              <a:t>adipiscing</a:t>
            </a:r>
            <a:r>
              <a:rPr lang="en-US">
                <a:solidFill>
                  <a:schemeClr val="tx1">
                    <a:lumMod val="65000"/>
                    <a:lumOff val="35000"/>
                  </a:schemeClr>
                </a:solidFill>
              </a:rPr>
              <a:t> </a:t>
            </a:r>
            <a:r>
              <a:rPr lang="en-US" err="1">
                <a:solidFill>
                  <a:schemeClr val="tx1">
                    <a:lumMod val="65000"/>
                    <a:lumOff val="35000"/>
                  </a:schemeClr>
                </a:solidFill>
              </a:rPr>
              <a:t>elit</a:t>
            </a:r>
            <a:r>
              <a:rPr lang="en-US">
                <a:solidFill>
                  <a:schemeClr val="tx1">
                    <a:lumMod val="65000"/>
                    <a:lumOff val="35000"/>
                  </a:schemeClr>
                </a:solidFill>
              </a:rPr>
              <a:t>. </a:t>
            </a:r>
          </a:p>
          <a:p>
            <a:r>
              <a:rPr lang="en-US">
                <a:solidFill>
                  <a:schemeClr val="tx1">
                    <a:lumMod val="65000"/>
                    <a:lumOff val="35000"/>
                  </a:schemeClr>
                </a:solidFill>
              </a:rPr>
              <a:t>Lorem ipsum dolor sit </a:t>
            </a:r>
            <a:r>
              <a:rPr lang="en-US" err="1">
                <a:solidFill>
                  <a:schemeClr val="tx1">
                    <a:lumMod val="65000"/>
                    <a:lumOff val="35000"/>
                  </a:schemeClr>
                </a:solidFill>
              </a:rPr>
              <a:t>amet</a:t>
            </a:r>
            <a:r>
              <a:rPr lang="en-US">
                <a:solidFill>
                  <a:schemeClr val="tx1">
                    <a:lumMod val="65000"/>
                    <a:lumOff val="35000"/>
                  </a:schemeClr>
                </a:solidFill>
              </a:rPr>
              <a:t>, </a:t>
            </a:r>
            <a:r>
              <a:rPr lang="en-US" err="1">
                <a:solidFill>
                  <a:schemeClr val="tx1">
                    <a:lumMod val="65000"/>
                    <a:lumOff val="35000"/>
                  </a:schemeClr>
                </a:solidFill>
              </a:rPr>
              <a:t>consectetur</a:t>
            </a:r>
            <a:r>
              <a:rPr lang="en-US">
                <a:solidFill>
                  <a:schemeClr val="tx1">
                    <a:lumMod val="65000"/>
                    <a:lumOff val="35000"/>
                  </a:schemeClr>
                </a:solidFill>
              </a:rPr>
              <a:t> </a:t>
            </a:r>
            <a:r>
              <a:rPr lang="en-US" err="1">
                <a:solidFill>
                  <a:schemeClr val="tx1">
                    <a:lumMod val="65000"/>
                    <a:lumOff val="35000"/>
                  </a:schemeClr>
                </a:solidFill>
              </a:rPr>
              <a:t>adipiscing</a:t>
            </a:r>
            <a:r>
              <a:rPr lang="en-US">
                <a:solidFill>
                  <a:schemeClr val="tx1">
                    <a:lumMod val="65000"/>
                    <a:lumOff val="35000"/>
                  </a:schemeClr>
                </a:solidFill>
              </a:rPr>
              <a:t> </a:t>
            </a:r>
            <a:r>
              <a:rPr lang="en-US" err="1">
                <a:solidFill>
                  <a:schemeClr val="tx1">
                    <a:lumMod val="65000"/>
                    <a:lumOff val="35000"/>
                  </a:schemeClr>
                </a:solidFill>
              </a:rPr>
              <a:t>elit</a:t>
            </a:r>
            <a:r>
              <a:rPr lang="en-US">
                <a:solidFill>
                  <a:schemeClr val="tx1">
                    <a:lumMod val="65000"/>
                    <a:lumOff val="35000"/>
                  </a:schemeClr>
                </a:solidFill>
              </a:rPr>
              <a:t>. </a:t>
            </a:r>
          </a:p>
          <a:p>
            <a:r>
              <a:rPr lang="en-US">
                <a:solidFill>
                  <a:schemeClr val="tx1">
                    <a:lumMod val="65000"/>
                    <a:lumOff val="35000"/>
                  </a:schemeClr>
                </a:solidFill>
              </a:rPr>
              <a:t>Lorem ipsum dolor sit </a:t>
            </a:r>
            <a:r>
              <a:rPr lang="en-US" err="1">
                <a:solidFill>
                  <a:schemeClr val="tx1">
                    <a:lumMod val="65000"/>
                    <a:lumOff val="35000"/>
                  </a:schemeClr>
                </a:solidFill>
              </a:rPr>
              <a:t>amet</a:t>
            </a:r>
            <a:r>
              <a:rPr lang="en-US">
                <a:solidFill>
                  <a:schemeClr val="tx1">
                    <a:lumMod val="65000"/>
                    <a:lumOff val="35000"/>
                  </a:schemeClr>
                </a:solidFill>
              </a:rPr>
              <a:t>, </a:t>
            </a:r>
            <a:r>
              <a:rPr lang="en-US" err="1">
                <a:solidFill>
                  <a:schemeClr val="tx1">
                    <a:lumMod val="65000"/>
                    <a:lumOff val="35000"/>
                  </a:schemeClr>
                </a:solidFill>
              </a:rPr>
              <a:t>consectetur</a:t>
            </a:r>
            <a:r>
              <a:rPr lang="en-US">
                <a:solidFill>
                  <a:schemeClr val="tx1">
                    <a:lumMod val="65000"/>
                    <a:lumOff val="35000"/>
                  </a:schemeClr>
                </a:solidFill>
              </a:rPr>
              <a:t> </a:t>
            </a:r>
            <a:r>
              <a:rPr lang="en-US" err="1">
                <a:solidFill>
                  <a:schemeClr val="tx1">
                    <a:lumMod val="65000"/>
                    <a:lumOff val="35000"/>
                  </a:schemeClr>
                </a:solidFill>
              </a:rPr>
              <a:t>adipiscing</a:t>
            </a:r>
            <a:r>
              <a:rPr lang="en-US">
                <a:solidFill>
                  <a:schemeClr val="tx1">
                    <a:lumMod val="65000"/>
                    <a:lumOff val="35000"/>
                  </a:schemeClr>
                </a:solidFill>
              </a:rPr>
              <a:t> </a:t>
            </a:r>
            <a:r>
              <a:rPr lang="en-US" err="1">
                <a:solidFill>
                  <a:schemeClr val="tx1">
                    <a:lumMod val="65000"/>
                    <a:lumOff val="35000"/>
                  </a:schemeClr>
                </a:solidFill>
              </a:rPr>
              <a:t>elit</a:t>
            </a:r>
            <a:r>
              <a:rPr lang="en-US">
                <a:solidFill>
                  <a:schemeClr val="tx1">
                    <a:lumMod val="65000"/>
                    <a:lumOff val="35000"/>
                  </a:schemeClr>
                </a:solidFill>
              </a:rPr>
              <a:t>. </a:t>
            </a:r>
          </a:p>
          <a:p>
            <a:endParaRPr lang="en-US">
              <a:solidFill>
                <a:schemeClr val="tx1">
                  <a:lumMod val="65000"/>
                  <a:lumOff val="35000"/>
                </a:schemeClr>
              </a:solidFill>
            </a:endParaRPr>
          </a:p>
        </p:txBody>
      </p:sp>
    </p:spTree>
    <p:extLst>
      <p:ext uri="{BB962C8B-B14F-4D97-AF65-F5344CB8AC3E}">
        <p14:creationId xmlns:p14="http://schemas.microsoft.com/office/powerpoint/2010/main" val="37463387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Image and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05500" y="395836"/>
            <a:ext cx="7121455" cy="566531"/>
          </a:xfrm>
        </p:spPr>
        <p:txBody>
          <a:bodyPr anchor="b"/>
          <a:lstStyle>
            <a:lvl1pPr algn="r">
              <a:defRPr sz="3200" b="1" i="0" baseline="0"/>
            </a:lvl1pPr>
          </a:lstStyle>
          <a:p>
            <a:r>
              <a:rPr lang="en-US"/>
              <a:t>IMAGE AND TEXT</a:t>
            </a:r>
          </a:p>
        </p:txBody>
      </p:sp>
      <p:sp>
        <p:nvSpPr>
          <p:cNvPr id="3" name="Picture Placeholder 2"/>
          <p:cNvSpPr>
            <a:spLocks noGrp="1"/>
          </p:cNvSpPr>
          <p:nvPr>
            <p:ph type="pic" idx="1"/>
          </p:nvPr>
        </p:nvSpPr>
        <p:spPr>
          <a:xfrm>
            <a:off x="0" y="1552437"/>
            <a:ext cx="12192000" cy="324062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Footer Placeholder 4"/>
          <p:cNvSpPr>
            <a:spLocks noGrp="1"/>
          </p:cNvSpPr>
          <p:nvPr>
            <p:ph type="ftr" sz="quarter" idx="3"/>
          </p:nvPr>
        </p:nvSpPr>
        <p:spPr>
          <a:xfrm>
            <a:off x="560439" y="6356350"/>
            <a:ext cx="86622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Text Placeholder 6"/>
          <p:cNvSpPr>
            <a:spLocks noGrp="1"/>
          </p:cNvSpPr>
          <p:nvPr>
            <p:ph type="body" sz="quarter" idx="10" hasCustomPrompt="1"/>
          </p:nvPr>
        </p:nvSpPr>
        <p:spPr>
          <a:xfrm>
            <a:off x="5123413" y="994190"/>
            <a:ext cx="6778625" cy="527119"/>
          </a:xfrm>
          <a:prstGeom prst="rect">
            <a:avLst/>
          </a:prstGeom>
        </p:spPr>
        <p:txBody>
          <a:bodyPr/>
          <a:lstStyle>
            <a:lvl1pPr marL="0" indent="0" algn="r">
              <a:buNone/>
              <a:defRPr sz="2400" baseline="0"/>
            </a:lvl1pPr>
          </a:lstStyle>
          <a:p>
            <a:pPr lvl="0"/>
            <a:r>
              <a:rPr lang="en-US"/>
              <a:t>Text here</a:t>
            </a:r>
          </a:p>
        </p:txBody>
      </p:sp>
      <p:sp>
        <p:nvSpPr>
          <p:cNvPr id="9" name="Text Placeholder 6"/>
          <p:cNvSpPr>
            <a:spLocks noGrp="1"/>
          </p:cNvSpPr>
          <p:nvPr>
            <p:ph type="body" sz="quarter" idx="11" hasCustomPrompt="1"/>
          </p:nvPr>
        </p:nvSpPr>
        <p:spPr>
          <a:xfrm>
            <a:off x="5123412" y="5047587"/>
            <a:ext cx="6778625" cy="527119"/>
          </a:xfrm>
          <a:prstGeom prst="rect">
            <a:avLst/>
          </a:prstGeom>
        </p:spPr>
        <p:txBody>
          <a:bodyPr/>
          <a:lstStyle>
            <a:lvl1pPr marL="0" indent="0" algn="r">
              <a:buNone/>
              <a:defRPr sz="2400" baseline="0"/>
            </a:lvl1pPr>
          </a:lstStyle>
          <a:p>
            <a:pPr lvl="0"/>
            <a:r>
              <a:rPr lang="en-US"/>
              <a:t>Text here</a:t>
            </a:r>
          </a:p>
        </p:txBody>
      </p:sp>
    </p:spTree>
    <p:extLst>
      <p:ext uri="{BB962C8B-B14F-4D97-AF65-F5344CB8AC3E}">
        <p14:creationId xmlns:p14="http://schemas.microsoft.com/office/powerpoint/2010/main" val="412055219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FFFFFF"/>
        </a:solidFill>
        <a:effectLst/>
      </p:bgPr>
    </p:bg>
    <p:spTree>
      <p:nvGrpSpPr>
        <p:cNvPr id="1" name=""/>
        <p:cNvGrpSpPr/>
        <p:nvPr/>
      </p:nvGrpSpPr>
      <p:grpSpPr>
        <a:xfrm>
          <a:off x="0" y="0"/>
          <a:ext cx="0" cy="0"/>
          <a:chOff x="0" y="0"/>
          <a:chExt cx="0" cy="0"/>
        </a:xfrm>
      </p:grpSpPr>
      <p:sp>
        <p:nvSpPr>
          <p:cNvPr id="10" name="Rectangle 9"/>
          <p:cNvSpPr/>
          <p:nvPr userDrawn="1"/>
        </p:nvSpPr>
        <p:spPr>
          <a:xfrm>
            <a:off x="0" y="1451076"/>
            <a:ext cx="12192000" cy="4187724"/>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sp>
        <p:nvSpPr>
          <p:cNvPr id="8" name="Rectangle 7"/>
          <p:cNvSpPr/>
          <p:nvPr userDrawn="1"/>
        </p:nvSpPr>
        <p:spPr>
          <a:xfrm>
            <a:off x="-13398" y="0"/>
            <a:ext cx="12192000" cy="474083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sp>
        <p:nvSpPr>
          <p:cNvPr id="2" name="Title 1"/>
          <p:cNvSpPr>
            <a:spLocks noGrp="1"/>
          </p:cNvSpPr>
          <p:nvPr>
            <p:ph type="ctrTitle"/>
          </p:nvPr>
        </p:nvSpPr>
        <p:spPr>
          <a:xfrm>
            <a:off x="147484" y="1091868"/>
            <a:ext cx="11113369" cy="1193800"/>
          </a:xfrm>
        </p:spPr>
        <p:txBody>
          <a:bodyPr anchor="b"/>
          <a:lstStyle>
            <a:lvl1pPr algn="l">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235970" y="2260587"/>
            <a:ext cx="8130845" cy="656469"/>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Footer Placeholder 4"/>
          <p:cNvSpPr>
            <a:spLocks noGrp="1"/>
          </p:cNvSpPr>
          <p:nvPr>
            <p:ph type="ftr" sz="quarter" idx="3"/>
          </p:nvPr>
        </p:nvSpPr>
        <p:spPr>
          <a:xfrm>
            <a:off x="235970" y="6294436"/>
            <a:ext cx="8459795"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07303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Footer Placeholder 4"/>
          <p:cNvSpPr>
            <a:spLocks noGrp="1"/>
          </p:cNvSpPr>
          <p:nvPr>
            <p:ph type="ftr" sz="quarter" idx="3"/>
          </p:nvPr>
        </p:nvSpPr>
        <p:spPr>
          <a:xfrm>
            <a:off x="560439" y="6356350"/>
            <a:ext cx="86622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569140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1_Title Slide Option 2">
    <p:bg>
      <p:bgPr>
        <a:solidFill>
          <a:srgbClr val="FFFFFF"/>
        </a:solidFill>
        <a:effectLst/>
      </p:bgPr>
    </p:bg>
    <p:spTree>
      <p:nvGrpSpPr>
        <p:cNvPr id="1" name=""/>
        <p:cNvGrpSpPr/>
        <p:nvPr/>
      </p:nvGrpSpPr>
      <p:grpSpPr>
        <a:xfrm>
          <a:off x="0" y="0"/>
          <a:ext cx="0" cy="0"/>
          <a:chOff x="0" y="0"/>
          <a:chExt cx="0" cy="0"/>
        </a:xfrm>
      </p:grpSpPr>
      <p:sp>
        <p:nvSpPr>
          <p:cNvPr id="10" name="Rectangle 9"/>
          <p:cNvSpPr/>
          <p:nvPr userDrawn="1"/>
        </p:nvSpPr>
        <p:spPr>
          <a:xfrm>
            <a:off x="0" y="1451076"/>
            <a:ext cx="12192000" cy="4187724"/>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sp>
        <p:nvSpPr>
          <p:cNvPr id="8" name="Rectangle 7"/>
          <p:cNvSpPr/>
          <p:nvPr userDrawn="1"/>
        </p:nvSpPr>
        <p:spPr>
          <a:xfrm>
            <a:off x="-13398" y="0"/>
            <a:ext cx="12192000" cy="4740831"/>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sp>
        <p:nvSpPr>
          <p:cNvPr id="2" name="Title 1"/>
          <p:cNvSpPr>
            <a:spLocks noGrp="1"/>
          </p:cNvSpPr>
          <p:nvPr>
            <p:ph type="ctrTitle"/>
          </p:nvPr>
        </p:nvSpPr>
        <p:spPr>
          <a:xfrm>
            <a:off x="147484" y="1091868"/>
            <a:ext cx="11113369" cy="1193800"/>
          </a:xfrm>
        </p:spPr>
        <p:txBody>
          <a:bodyPr anchor="b"/>
          <a:lstStyle>
            <a:lvl1pPr algn="l">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235970" y="2260587"/>
            <a:ext cx="8130845" cy="656469"/>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Footer Placeholder 4"/>
          <p:cNvSpPr>
            <a:spLocks noGrp="1"/>
          </p:cNvSpPr>
          <p:nvPr>
            <p:ph type="ftr" sz="quarter" idx="3"/>
          </p:nvPr>
        </p:nvSpPr>
        <p:spPr>
          <a:xfrm>
            <a:off x="235970" y="6294436"/>
            <a:ext cx="8459795"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435379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Footer Placeholder 4"/>
          <p:cNvSpPr>
            <a:spLocks noGrp="1"/>
          </p:cNvSpPr>
          <p:nvPr>
            <p:ph type="ftr" sz="quarter" idx="3"/>
          </p:nvPr>
        </p:nvSpPr>
        <p:spPr>
          <a:xfrm>
            <a:off x="560439" y="6356350"/>
            <a:ext cx="86622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Content Placeholder 3"/>
          <p:cNvSpPr>
            <a:spLocks noGrp="1"/>
          </p:cNvSpPr>
          <p:nvPr>
            <p:ph sz="half" idx="10"/>
          </p:nvPr>
        </p:nvSpPr>
        <p:spPr>
          <a:xfrm>
            <a:off x="838200" y="1690687"/>
            <a:ext cx="10515600" cy="4486275"/>
          </a:xfrm>
          <a:prstGeom prst="rect">
            <a:avLst/>
          </a:prstGeom>
        </p:spPr>
        <p:txBody>
          <a:bodyPr/>
          <a:lstStyle>
            <a:lvl1pPr marL="228600" indent="-228600">
              <a:buClr>
                <a:schemeClr val="accent1"/>
              </a:buClr>
              <a:buFont typeface="Calibri" panose="020F0502020204030204" pitchFamily="34" charset="0"/>
              <a:buChar char="●"/>
              <a:defRPr/>
            </a:lvl1pPr>
            <a:lvl2pPr marL="685800" indent="-228600">
              <a:buClr>
                <a:schemeClr val="accent1"/>
              </a:buClr>
              <a:buFont typeface="Calibri" panose="020F0502020204030204" pitchFamily="34" charset="0"/>
              <a:buChar char="●"/>
              <a:defRPr/>
            </a:lvl2pPr>
            <a:lvl3pPr marL="1143000" indent="-228600">
              <a:buClr>
                <a:schemeClr val="accent1"/>
              </a:buClr>
              <a:buFont typeface="Calibri" panose="020F0502020204030204" pitchFamily="34" charset="0"/>
              <a:buChar char="●"/>
              <a:defRPr/>
            </a:lvl3pPr>
            <a:lvl4pPr marL="1600200" indent="-228600">
              <a:buClr>
                <a:schemeClr val="accent1"/>
              </a:buClr>
              <a:buFont typeface="Calibri" panose="020F0502020204030204" pitchFamily="34" charset="0"/>
              <a:buChar char="●"/>
              <a:defRPr/>
            </a:lvl4pPr>
            <a:lvl5pPr marL="2057400" indent="-228600">
              <a:buClr>
                <a:schemeClr val="accent1"/>
              </a:buClr>
              <a:buFont typeface="Calibri" panose="020F050202020403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194179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4" name="Rectangle 3"/>
          <p:cNvSpPr/>
          <p:nvPr userDrawn="1"/>
        </p:nvSpPr>
        <p:spPr>
          <a:xfrm>
            <a:off x="-18875" y="-5233"/>
            <a:ext cx="12192000" cy="389613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sp>
        <p:nvSpPr>
          <p:cNvPr id="3" name="Footer Placeholder 2"/>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32235" y="0"/>
            <a:ext cx="2209800" cy="2209800"/>
          </a:xfrm>
          <a:prstGeom prst="rect">
            <a:avLst/>
          </a:prstGeom>
        </p:spPr>
      </p:pic>
      <p:sp>
        <p:nvSpPr>
          <p:cNvPr id="9" name="Content Placeholder 8"/>
          <p:cNvSpPr>
            <a:spLocks noGrp="1"/>
          </p:cNvSpPr>
          <p:nvPr>
            <p:ph sz="quarter" idx="11" hasCustomPrompt="1"/>
          </p:nvPr>
        </p:nvSpPr>
        <p:spPr>
          <a:xfrm>
            <a:off x="266207" y="2578645"/>
            <a:ext cx="10556875" cy="1079500"/>
          </a:xfrm>
          <a:prstGeom prst="rect">
            <a:avLst/>
          </a:prstGeom>
        </p:spPr>
        <p:txBody>
          <a:bodyPr/>
          <a:lstStyle>
            <a:lvl1pPr marL="0" indent="0">
              <a:buNone/>
              <a:defRPr sz="4000">
                <a:solidFill>
                  <a:schemeClr val="bg1"/>
                </a:solidFill>
              </a:defRPr>
            </a:lvl1pPr>
          </a:lstStyle>
          <a:p>
            <a:pPr lvl="0"/>
            <a:r>
              <a:rPr lang="en-US"/>
              <a:t>Quote</a:t>
            </a:r>
          </a:p>
        </p:txBody>
      </p:sp>
      <p:sp>
        <p:nvSpPr>
          <p:cNvPr id="11" name="Text Placeholder 10"/>
          <p:cNvSpPr>
            <a:spLocks noGrp="1"/>
          </p:cNvSpPr>
          <p:nvPr>
            <p:ph type="body" sz="quarter" idx="12" hasCustomPrompt="1"/>
          </p:nvPr>
        </p:nvSpPr>
        <p:spPr>
          <a:xfrm>
            <a:off x="266207" y="4046252"/>
            <a:ext cx="11080750" cy="1819275"/>
          </a:xfrm>
          <a:prstGeom prst="rect">
            <a:avLst/>
          </a:prstGeom>
        </p:spPr>
        <p:txBody>
          <a:bodyPr/>
          <a:lstStyle>
            <a:lvl1pPr marL="0" indent="0">
              <a:buNone/>
              <a:defRPr sz="2000"/>
            </a:lvl1pPr>
          </a:lstStyle>
          <a:p>
            <a:r>
              <a:rPr lang="en-US">
                <a:solidFill>
                  <a:schemeClr val="tx1">
                    <a:lumMod val="65000"/>
                    <a:lumOff val="35000"/>
                  </a:schemeClr>
                </a:solidFill>
              </a:rPr>
              <a:t>Lorem ipsum dolor sit </a:t>
            </a:r>
            <a:r>
              <a:rPr lang="en-US" err="1">
                <a:solidFill>
                  <a:schemeClr val="tx1">
                    <a:lumMod val="65000"/>
                    <a:lumOff val="35000"/>
                  </a:schemeClr>
                </a:solidFill>
              </a:rPr>
              <a:t>amet</a:t>
            </a:r>
            <a:r>
              <a:rPr lang="en-US">
                <a:solidFill>
                  <a:schemeClr val="tx1">
                    <a:lumMod val="65000"/>
                    <a:lumOff val="35000"/>
                  </a:schemeClr>
                </a:solidFill>
              </a:rPr>
              <a:t>, </a:t>
            </a:r>
            <a:r>
              <a:rPr lang="en-US" err="1">
                <a:solidFill>
                  <a:schemeClr val="tx1">
                    <a:lumMod val="65000"/>
                    <a:lumOff val="35000"/>
                  </a:schemeClr>
                </a:solidFill>
              </a:rPr>
              <a:t>consectetur</a:t>
            </a:r>
            <a:r>
              <a:rPr lang="en-US">
                <a:solidFill>
                  <a:schemeClr val="tx1">
                    <a:lumMod val="65000"/>
                    <a:lumOff val="35000"/>
                  </a:schemeClr>
                </a:solidFill>
              </a:rPr>
              <a:t> </a:t>
            </a:r>
            <a:r>
              <a:rPr lang="en-US" err="1">
                <a:solidFill>
                  <a:schemeClr val="tx1">
                    <a:lumMod val="65000"/>
                    <a:lumOff val="35000"/>
                  </a:schemeClr>
                </a:solidFill>
              </a:rPr>
              <a:t>adipiscing</a:t>
            </a:r>
            <a:r>
              <a:rPr lang="en-US">
                <a:solidFill>
                  <a:schemeClr val="tx1">
                    <a:lumMod val="65000"/>
                    <a:lumOff val="35000"/>
                  </a:schemeClr>
                </a:solidFill>
              </a:rPr>
              <a:t> </a:t>
            </a:r>
            <a:r>
              <a:rPr lang="en-US" err="1">
                <a:solidFill>
                  <a:schemeClr val="tx1">
                    <a:lumMod val="65000"/>
                    <a:lumOff val="35000"/>
                  </a:schemeClr>
                </a:solidFill>
              </a:rPr>
              <a:t>elit</a:t>
            </a:r>
            <a:r>
              <a:rPr lang="en-US">
                <a:solidFill>
                  <a:schemeClr val="tx1">
                    <a:lumMod val="65000"/>
                    <a:lumOff val="35000"/>
                  </a:schemeClr>
                </a:solidFill>
              </a:rPr>
              <a:t>. </a:t>
            </a:r>
            <a:r>
              <a:rPr lang="en-US" err="1">
                <a:solidFill>
                  <a:schemeClr val="tx1">
                    <a:lumMod val="65000"/>
                    <a:lumOff val="35000"/>
                  </a:schemeClr>
                </a:solidFill>
              </a:rPr>
              <a:t>Ut</a:t>
            </a:r>
            <a:r>
              <a:rPr lang="en-US">
                <a:solidFill>
                  <a:schemeClr val="tx1">
                    <a:lumMod val="65000"/>
                    <a:lumOff val="35000"/>
                  </a:schemeClr>
                </a:solidFill>
              </a:rPr>
              <a:t> </a:t>
            </a:r>
            <a:r>
              <a:rPr lang="en-US" err="1">
                <a:solidFill>
                  <a:schemeClr val="tx1">
                    <a:lumMod val="65000"/>
                    <a:lumOff val="35000"/>
                  </a:schemeClr>
                </a:solidFill>
              </a:rPr>
              <a:t>posuere</a:t>
            </a:r>
            <a:r>
              <a:rPr lang="en-US">
                <a:solidFill>
                  <a:schemeClr val="tx1">
                    <a:lumMod val="65000"/>
                    <a:lumOff val="35000"/>
                  </a:schemeClr>
                </a:solidFill>
              </a:rPr>
              <a:t> </a:t>
            </a:r>
            <a:r>
              <a:rPr lang="en-US" err="1">
                <a:solidFill>
                  <a:schemeClr val="tx1">
                    <a:lumMod val="65000"/>
                    <a:lumOff val="35000"/>
                  </a:schemeClr>
                </a:solidFill>
              </a:rPr>
              <a:t>fermentum</a:t>
            </a:r>
            <a:r>
              <a:rPr lang="en-US">
                <a:solidFill>
                  <a:schemeClr val="tx1">
                    <a:lumMod val="65000"/>
                    <a:lumOff val="35000"/>
                  </a:schemeClr>
                </a:solidFill>
              </a:rPr>
              <a:t> </a:t>
            </a:r>
            <a:r>
              <a:rPr lang="en-US" err="1">
                <a:solidFill>
                  <a:schemeClr val="tx1">
                    <a:lumMod val="65000"/>
                    <a:lumOff val="35000"/>
                  </a:schemeClr>
                </a:solidFill>
              </a:rPr>
              <a:t>purus</a:t>
            </a:r>
            <a:r>
              <a:rPr lang="en-US">
                <a:solidFill>
                  <a:schemeClr val="tx1">
                    <a:lumMod val="65000"/>
                    <a:lumOff val="35000"/>
                  </a:schemeClr>
                </a:solidFill>
              </a:rPr>
              <a:t> </a:t>
            </a:r>
            <a:r>
              <a:rPr lang="en-US" err="1">
                <a:solidFill>
                  <a:schemeClr val="tx1">
                    <a:lumMod val="65000"/>
                    <a:lumOff val="35000"/>
                  </a:schemeClr>
                </a:solidFill>
              </a:rPr>
              <a:t>ut</a:t>
            </a:r>
            <a:r>
              <a:rPr lang="en-US">
                <a:solidFill>
                  <a:schemeClr val="tx1">
                    <a:lumMod val="65000"/>
                    <a:lumOff val="35000"/>
                  </a:schemeClr>
                </a:solidFill>
              </a:rPr>
              <a:t> </a:t>
            </a:r>
            <a:r>
              <a:rPr lang="en-US" err="1">
                <a:solidFill>
                  <a:schemeClr val="tx1">
                    <a:lumMod val="65000"/>
                    <a:lumOff val="35000"/>
                  </a:schemeClr>
                </a:solidFill>
              </a:rPr>
              <a:t>facilisis</a:t>
            </a:r>
            <a:r>
              <a:rPr lang="en-US">
                <a:solidFill>
                  <a:schemeClr val="tx1">
                    <a:lumMod val="65000"/>
                    <a:lumOff val="35000"/>
                  </a:schemeClr>
                </a:solidFill>
              </a:rPr>
              <a:t>. </a:t>
            </a:r>
            <a:r>
              <a:rPr lang="en-US" err="1">
                <a:solidFill>
                  <a:schemeClr val="tx1">
                    <a:lumMod val="65000"/>
                    <a:lumOff val="35000"/>
                  </a:schemeClr>
                </a:solidFill>
              </a:rPr>
              <a:t>Nullam</a:t>
            </a:r>
            <a:r>
              <a:rPr lang="en-US">
                <a:solidFill>
                  <a:schemeClr val="tx1">
                    <a:lumMod val="65000"/>
                    <a:lumOff val="35000"/>
                  </a:schemeClr>
                </a:solidFill>
              </a:rPr>
              <a:t> semper, </a:t>
            </a:r>
            <a:r>
              <a:rPr lang="en-US" err="1">
                <a:solidFill>
                  <a:schemeClr val="tx1">
                    <a:lumMod val="65000"/>
                    <a:lumOff val="35000"/>
                  </a:schemeClr>
                </a:solidFill>
              </a:rPr>
              <a:t>sem</a:t>
            </a:r>
            <a:r>
              <a:rPr lang="en-US">
                <a:solidFill>
                  <a:schemeClr val="tx1">
                    <a:lumMod val="65000"/>
                    <a:lumOff val="35000"/>
                  </a:schemeClr>
                </a:solidFill>
              </a:rPr>
              <a:t> a dictum gravida, </a:t>
            </a:r>
            <a:r>
              <a:rPr lang="en-US" err="1">
                <a:solidFill>
                  <a:schemeClr val="tx1">
                    <a:lumMod val="65000"/>
                    <a:lumOff val="35000"/>
                  </a:schemeClr>
                </a:solidFill>
              </a:rPr>
              <a:t>purus</a:t>
            </a:r>
            <a:r>
              <a:rPr lang="en-US">
                <a:solidFill>
                  <a:schemeClr val="tx1">
                    <a:lumMod val="65000"/>
                    <a:lumOff val="35000"/>
                  </a:schemeClr>
                </a:solidFill>
              </a:rPr>
              <a:t> </a:t>
            </a:r>
            <a:r>
              <a:rPr lang="en-US" err="1">
                <a:solidFill>
                  <a:schemeClr val="tx1">
                    <a:lumMod val="65000"/>
                    <a:lumOff val="35000"/>
                  </a:schemeClr>
                </a:solidFill>
              </a:rPr>
              <a:t>mauris</a:t>
            </a:r>
            <a:r>
              <a:rPr lang="en-US">
                <a:solidFill>
                  <a:schemeClr val="tx1">
                    <a:lumMod val="65000"/>
                    <a:lumOff val="35000"/>
                  </a:schemeClr>
                </a:solidFill>
              </a:rPr>
              <a:t> </a:t>
            </a:r>
            <a:r>
              <a:rPr lang="en-US" err="1">
                <a:solidFill>
                  <a:schemeClr val="tx1">
                    <a:lumMod val="65000"/>
                    <a:lumOff val="35000"/>
                  </a:schemeClr>
                </a:solidFill>
              </a:rPr>
              <a:t>laoreet</a:t>
            </a:r>
            <a:r>
              <a:rPr lang="en-US">
                <a:solidFill>
                  <a:schemeClr val="tx1">
                    <a:lumMod val="65000"/>
                    <a:lumOff val="35000"/>
                  </a:schemeClr>
                </a:solidFill>
              </a:rPr>
              <a:t> </a:t>
            </a:r>
            <a:r>
              <a:rPr lang="en-US" err="1">
                <a:solidFill>
                  <a:schemeClr val="tx1">
                    <a:lumMod val="65000"/>
                    <a:lumOff val="35000"/>
                  </a:schemeClr>
                </a:solidFill>
              </a:rPr>
              <a:t>turpis</a:t>
            </a:r>
            <a:r>
              <a:rPr lang="en-US">
                <a:solidFill>
                  <a:schemeClr val="tx1">
                    <a:lumMod val="65000"/>
                    <a:lumOff val="35000"/>
                  </a:schemeClr>
                </a:solidFill>
              </a:rPr>
              <a:t>, </a:t>
            </a:r>
            <a:r>
              <a:rPr lang="en-US" err="1">
                <a:solidFill>
                  <a:schemeClr val="tx1">
                    <a:lumMod val="65000"/>
                    <a:lumOff val="35000"/>
                  </a:schemeClr>
                </a:solidFill>
              </a:rPr>
              <a:t>ut</a:t>
            </a:r>
            <a:r>
              <a:rPr lang="en-US">
                <a:solidFill>
                  <a:schemeClr val="tx1">
                    <a:lumMod val="65000"/>
                    <a:lumOff val="35000"/>
                  </a:schemeClr>
                </a:solidFill>
              </a:rPr>
              <a:t> </a:t>
            </a:r>
            <a:r>
              <a:rPr lang="en-US" err="1">
                <a:solidFill>
                  <a:schemeClr val="tx1">
                    <a:lumMod val="65000"/>
                    <a:lumOff val="35000"/>
                  </a:schemeClr>
                </a:solidFill>
              </a:rPr>
              <a:t>luctus</a:t>
            </a:r>
            <a:r>
              <a:rPr lang="en-US">
                <a:solidFill>
                  <a:schemeClr val="tx1">
                    <a:lumMod val="65000"/>
                    <a:lumOff val="35000"/>
                  </a:schemeClr>
                </a:solidFill>
              </a:rPr>
              <a:t> </a:t>
            </a:r>
            <a:r>
              <a:rPr lang="en-US" err="1">
                <a:solidFill>
                  <a:schemeClr val="tx1">
                    <a:lumMod val="65000"/>
                    <a:lumOff val="35000"/>
                  </a:schemeClr>
                </a:solidFill>
              </a:rPr>
              <a:t>mauris</a:t>
            </a:r>
            <a:r>
              <a:rPr lang="en-US">
                <a:solidFill>
                  <a:schemeClr val="tx1">
                    <a:lumMod val="65000"/>
                    <a:lumOff val="35000"/>
                  </a:schemeClr>
                </a:solidFill>
              </a:rPr>
              <a:t> </a:t>
            </a:r>
            <a:r>
              <a:rPr lang="en-US" err="1">
                <a:solidFill>
                  <a:schemeClr val="tx1">
                    <a:lumMod val="65000"/>
                    <a:lumOff val="35000"/>
                  </a:schemeClr>
                </a:solidFill>
              </a:rPr>
              <a:t>massa</a:t>
            </a:r>
            <a:r>
              <a:rPr lang="en-US">
                <a:solidFill>
                  <a:schemeClr val="tx1">
                    <a:lumMod val="65000"/>
                    <a:lumOff val="35000"/>
                  </a:schemeClr>
                </a:solidFill>
              </a:rPr>
              <a:t> vitae diam. </a:t>
            </a:r>
            <a:r>
              <a:rPr lang="en-US" err="1">
                <a:solidFill>
                  <a:schemeClr val="tx1">
                    <a:lumMod val="65000"/>
                    <a:lumOff val="35000"/>
                  </a:schemeClr>
                </a:solidFill>
              </a:rPr>
              <a:t>Nullam</a:t>
            </a:r>
            <a:r>
              <a:rPr lang="en-US">
                <a:solidFill>
                  <a:schemeClr val="tx1">
                    <a:lumMod val="65000"/>
                    <a:lumOff val="35000"/>
                  </a:schemeClr>
                </a:solidFill>
              </a:rPr>
              <a:t> </a:t>
            </a:r>
            <a:r>
              <a:rPr lang="en-US" err="1">
                <a:solidFill>
                  <a:schemeClr val="tx1">
                    <a:lumMod val="65000"/>
                    <a:lumOff val="35000"/>
                  </a:schemeClr>
                </a:solidFill>
              </a:rPr>
              <a:t>vel</a:t>
            </a:r>
            <a:r>
              <a:rPr lang="en-US">
                <a:solidFill>
                  <a:schemeClr val="tx1">
                    <a:lumMod val="65000"/>
                    <a:lumOff val="35000"/>
                  </a:schemeClr>
                </a:solidFill>
              </a:rPr>
              <a:t> </a:t>
            </a:r>
            <a:r>
              <a:rPr lang="en-US" err="1">
                <a:solidFill>
                  <a:schemeClr val="tx1">
                    <a:lumMod val="65000"/>
                    <a:lumOff val="35000"/>
                  </a:schemeClr>
                </a:solidFill>
              </a:rPr>
              <a:t>purus</a:t>
            </a:r>
            <a:r>
              <a:rPr lang="en-US">
                <a:solidFill>
                  <a:schemeClr val="tx1">
                    <a:lumMod val="65000"/>
                    <a:lumOff val="35000"/>
                  </a:schemeClr>
                </a:solidFill>
              </a:rPr>
              <a:t> </a:t>
            </a:r>
            <a:r>
              <a:rPr lang="en-US" err="1">
                <a:solidFill>
                  <a:schemeClr val="tx1">
                    <a:lumMod val="65000"/>
                    <a:lumOff val="35000"/>
                  </a:schemeClr>
                </a:solidFill>
              </a:rPr>
              <a:t>auctor</a:t>
            </a:r>
            <a:r>
              <a:rPr lang="en-US">
                <a:solidFill>
                  <a:schemeClr val="tx1">
                    <a:lumMod val="65000"/>
                    <a:lumOff val="35000"/>
                  </a:schemeClr>
                </a:solidFill>
              </a:rPr>
              <a:t>, </a:t>
            </a:r>
            <a:r>
              <a:rPr lang="en-US" err="1">
                <a:solidFill>
                  <a:schemeClr val="tx1">
                    <a:lumMod val="65000"/>
                    <a:lumOff val="35000"/>
                  </a:schemeClr>
                </a:solidFill>
              </a:rPr>
              <a:t>auctor</a:t>
            </a:r>
            <a:r>
              <a:rPr lang="en-US">
                <a:solidFill>
                  <a:schemeClr val="tx1">
                    <a:lumMod val="65000"/>
                    <a:lumOff val="35000"/>
                  </a:schemeClr>
                </a:solidFill>
              </a:rPr>
              <a:t> ligula sit </a:t>
            </a:r>
            <a:r>
              <a:rPr lang="en-US" err="1">
                <a:solidFill>
                  <a:schemeClr val="tx1">
                    <a:lumMod val="65000"/>
                    <a:lumOff val="35000"/>
                  </a:schemeClr>
                </a:solidFill>
              </a:rPr>
              <a:t>amet</a:t>
            </a:r>
            <a:r>
              <a:rPr lang="en-US">
                <a:solidFill>
                  <a:schemeClr val="tx1">
                    <a:lumMod val="65000"/>
                    <a:lumOff val="35000"/>
                  </a:schemeClr>
                </a:solidFill>
              </a:rPr>
              <a:t>, </a:t>
            </a:r>
            <a:r>
              <a:rPr lang="en-US" err="1">
                <a:solidFill>
                  <a:schemeClr val="tx1">
                    <a:lumMod val="65000"/>
                    <a:lumOff val="35000"/>
                  </a:schemeClr>
                </a:solidFill>
              </a:rPr>
              <a:t>mattis</a:t>
            </a:r>
            <a:r>
              <a:rPr lang="en-US">
                <a:solidFill>
                  <a:schemeClr val="tx1">
                    <a:lumMod val="65000"/>
                    <a:lumOff val="35000"/>
                  </a:schemeClr>
                </a:solidFill>
              </a:rPr>
              <a:t> </a:t>
            </a:r>
            <a:r>
              <a:rPr lang="en-US" err="1">
                <a:solidFill>
                  <a:schemeClr val="tx1">
                    <a:lumMod val="65000"/>
                    <a:lumOff val="35000"/>
                  </a:schemeClr>
                </a:solidFill>
              </a:rPr>
              <a:t>neque</a:t>
            </a:r>
            <a:r>
              <a:rPr lang="en-US">
                <a:solidFill>
                  <a:schemeClr val="tx1">
                    <a:lumMod val="65000"/>
                    <a:lumOff val="35000"/>
                  </a:schemeClr>
                </a:solidFill>
              </a:rPr>
              <a:t>.</a:t>
            </a:r>
          </a:p>
          <a:p>
            <a:r>
              <a:rPr lang="en-US" err="1">
                <a:solidFill>
                  <a:schemeClr val="tx1">
                    <a:lumMod val="65000"/>
                    <a:lumOff val="35000"/>
                  </a:schemeClr>
                </a:solidFill>
              </a:rPr>
              <a:t>Donec</a:t>
            </a:r>
            <a:r>
              <a:rPr lang="en-US">
                <a:solidFill>
                  <a:schemeClr val="tx1">
                    <a:lumMod val="65000"/>
                    <a:lumOff val="35000"/>
                  </a:schemeClr>
                </a:solidFill>
              </a:rPr>
              <a:t> </a:t>
            </a:r>
            <a:r>
              <a:rPr lang="en-US" err="1">
                <a:solidFill>
                  <a:schemeClr val="tx1">
                    <a:lumMod val="65000"/>
                    <a:lumOff val="35000"/>
                  </a:schemeClr>
                </a:solidFill>
              </a:rPr>
              <a:t>vestibulum</a:t>
            </a:r>
            <a:r>
              <a:rPr lang="en-US">
                <a:solidFill>
                  <a:schemeClr val="tx1">
                    <a:lumMod val="65000"/>
                    <a:lumOff val="35000"/>
                  </a:schemeClr>
                </a:solidFill>
              </a:rPr>
              <a:t> tempus </a:t>
            </a:r>
            <a:r>
              <a:rPr lang="en-US" err="1">
                <a:solidFill>
                  <a:schemeClr val="tx1">
                    <a:lumMod val="65000"/>
                    <a:lumOff val="35000"/>
                  </a:schemeClr>
                </a:solidFill>
              </a:rPr>
              <a:t>lectus</a:t>
            </a:r>
            <a:r>
              <a:rPr lang="en-US">
                <a:solidFill>
                  <a:schemeClr val="tx1">
                    <a:lumMod val="65000"/>
                    <a:lumOff val="35000"/>
                  </a:schemeClr>
                </a:solidFill>
              </a:rPr>
              <a:t>, </a:t>
            </a:r>
            <a:r>
              <a:rPr lang="en-US" err="1">
                <a:solidFill>
                  <a:schemeClr val="tx1">
                    <a:lumMod val="65000"/>
                    <a:lumOff val="35000"/>
                  </a:schemeClr>
                </a:solidFill>
              </a:rPr>
              <a:t>vel</a:t>
            </a:r>
            <a:r>
              <a:rPr lang="en-US">
                <a:solidFill>
                  <a:schemeClr val="tx1">
                    <a:lumMod val="65000"/>
                    <a:lumOff val="35000"/>
                  </a:schemeClr>
                </a:solidFill>
              </a:rPr>
              <a:t> </a:t>
            </a:r>
            <a:r>
              <a:rPr lang="en-US" err="1">
                <a:solidFill>
                  <a:schemeClr val="tx1">
                    <a:lumMod val="65000"/>
                    <a:lumOff val="35000"/>
                  </a:schemeClr>
                </a:solidFill>
              </a:rPr>
              <a:t>venenatis</a:t>
            </a:r>
            <a:r>
              <a:rPr lang="en-US">
                <a:solidFill>
                  <a:schemeClr val="tx1">
                    <a:lumMod val="65000"/>
                    <a:lumOff val="35000"/>
                  </a:schemeClr>
                </a:solidFill>
              </a:rPr>
              <a:t> nisi </a:t>
            </a:r>
            <a:r>
              <a:rPr lang="en-US" err="1">
                <a:solidFill>
                  <a:schemeClr val="tx1">
                    <a:lumMod val="65000"/>
                    <a:lumOff val="35000"/>
                  </a:schemeClr>
                </a:solidFill>
              </a:rPr>
              <a:t>scelerisque</a:t>
            </a:r>
            <a:r>
              <a:rPr lang="en-US">
                <a:solidFill>
                  <a:schemeClr val="tx1">
                    <a:lumMod val="65000"/>
                    <a:lumOff val="35000"/>
                  </a:schemeClr>
                </a:solidFill>
              </a:rPr>
              <a:t> </a:t>
            </a:r>
            <a:r>
              <a:rPr lang="en-US" err="1">
                <a:solidFill>
                  <a:schemeClr val="tx1">
                    <a:lumMod val="65000"/>
                    <a:lumOff val="35000"/>
                  </a:schemeClr>
                </a:solidFill>
              </a:rPr>
              <a:t>nec</a:t>
            </a:r>
            <a:r>
              <a:rPr lang="en-US">
                <a:solidFill>
                  <a:schemeClr val="tx1">
                    <a:lumMod val="65000"/>
                    <a:lumOff val="35000"/>
                  </a:schemeClr>
                </a:solidFill>
              </a:rPr>
              <a:t>. </a:t>
            </a:r>
            <a:r>
              <a:rPr lang="en-US" err="1">
                <a:solidFill>
                  <a:schemeClr val="tx1">
                    <a:lumMod val="65000"/>
                    <a:lumOff val="35000"/>
                  </a:schemeClr>
                </a:solidFill>
              </a:rPr>
              <a:t>Vivamus</a:t>
            </a:r>
            <a:r>
              <a:rPr lang="en-US">
                <a:solidFill>
                  <a:schemeClr val="tx1">
                    <a:lumMod val="65000"/>
                    <a:lumOff val="35000"/>
                  </a:schemeClr>
                </a:solidFill>
              </a:rPr>
              <a:t> </a:t>
            </a:r>
            <a:r>
              <a:rPr lang="en-US" err="1">
                <a:solidFill>
                  <a:schemeClr val="tx1">
                    <a:lumMod val="65000"/>
                    <a:lumOff val="35000"/>
                  </a:schemeClr>
                </a:solidFill>
              </a:rPr>
              <a:t>nec</a:t>
            </a:r>
            <a:r>
              <a:rPr lang="en-US">
                <a:solidFill>
                  <a:schemeClr val="tx1">
                    <a:lumMod val="65000"/>
                    <a:lumOff val="35000"/>
                  </a:schemeClr>
                </a:solidFill>
              </a:rPr>
              <a:t> </a:t>
            </a:r>
            <a:r>
              <a:rPr lang="en-US" err="1">
                <a:solidFill>
                  <a:schemeClr val="tx1">
                    <a:lumMod val="65000"/>
                    <a:lumOff val="35000"/>
                  </a:schemeClr>
                </a:solidFill>
              </a:rPr>
              <a:t>neque</a:t>
            </a:r>
            <a:r>
              <a:rPr lang="en-US">
                <a:solidFill>
                  <a:schemeClr val="tx1">
                    <a:lumMod val="65000"/>
                    <a:lumOff val="35000"/>
                  </a:schemeClr>
                </a:solidFill>
              </a:rPr>
              <a:t> </a:t>
            </a:r>
            <a:r>
              <a:rPr lang="en-US" err="1">
                <a:solidFill>
                  <a:schemeClr val="tx1">
                    <a:lumMod val="65000"/>
                    <a:lumOff val="35000"/>
                  </a:schemeClr>
                </a:solidFill>
              </a:rPr>
              <a:t>pulvinar</a:t>
            </a:r>
            <a:r>
              <a:rPr lang="en-US">
                <a:solidFill>
                  <a:schemeClr val="tx1">
                    <a:lumMod val="65000"/>
                    <a:lumOff val="35000"/>
                  </a:schemeClr>
                </a:solidFill>
              </a:rPr>
              <a:t>, </a:t>
            </a:r>
            <a:r>
              <a:rPr lang="en-US" err="1">
                <a:solidFill>
                  <a:schemeClr val="tx1">
                    <a:lumMod val="65000"/>
                    <a:lumOff val="35000"/>
                  </a:schemeClr>
                </a:solidFill>
              </a:rPr>
              <a:t>pretium</a:t>
            </a:r>
            <a:r>
              <a:rPr lang="en-US">
                <a:solidFill>
                  <a:schemeClr val="tx1">
                    <a:lumMod val="65000"/>
                    <a:lumOff val="35000"/>
                  </a:schemeClr>
                </a:solidFill>
              </a:rPr>
              <a:t> ligula </a:t>
            </a:r>
            <a:r>
              <a:rPr lang="en-US" err="1">
                <a:solidFill>
                  <a:schemeClr val="tx1">
                    <a:lumMod val="65000"/>
                    <a:lumOff val="35000"/>
                  </a:schemeClr>
                </a:solidFill>
              </a:rPr>
              <a:t>nec</a:t>
            </a:r>
            <a:r>
              <a:rPr lang="en-US">
                <a:solidFill>
                  <a:schemeClr val="tx1">
                    <a:lumMod val="65000"/>
                    <a:lumOff val="35000"/>
                  </a:schemeClr>
                </a:solidFill>
              </a:rPr>
              <a:t>, </a:t>
            </a:r>
            <a:r>
              <a:rPr lang="en-US" err="1">
                <a:solidFill>
                  <a:schemeClr val="tx1">
                    <a:lumMod val="65000"/>
                    <a:lumOff val="35000"/>
                  </a:schemeClr>
                </a:solidFill>
              </a:rPr>
              <a:t>imperdiet</a:t>
            </a:r>
            <a:r>
              <a:rPr lang="en-US">
                <a:solidFill>
                  <a:schemeClr val="tx1">
                    <a:lumMod val="65000"/>
                    <a:lumOff val="35000"/>
                  </a:schemeClr>
                </a:solidFill>
              </a:rPr>
              <a:t> lacus.</a:t>
            </a:r>
          </a:p>
        </p:txBody>
      </p:sp>
    </p:spTree>
    <p:extLst>
      <p:ext uri="{BB962C8B-B14F-4D97-AF65-F5344CB8AC3E}">
        <p14:creationId xmlns:p14="http://schemas.microsoft.com/office/powerpoint/2010/main" val="22100223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Footer Placeholder 4"/>
          <p:cNvSpPr>
            <a:spLocks noGrp="1"/>
          </p:cNvSpPr>
          <p:nvPr>
            <p:ph type="ftr" sz="quarter" idx="3"/>
          </p:nvPr>
        </p:nvSpPr>
        <p:spPr>
          <a:xfrm>
            <a:off x="560439" y="6356350"/>
            <a:ext cx="86622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Content Placeholder 3"/>
          <p:cNvSpPr>
            <a:spLocks noGrp="1"/>
          </p:cNvSpPr>
          <p:nvPr>
            <p:ph sz="half" idx="10"/>
          </p:nvPr>
        </p:nvSpPr>
        <p:spPr>
          <a:xfrm>
            <a:off x="838200" y="1690687"/>
            <a:ext cx="5157787" cy="4486275"/>
          </a:xfrm>
          <a:prstGeom prst="rect">
            <a:avLst/>
          </a:prstGeom>
        </p:spPr>
        <p:txBody>
          <a:bodyPr/>
          <a:lstStyle>
            <a:lvl1pPr marL="228600" indent="-228600">
              <a:buClr>
                <a:schemeClr val="accent1"/>
              </a:buClr>
              <a:buFont typeface="Calibri" panose="020F0502020204030204" pitchFamily="34" charset="0"/>
              <a:buChar char="●"/>
              <a:defRPr/>
            </a:lvl1pPr>
            <a:lvl2pPr marL="685800" indent="-228600">
              <a:buClr>
                <a:schemeClr val="accent1"/>
              </a:buClr>
              <a:buFont typeface="Calibri" panose="020F0502020204030204" pitchFamily="34" charset="0"/>
              <a:buChar char="●"/>
              <a:defRPr/>
            </a:lvl2pPr>
            <a:lvl3pPr marL="1143000" indent="-228600">
              <a:buClr>
                <a:schemeClr val="accent1"/>
              </a:buClr>
              <a:buFont typeface="Calibri" panose="020F0502020204030204" pitchFamily="34" charset="0"/>
              <a:buChar char="●"/>
              <a:defRPr/>
            </a:lvl3pPr>
            <a:lvl4pPr marL="1600200" indent="-228600">
              <a:buClr>
                <a:schemeClr val="accent1"/>
              </a:buClr>
              <a:buFont typeface="Calibri" panose="020F0502020204030204" pitchFamily="34" charset="0"/>
              <a:buChar char="●"/>
              <a:defRPr/>
            </a:lvl4pPr>
            <a:lvl5pPr marL="2057400" indent="-228600">
              <a:buClr>
                <a:schemeClr val="accent1"/>
              </a:buClr>
              <a:buFont typeface="Calibri" panose="020F050202020403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a:t>
            </a:r>
            <a:r>
              <a:rPr lang="en-US" err="1"/>
              <a:t>levelC</a:t>
            </a:r>
            <a:endParaRPr lang="en-US"/>
          </a:p>
        </p:txBody>
      </p:sp>
      <p:sp>
        <p:nvSpPr>
          <p:cNvPr id="10" name="Content Placeholder 3"/>
          <p:cNvSpPr>
            <a:spLocks noGrp="1"/>
          </p:cNvSpPr>
          <p:nvPr>
            <p:ph sz="half" idx="11"/>
          </p:nvPr>
        </p:nvSpPr>
        <p:spPr>
          <a:xfrm>
            <a:off x="6196013" y="1690687"/>
            <a:ext cx="5157787" cy="4486275"/>
          </a:xfrm>
          <a:prstGeom prst="rect">
            <a:avLst/>
          </a:prstGeom>
        </p:spPr>
        <p:txBody>
          <a:bodyPr/>
          <a:lstStyle>
            <a:lvl1pPr marL="228600" indent="-228600">
              <a:buClr>
                <a:schemeClr val="accent1"/>
              </a:buClr>
              <a:buFont typeface="Calibri" panose="020F0502020204030204" pitchFamily="34" charset="0"/>
              <a:buChar char="●"/>
              <a:defRPr/>
            </a:lvl1pPr>
            <a:lvl2pPr marL="685800" indent="-228600">
              <a:buClr>
                <a:schemeClr val="accent1"/>
              </a:buClr>
              <a:buFont typeface="Calibri" panose="020F0502020204030204" pitchFamily="34" charset="0"/>
              <a:buChar char="●"/>
              <a:defRPr/>
            </a:lvl2pPr>
            <a:lvl3pPr marL="1143000" indent="-228600">
              <a:buClr>
                <a:schemeClr val="accent1"/>
              </a:buClr>
              <a:buFont typeface="Calibri" panose="020F0502020204030204" pitchFamily="34" charset="0"/>
              <a:buChar char="●"/>
              <a:defRPr/>
            </a:lvl3pPr>
            <a:lvl4pPr marL="1600200" indent="-228600">
              <a:buClr>
                <a:schemeClr val="accent1"/>
              </a:buClr>
              <a:buFont typeface="Calibri" panose="020F0502020204030204" pitchFamily="34" charset="0"/>
              <a:buChar char="●"/>
              <a:defRPr/>
            </a:lvl4pPr>
            <a:lvl5pPr marL="2057400" indent="-228600">
              <a:buClr>
                <a:schemeClr val="accent1"/>
              </a:buClr>
              <a:buFont typeface="Calibri" panose="020F050202020403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a:t>
            </a:r>
            <a:r>
              <a:rPr lang="en-US" err="1"/>
              <a:t>levelC</a:t>
            </a:r>
            <a:endParaRPr lang="en-US"/>
          </a:p>
        </p:txBody>
      </p:sp>
    </p:spTree>
    <p:extLst>
      <p:ext uri="{BB962C8B-B14F-4D97-AF65-F5344CB8AC3E}">
        <p14:creationId xmlns:p14="http://schemas.microsoft.com/office/powerpoint/2010/main" val="315416623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lvl1pPr marL="228600" indent="-228600">
              <a:buClr>
                <a:schemeClr val="accent1"/>
              </a:buClr>
              <a:buFont typeface="Calibri" panose="020F0502020204030204" pitchFamily="34" charset="0"/>
              <a:buChar char="●"/>
              <a:defRPr/>
            </a:lvl1pPr>
            <a:lvl2pPr marL="685800" indent="-228600">
              <a:buClr>
                <a:schemeClr val="accent1"/>
              </a:buClr>
              <a:buFont typeface="Calibri" panose="020F0502020204030204" pitchFamily="34" charset="0"/>
              <a:buChar char="●"/>
              <a:defRPr/>
            </a:lvl2pPr>
            <a:lvl3pPr marL="1143000" indent="-228600">
              <a:buClr>
                <a:schemeClr val="accent1"/>
              </a:buClr>
              <a:buFont typeface="Calibri" panose="020F0502020204030204" pitchFamily="34" charset="0"/>
              <a:buChar char="●"/>
              <a:defRPr/>
            </a:lvl3pPr>
            <a:lvl4pPr marL="1600200" indent="-228600">
              <a:buClr>
                <a:schemeClr val="accent1"/>
              </a:buClr>
              <a:buFont typeface="Calibri" panose="020F0502020204030204" pitchFamily="34" charset="0"/>
              <a:buChar char="●"/>
              <a:defRPr/>
            </a:lvl4pPr>
            <a:lvl5pPr marL="2057400" indent="-228600">
              <a:buClr>
                <a:schemeClr val="accent1"/>
              </a:buClr>
              <a:buFont typeface="Calibri" panose="020F050202020403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Content Placeholder 3"/>
          <p:cNvSpPr>
            <a:spLocks noGrp="1"/>
          </p:cNvSpPr>
          <p:nvPr>
            <p:ph sz="half" idx="10"/>
          </p:nvPr>
        </p:nvSpPr>
        <p:spPr>
          <a:xfrm>
            <a:off x="6197601" y="2505075"/>
            <a:ext cx="5157787" cy="3684588"/>
          </a:xfrm>
          <a:prstGeom prst="rect">
            <a:avLst/>
          </a:prstGeom>
        </p:spPr>
        <p:txBody>
          <a:bodyPr/>
          <a:lstStyle>
            <a:lvl1pPr marL="228600" indent="-228600">
              <a:buClr>
                <a:schemeClr val="accent1"/>
              </a:buClr>
              <a:buFont typeface="Calibri" panose="020F0502020204030204" pitchFamily="34" charset="0"/>
              <a:buChar char="●"/>
              <a:defRPr/>
            </a:lvl1pPr>
            <a:lvl2pPr marL="685800" indent="-228600">
              <a:buClr>
                <a:schemeClr val="accent1"/>
              </a:buClr>
              <a:buFont typeface="Calibri" panose="020F0502020204030204" pitchFamily="34" charset="0"/>
              <a:buChar char="●"/>
              <a:defRPr/>
            </a:lvl2pPr>
            <a:lvl3pPr marL="1143000" indent="-228600">
              <a:buClr>
                <a:schemeClr val="accent1"/>
              </a:buClr>
              <a:buFont typeface="Calibri" panose="020F0502020204030204" pitchFamily="34" charset="0"/>
              <a:buChar char="●"/>
              <a:defRPr/>
            </a:lvl3pPr>
            <a:lvl4pPr marL="1600200" indent="-228600">
              <a:buClr>
                <a:schemeClr val="accent1"/>
              </a:buClr>
              <a:buFont typeface="Calibri" panose="020F0502020204030204" pitchFamily="34" charset="0"/>
              <a:buChar char="●"/>
              <a:defRPr/>
            </a:lvl4pPr>
            <a:lvl5pPr marL="2057400" indent="-228600">
              <a:buClr>
                <a:schemeClr val="accent1"/>
              </a:buClr>
              <a:buFont typeface="Calibri" panose="020F050202020403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66368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Footer Placeholder 4"/>
          <p:cNvSpPr>
            <a:spLocks noGrp="1"/>
          </p:cNvSpPr>
          <p:nvPr>
            <p:ph type="ftr" sz="quarter" idx="3"/>
          </p:nvPr>
        </p:nvSpPr>
        <p:spPr>
          <a:xfrm>
            <a:off x="560439" y="6356350"/>
            <a:ext cx="86622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491043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opics">
    <p:spTree>
      <p:nvGrpSpPr>
        <p:cNvPr id="1" name=""/>
        <p:cNvGrpSpPr/>
        <p:nvPr/>
      </p:nvGrpSpPr>
      <p:grpSpPr>
        <a:xfrm>
          <a:off x="0" y="0"/>
          <a:ext cx="0" cy="0"/>
          <a:chOff x="0" y="0"/>
          <a:chExt cx="0" cy="0"/>
        </a:xfrm>
      </p:grpSpPr>
      <p:sp>
        <p:nvSpPr>
          <p:cNvPr id="6" name="Footer Placeholder 4"/>
          <p:cNvSpPr>
            <a:spLocks noGrp="1"/>
          </p:cNvSpPr>
          <p:nvPr>
            <p:ph type="ftr" sz="quarter" idx="3"/>
          </p:nvPr>
        </p:nvSpPr>
        <p:spPr>
          <a:xfrm>
            <a:off x="560439" y="6356350"/>
            <a:ext cx="86622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0" name="Text Placeholder 9"/>
          <p:cNvSpPr>
            <a:spLocks noGrp="1"/>
          </p:cNvSpPr>
          <p:nvPr>
            <p:ph type="body" sz="quarter" idx="10" hasCustomPrompt="1"/>
          </p:nvPr>
        </p:nvSpPr>
        <p:spPr>
          <a:xfrm>
            <a:off x="277345" y="178921"/>
            <a:ext cx="3389313" cy="654798"/>
          </a:xfrm>
          <a:prstGeom prst="rect">
            <a:avLst/>
          </a:prstGeom>
        </p:spPr>
        <p:txBody>
          <a:bodyPr/>
          <a:lstStyle>
            <a:lvl1pPr marL="0" indent="0">
              <a:buNone/>
              <a:defRPr sz="4000" b="1">
                <a:latin typeface="+mj-lt"/>
              </a:defRPr>
            </a:lvl1pPr>
          </a:lstStyle>
          <a:p>
            <a:pPr lvl="0"/>
            <a:r>
              <a:rPr lang="en-US"/>
              <a:t>AGENDA</a:t>
            </a:r>
          </a:p>
        </p:txBody>
      </p:sp>
    </p:spTree>
    <p:extLst>
      <p:ext uri="{BB962C8B-B14F-4D97-AF65-F5344CB8AC3E}">
        <p14:creationId xmlns:p14="http://schemas.microsoft.com/office/powerpoint/2010/main" val="22228164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What we d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57912" y="134952"/>
            <a:ext cx="5649430" cy="1325563"/>
          </a:xfrm>
        </p:spPr>
        <p:txBody>
          <a:bodyPr/>
          <a:lstStyle>
            <a:lvl1pPr algn="ctr">
              <a:defRPr baseline="0">
                <a:solidFill>
                  <a:schemeClr val="tx1">
                    <a:lumMod val="65000"/>
                    <a:lumOff val="35000"/>
                  </a:schemeClr>
                </a:solidFill>
              </a:defRPr>
            </a:lvl1pPr>
          </a:lstStyle>
          <a:p>
            <a:r>
              <a:rPr lang="en-US"/>
              <a:t>CSH: WHAT WE DO</a:t>
            </a:r>
          </a:p>
        </p:txBody>
      </p:sp>
      <p:sp>
        <p:nvSpPr>
          <p:cNvPr id="6" name="Footer Placeholder 4"/>
          <p:cNvSpPr>
            <a:spLocks noGrp="1"/>
          </p:cNvSpPr>
          <p:nvPr>
            <p:ph type="ftr" sz="quarter" idx="3"/>
          </p:nvPr>
        </p:nvSpPr>
        <p:spPr>
          <a:xfrm>
            <a:off x="560439" y="6356350"/>
            <a:ext cx="86622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Oval 6"/>
          <p:cNvSpPr/>
          <p:nvPr userDrawn="1"/>
        </p:nvSpPr>
        <p:spPr>
          <a:xfrm>
            <a:off x="1661652" y="2378479"/>
            <a:ext cx="1543665" cy="1491756"/>
          </a:xfrm>
          <a:prstGeom prst="ellipse">
            <a:avLst/>
          </a:prstGeom>
          <a:solidFill>
            <a:schemeClr val="accent1"/>
          </a:solidFill>
          <a:ln w="28575" cap="flat" cmpd="sng" algn="ctr">
            <a:solidFill>
              <a:schemeClr val="accent1"/>
            </a:solidFill>
            <a:prstDash val="solid"/>
          </a:ln>
          <a:effectLst/>
        </p:spPr>
        <p:style>
          <a:lnRef idx="2">
            <a:scrgbClr r="0" g="0" b="0"/>
          </a:lnRef>
          <a:fillRef idx="1">
            <a:scrgbClr r="0" g="0" b="0"/>
          </a:fillRef>
          <a:effectRef idx="0">
            <a:scrgbClr r="0" g="0" b="0"/>
          </a:effectRef>
          <a:fontRef idx="minor">
            <a:schemeClr val="lt1">
              <a:hueOff val="0"/>
              <a:satOff val="0"/>
              <a:lumOff val="0"/>
              <a:alphaOff val="0"/>
            </a:schemeClr>
          </a:fontRef>
        </p:style>
      </p:sp>
      <p:sp>
        <p:nvSpPr>
          <p:cNvPr id="3" name="Rectangle 2"/>
          <p:cNvSpPr/>
          <p:nvPr userDrawn="1"/>
        </p:nvSpPr>
        <p:spPr>
          <a:xfrm>
            <a:off x="985070" y="1156882"/>
            <a:ext cx="10595113"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6BBADD"/>
              </a:buClr>
              <a:buSzTx/>
              <a:buFontTx/>
              <a:buNone/>
              <a:tabLst/>
              <a:defRPr/>
            </a:pPr>
            <a:r>
              <a:rPr kumimoji="0" lang="en-US" sz="2400" b="0" i="0" u="none" strike="noStrike" kern="1200" cap="none" spc="0" normalizeH="0" baseline="0" noProof="0">
                <a:ln>
                  <a:noFill/>
                </a:ln>
                <a:solidFill>
                  <a:srgbClr val="626262"/>
                </a:solidFill>
                <a:effectLst/>
                <a:uLnTx/>
                <a:uFillTx/>
                <a:latin typeface="Calibri"/>
                <a:ea typeface="+mn-ea"/>
                <a:cs typeface="+mn-cs"/>
              </a:rPr>
              <a:t>CSH is a touchstone for new ideas and best practices, a collaborative and pragmatic community partner, and an influential advocate for supportive housing</a:t>
            </a:r>
            <a:endParaRPr kumimoji="0" lang="en-US" sz="2400" b="0" i="0" u="none" strike="noStrike" kern="1200" cap="none" spc="-20" normalizeH="0" baseline="0" noProof="0">
              <a:ln>
                <a:noFill/>
              </a:ln>
              <a:solidFill>
                <a:srgbClr val="626262"/>
              </a:solidFill>
              <a:effectLst/>
              <a:uLnTx/>
              <a:uFillTx/>
              <a:latin typeface="Calibri"/>
              <a:ea typeface="+mn-ea"/>
              <a:cs typeface="+mn-cs"/>
            </a:endParaRPr>
          </a:p>
        </p:txBody>
      </p:sp>
      <p:sp>
        <p:nvSpPr>
          <p:cNvPr id="10" name="Oval 9"/>
          <p:cNvSpPr/>
          <p:nvPr userDrawn="1"/>
        </p:nvSpPr>
        <p:spPr>
          <a:xfrm>
            <a:off x="6587360" y="2399072"/>
            <a:ext cx="1573414" cy="1471164"/>
          </a:xfrm>
          <a:prstGeom prst="ellipse">
            <a:avLst/>
          </a:prstGeom>
          <a:solidFill>
            <a:schemeClr val="accent6"/>
          </a:solidFill>
          <a:ln w="28575" cap="flat" cmpd="sng" algn="ctr">
            <a:noFill/>
            <a:prstDash val="solid"/>
          </a:ln>
          <a:effectLst/>
        </p:spPr>
        <p:style>
          <a:lnRef idx="2">
            <a:scrgbClr r="0" g="0" b="0"/>
          </a:lnRef>
          <a:fillRef idx="1">
            <a:scrgbClr r="0" g="0" b="0"/>
          </a:fillRef>
          <a:effectRef idx="0">
            <a:scrgbClr r="0" g="0" b="0"/>
          </a:effectRef>
          <a:fontRef idx="minor">
            <a:schemeClr val="lt1">
              <a:hueOff val="0"/>
              <a:satOff val="0"/>
              <a:lumOff val="0"/>
              <a:alphaOff val="0"/>
            </a:schemeClr>
          </a:fontRef>
        </p:style>
      </p:sp>
      <p:sp>
        <p:nvSpPr>
          <p:cNvPr id="11" name="Oval 10"/>
          <p:cNvSpPr/>
          <p:nvPr userDrawn="1"/>
        </p:nvSpPr>
        <p:spPr>
          <a:xfrm>
            <a:off x="4122350" y="2378479"/>
            <a:ext cx="1547978" cy="1491756"/>
          </a:xfrm>
          <a:prstGeom prst="ellipse">
            <a:avLst/>
          </a:prstGeom>
          <a:solidFill>
            <a:schemeClr val="accent5"/>
          </a:solidFill>
          <a:ln w="28575" cap="flat" cmpd="sng" algn="ctr">
            <a:noFill/>
            <a:prstDash val="solid"/>
          </a:ln>
          <a:effectLst/>
        </p:spPr>
        <p:style>
          <a:lnRef idx="2">
            <a:scrgbClr r="0" g="0" b="0"/>
          </a:lnRef>
          <a:fillRef idx="1">
            <a:scrgbClr r="0" g="0" b="0"/>
          </a:fillRef>
          <a:effectRef idx="0">
            <a:scrgbClr r="0" g="0" b="0"/>
          </a:effectRef>
          <a:fontRef idx="minor">
            <a:schemeClr val="lt1">
              <a:hueOff val="0"/>
              <a:satOff val="0"/>
              <a:lumOff val="0"/>
              <a:alphaOff val="0"/>
            </a:schemeClr>
          </a:fontRef>
        </p:style>
      </p:sp>
      <p:sp>
        <p:nvSpPr>
          <p:cNvPr id="12" name="Oval 11"/>
          <p:cNvSpPr/>
          <p:nvPr userDrawn="1"/>
        </p:nvSpPr>
        <p:spPr>
          <a:xfrm>
            <a:off x="8967019" y="2398143"/>
            <a:ext cx="1633329" cy="1472092"/>
          </a:xfrm>
          <a:prstGeom prst="ellipse">
            <a:avLst/>
          </a:prstGeom>
          <a:solidFill>
            <a:schemeClr val="accent4"/>
          </a:solidFill>
          <a:ln w="28575" cap="flat" cmpd="sng" algn="ctr">
            <a:noFill/>
            <a:prstDash val="solid"/>
          </a:ln>
          <a:effectLst/>
        </p:spPr>
        <p:style>
          <a:lnRef idx="2">
            <a:scrgbClr r="0" g="0" b="0"/>
          </a:lnRef>
          <a:fillRef idx="1">
            <a:scrgbClr r="0" g="0" b="0"/>
          </a:fillRef>
          <a:effectRef idx="0">
            <a:scrgbClr r="0" g="0" b="0"/>
          </a:effectRef>
          <a:fontRef idx="minor">
            <a:schemeClr val="lt1">
              <a:hueOff val="0"/>
              <a:satOff val="0"/>
              <a:lumOff val="0"/>
              <a:alphaOff val="0"/>
            </a:schemeClr>
          </a:fontRef>
        </p:style>
      </p:sp>
      <p:sp>
        <p:nvSpPr>
          <p:cNvPr id="13" name="Rectangle 12"/>
          <p:cNvSpPr/>
          <p:nvPr userDrawn="1"/>
        </p:nvSpPr>
        <p:spPr>
          <a:xfrm>
            <a:off x="889754" y="4203636"/>
            <a:ext cx="3232595"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6BBADD"/>
              </a:buClr>
              <a:buSzTx/>
              <a:buFontTx/>
              <a:buNone/>
              <a:tabLst/>
              <a:defRPr/>
            </a:pPr>
            <a:r>
              <a:rPr kumimoji="0" lang="en-US" sz="2400" b="1" i="0" u="none" strike="noStrike" kern="1200" cap="none" spc="0" normalizeH="0" baseline="0" noProof="0">
                <a:ln>
                  <a:noFill/>
                </a:ln>
                <a:solidFill>
                  <a:srgbClr val="626262"/>
                </a:solidFill>
                <a:effectLst/>
                <a:uLnTx/>
                <a:uFillTx/>
                <a:latin typeface="Calibri"/>
                <a:ea typeface="+mn-ea"/>
                <a:cs typeface="+mn-cs"/>
              </a:rPr>
              <a:t>TRAINING AND EDUCATION</a:t>
            </a:r>
            <a:endParaRPr kumimoji="0" lang="en-US" sz="2400" b="1" i="0" u="none" strike="noStrike" kern="1200" cap="none" spc="-20" normalizeH="0" baseline="0" noProof="0">
              <a:ln>
                <a:noFill/>
              </a:ln>
              <a:solidFill>
                <a:srgbClr val="626262"/>
              </a:solidFill>
              <a:effectLst/>
              <a:uLnTx/>
              <a:uFillTx/>
              <a:latin typeface="Calibri"/>
              <a:ea typeface="+mn-ea"/>
              <a:cs typeface="+mn-cs"/>
            </a:endParaRPr>
          </a:p>
        </p:txBody>
      </p:sp>
      <p:sp>
        <p:nvSpPr>
          <p:cNvPr id="14" name="Rectangle 13"/>
          <p:cNvSpPr/>
          <p:nvPr userDrawn="1"/>
        </p:nvSpPr>
        <p:spPr>
          <a:xfrm>
            <a:off x="3354764" y="4203636"/>
            <a:ext cx="3232595"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6BBADD"/>
              </a:buClr>
              <a:buSzTx/>
              <a:buFontTx/>
              <a:buNone/>
              <a:tabLst/>
              <a:defRPr/>
            </a:pPr>
            <a:r>
              <a:rPr kumimoji="0" lang="en-US" sz="2400" b="1" i="0" u="none" strike="noStrike" kern="1200" cap="none" spc="0" normalizeH="0" baseline="0" noProof="0">
                <a:ln>
                  <a:noFill/>
                </a:ln>
                <a:solidFill>
                  <a:srgbClr val="626262"/>
                </a:solidFill>
                <a:effectLst/>
                <a:uLnTx/>
                <a:uFillTx/>
                <a:latin typeface="Calibri"/>
                <a:ea typeface="+mn-ea"/>
                <a:cs typeface="+mn-cs"/>
              </a:rPr>
              <a:t>LENDING</a:t>
            </a:r>
            <a:endParaRPr kumimoji="0" lang="en-US" sz="2400" b="1" i="0" u="none" strike="noStrike" kern="1200" cap="none" spc="-20" normalizeH="0" baseline="0" noProof="0">
              <a:ln>
                <a:noFill/>
              </a:ln>
              <a:solidFill>
                <a:srgbClr val="626262"/>
              </a:solidFill>
              <a:effectLst/>
              <a:uLnTx/>
              <a:uFillTx/>
              <a:latin typeface="Calibri"/>
              <a:ea typeface="+mn-ea"/>
              <a:cs typeface="+mn-cs"/>
            </a:endParaRPr>
          </a:p>
        </p:txBody>
      </p:sp>
      <p:sp>
        <p:nvSpPr>
          <p:cNvPr id="15" name="Rectangle 14"/>
          <p:cNvSpPr/>
          <p:nvPr userDrawn="1"/>
        </p:nvSpPr>
        <p:spPr>
          <a:xfrm>
            <a:off x="5819774" y="4203636"/>
            <a:ext cx="3232595"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6BBADD"/>
              </a:buClr>
              <a:buSzTx/>
              <a:buFontTx/>
              <a:buNone/>
              <a:tabLst/>
              <a:defRPr/>
            </a:pPr>
            <a:r>
              <a:rPr kumimoji="0" lang="en-US" sz="2400" b="1" i="0" u="none" strike="noStrike" kern="1200" cap="none" spc="0" normalizeH="0" baseline="0" noProof="0">
                <a:ln>
                  <a:noFill/>
                </a:ln>
                <a:solidFill>
                  <a:srgbClr val="626262"/>
                </a:solidFill>
                <a:effectLst/>
                <a:uLnTx/>
                <a:uFillTx/>
                <a:latin typeface="Calibri"/>
                <a:ea typeface="+mn-ea"/>
                <a:cs typeface="+mn-cs"/>
              </a:rPr>
              <a:t>POLICY REFORM</a:t>
            </a:r>
            <a:endParaRPr kumimoji="0" lang="en-US" sz="2400" b="1" i="0" u="none" strike="noStrike" kern="1200" cap="none" spc="-20" normalizeH="0" baseline="0" noProof="0">
              <a:ln>
                <a:noFill/>
              </a:ln>
              <a:solidFill>
                <a:srgbClr val="626262"/>
              </a:solidFill>
              <a:effectLst/>
              <a:uLnTx/>
              <a:uFillTx/>
              <a:latin typeface="Calibri"/>
              <a:ea typeface="+mn-ea"/>
              <a:cs typeface="+mn-cs"/>
            </a:endParaRPr>
          </a:p>
        </p:txBody>
      </p:sp>
      <p:sp>
        <p:nvSpPr>
          <p:cNvPr id="16" name="Rectangle 15"/>
          <p:cNvSpPr/>
          <p:nvPr userDrawn="1"/>
        </p:nvSpPr>
        <p:spPr>
          <a:xfrm>
            <a:off x="8363441" y="4203636"/>
            <a:ext cx="3232595"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6BBADD"/>
              </a:buClr>
              <a:buSzTx/>
              <a:buFontTx/>
              <a:buNone/>
              <a:tabLst/>
              <a:defRPr/>
            </a:pPr>
            <a:r>
              <a:rPr kumimoji="0" lang="en-US" sz="2400" b="1" i="0" u="none" strike="noStrike" kern="1200" cap="none" spc="0" normalizeH="0" baseline="0" noProof="0">
                <a:ln>
                  <a:noFill/>
                </a:ln>
                <a:solidFill>
                  <a:srgbClr val="626262"/>
                </a:solidFill>
                <a:effectLst/>
                <a:uLnTx/>
                <a:uFillTx/>
                <a:latin typeface="Calibri"/>
                <a:ea typeface="+mn-ea"/>
                <a:cs typeface="+mn-cs"/>
              </a:rPr>
              <a:t>CONSULTING &amp; TECHNICAL</a:t>
            </a:r>
          </a:p>
          <a:p>
            <a:pPr marL="0" marR="0" lvl="0" indent="0" algn="ctr" defTabSz="914400" rtl="0" eaLnBrk="1" fontAlgn="auto" latinLnBrk="0" hangingPunct="1">
              <a:lnSpc>
                <a:spcPct val="100000"/>
              </a:lnSpc>
              <a:spcBef>
                <a:spcPts val="0"/>
              </a:spcBef>
              <a:spcAft>
                <a:spcPts val="0"/>
              </a:spcAft>
              <a:buClr>
                <a:srgbClr val="6BBADD"/>
              </a:buClr>
              <a:buSzTx/>
              <a:buFontTx/>
              <a:buNone/>
              <a:tabLst/>
              <a:defRPr/>
            </a:pPr>
            <a:r>
              <a:rPr kumimoji="0" lang="en-US" sz="2400" b="1" i="0" u="none" strike="noStrike" kern="1200" cap="none" spc="0" normalizeH="0" baseline="0" noProof="0">
                <a:ln>
                  <a:noFill/>
                </a:ln>
                <a:solidFill>
                  <a:srgbClr val="626262"/>
                </a:solidFill>
                <a:effectLst/>
                <a:uLnTx/>
                <a:uFillTx/>
                <a:latin typeface="Calibri"/>
                <a:ea typeface="+mn-ea"/>
                <a:cs typeface="+mn-cs"/>
              </a:rPr>
              <a:t> ASSISTANCE</a:t>
            </a:r>
            <a:endParaRPr kumimoji="0" lang="en-US" sz="2400" b="1" i="0" u="none" strike="noStrike" kern="1200" cap="none" spc="-20" normalizeH="0" baseline="0" noProof="0">
              <a:ln>
                <a:noFill/>
              </a:ln>
              <a:solidFill>
                <a:srgbClr val="626262"/>
              </a:solidFill>
              <a:effectLst/>
              <a:uLnTx/>
              <a:uFillTx/>
              <a:latin typeface="Calibri"/>
              <a:ea typeface="+mn-ea"/>
              <a:cs typeface="+mn-cs"/>
            </a:endParaRPr>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23884" y="2486157"/>
            <a:ext cx="1219200" cy="1219200"/>
          </a:xfrm>
          <a:prstGeom prst="rect">
            <a:avLst/>
          </a:prstGeom>
        </p:spPr>
      </p:pic>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13477" y="2463427"/>
            <a:ext cx="1219200" cy="1219200"/>
          </a:xfrm>
          <a:prstGeom prst="rect">
            <a:avLst/>
          </a:prstGeom>
        </p:spPr>
      </p:pic>
      <p:pic>
        <p:nvPicPr>
          <p:cNvPr id="19" name="Picture 1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56473" y="2453595"/>
            <a:ext cx="1219200" cy="1219200"/>
          </a:xfrm>
          <a:prstGeom prst="rect">
            <a:avLst/>
          </a:prstGeom>
        </p:spPr>
      </p:pic>
      <p:pic>
        <p:nvPicPr>
          <p:cNvPr id="20" name="Picture 1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193162" y="2515178"/>
            <a:ext cx="1219200" cy="1219200"/>
          </a:xfrm>
          <a:prstGeom prst="rect">
            <a:avLst/>
          </a:prstGeom>
        </p:spPr>
      </p:pic>
    </p:spTree>
    <p:extLst>
      <p:ext uri="{BB962C8B-B14F-4D97-AF65-F5344CB8AC3E}">
        <p14:creationId xmlns:p14="http://schemas.microsoft.com/office/powerpoint/2010/main" val="203175527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560439" y="6356350"/>
            <a:ext cx="86622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863249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560439" y="6356350"/>
            <a:ext cx="86622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Rectangle 2"/>
          <p:cNvSpPr/>
          <p:nvPr userDrawn="1"/>
        </p:nvSpPr>
        <p:spPr>
          <a:xfrm>
            <a:off x="0" y="0"/>
            <a:ext cx="12192000" cy="302110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sp>
        <p:nvSpPr>
          <p:cNvPr id="6" name="Rectangle 5"/>
          <p:cNvSpPr/>
          <p:nvPr userDrawn="1"/>
        </p:nvSpPr>
        <p:spPr>
          <a:xfrm>
            <a:off x="152400" y="3989294"/>
            <a:ext cx="12192000" cy="302110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38820" y="6401437"/>
            <a:ext cx="1060260" cy="459934"/>
          </a:xfrm>
          <a:prstGeom prst="rect">
            <a:avLst/>
          </a:prstGeom>
        </p:spPr>
      </p:pic>
      <p:sp>
        <p:nvSpPr>
          <p:cNvPr id="9" name="Footer Placeholder 4"/>
          <p:cNvSpPr txBox="1">
            <a:spLocks/>
          </p:cNvSpPr>
          <p:nvPr userDrawn="1"/>
        </p:nvSpPr>
        <p:spPr>
          <a:xfrm>
            <a:off x="712839" y="6508750"/>
            <a:ext cx="866221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2F2F2"/>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2F2F2"/>
              </a:solidFill>
              <a:effectLst/>
              <a:uLnTx/>
              <a:uFillTx/>
              <a:latin typeface="Calibri"/>
              <a:ea typeface="+mn-ea"/>
              <a:cs typeface="+mn-cs"/>
            </a:endParaRPr>
          </a:p>
        </p:txBody>
      </p:sp>
      <p:sp>
        <p:nvSpPr>
          <p:cNvPr id="11" name="Title 10"/>
          <p:cNvSpPr>
            <a:spLocks noGrp="1"/>
          </p:cNvSpPr>
          <p:nvPr>
            <p:ph type="title" hasCustomPrompt="1"/>
          </p:nvPr>
        </p:nvSpPr>
        <p:spPr>
          <a:xfrm>
            <a:off x="990600" y="1634352"/>
            <a:ext cx="10515600" cy="1325563"/>
          </a:xfrm>
        </p:spPr>
        <p:txBody>
          <a:bodyPr/>
          <a:lstStyle>
            <a:lvl1pPr algn="ctr">
              <a:defRPr>
                <a:solidFill>
                  <a:schemeClr val="bg1"/>
                </a:solidFill>
              </a:defRPr>
            </a:lvl1pPr>
          </a:lstStyle>
          <a:p>
            <a:r>
              <a:rPr lang="en-US"/>
              <a:t>CLICK TO EDIT MASTER TITLE STYLE</a:t>
            </a:r>
          </a:p>
        </p:txBody>
      </p:sp>
      <p:sp>
        <p:nvSpPr>
          <p:cNvPr id="15" name="Text Placeholder 13"/>
          <p:cNvSpPr>
            <a:spLocks noGrp="1"/>
          </p:cNvSpPr>
          <p:nvPr>
            <p:ph type="body" sz="quarter" idx="10" hasCustomPrompt="1"/>
          </p:nvPr>
        </p:nvSpPr>
        <p:spPr>
          <a:xfrm>
            <a:off x="1" y="3219427"/>
            <a:ext cx="12192000" cy="571546"/>
          </a:xfrm>
          <a:prstGeom prst="rect">
            <a:avLst/>
          </a:prstGeom>
        </p:spPr>
        <p:txBody>
          <a:bodyPr/>
          <a:lstStyle>
            <a:lvl1pPr marL="0" indent="0" algn="ctr">
              <a:buNone/>
              <a:defRPr sz="3600" baseline="0">
                <a:solidFill>
                  <a:schemeClr val="tx1">
                    <a:lumMod val="50000"/>
                    <a:lumOff val="50000"/>
                  </a:schemeClr>
                </a:solidFill>
              </a:defRPr>
            </a:lvl1pPr>
          </a:lstStyle>
          <a:p>
            <a:pPr lvl="0"/>
            <a:r>
              <a:rPr lang="en-US"/>
              <a:t>CLICK TO EDIT</a:t>
            </a:r>
          </a:p>
        </p:txBody>
      </p:sp>
    </p:spTree>
    <p:extLst>
      <p:ext uri="{BB962C8B-B14F-4D97-AF65-F5344CB8AC3E}">
        <p14:creationId xmlns:p14="http://schemas.microsoft.com/office/powerpoint/2010/main" val="25309690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ics">
    <p:spTree>
      <p:nvGrpSpPr>
        <p:cNvPr id="1" name=""/>
        <p:cNvGrpSpPr/>
        <p:nvPr/>
      </p:nvGrpSpPr>
      <p:grpSpPr>
        <a:xfrm>
          <a:off x="0" y="0"/>
          <a:ext cx="0" cy="0"/>
          <a:chOff x="0" y="0"/>
          <a:chExt cx="0" cy="0"/>
        </a:xfrm>
      </p:grpSpPr>
      <p:sp>
        <p:nvSpPr>
          <p:cNvPr id="6" name="Footer Placeholder 4"/>
          <p:cNvSpPr>
            <a:spLocks noGrp="1"/>
          </p:cNvSpPr>
          <p:nvPr>
            <p:ph type="ftr" sz="quarter" idx="3"/>
          </p:nvPr>
        </p:nvSpPr>
        <p:spPr>
          <a:xfrm>
            <a:off x="560439" y="6356350"/>
            <a:ext cx="86622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0" name="Text Placeholder 9"/>
          <p:cNvSpPr>
            <a:spLocks noGrp="1"/>
          </p:cNvSpPr>
          <p:nvPr>
            <p:ph type="body" sz="quarter" idx="10" hasCustomPrompt="1"/>
          </p:nvPr>
        </p:nvSpPr>
        <p:spPr>
          <a:xfrm>
            <a:off x="277345" y="178921"/>
            <a:ext cx="3389313" cy="654798"/>
          </a:xfrm>
          <a:prstGeom prst="rect">
            <a:avLst/>
          </a:prstGeom>
        </p:spPr>
        <p:txBody>
          <a:bodyPr/>
          <a:lstStyle>
            <a:lvl1pPr marL="0" indent="0">
              <a:buNone/>
              <a:defRPr sz="4000" b="1">
                <a:latin typeface="+mj-lt"/>
              </a:defRPr>
            </a:lvl1pPr>
          </a:lstStyle>
          <a:p>
            <a:pPr lvl="0"/>
            <a:r>
              <a:rPr lang="en-US"/>
              <a:t>AGENDA</a:t>
            </a:r>
          </a:p>
        </p:txBody>
      </p:sp>
    </p:spTree>
    <p:extLst>
      <p:ext uri="{BB962C8B-B14F-4D97-AF65-F5344CB8AC3E}">
        <p14:creationId xmlns:p14="http://schemas.microsoft.com/office/powerpoint/2010/main" val="4072607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Section Green">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560439" y="6356350"/>
            <a:ext cx="86622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Rectangle 2"/>
          <p:cNvSpPr/>
          <p:nvPr userDrawn="1"/>
        </p:nvSpPr>
        <p:spPr>
          <a:xfrm>
            <a:off x="152400" y="152400"/>
            <a:ext cx="12192000" cy="302110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sp>
        <p:nvSpPr>
          <p:cNvPr id="6" name="Rectangle 5"/>
          <p:cNvSpPr/>
          <p:nvPr userDrawn="1"/>
        </p:nvSpPr>
        <p:spPr>
          <a:xfrm>
            <a:off x="152400" y="3989294"/>
            <a:ext cx="12192000" cy="302110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38820" y="6401437"/>
            <a:ext cx="1060260" cy="459934"/>
          </a:xfrm>
          <a:prstGeom prst="rect">
            <a:avLst/>
          </a:prstGeom>
        </p:spPr>
      </p:pic>
      <p:sp>
        <p:nvSpPr>
          <p:cNvPr id="9" name="Footer Placeholder 4"/>
          <p:cNvSpPr txBox="1">
            <a:spLocks/>
          </p:cNvSpPr>
          <p:nvPr userDrawn="1"/>
        </p:nvSpPr>
        <p:spPr>
          <a:xfrm>
            <a:off x="712839" y="6508750"/>
            <a:ext cx="866221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2F2F2"/>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2F2F2"/>
              </a:solidFill>
              <a:effectLst/>
              <a:uLnTx/>
              <a:uFillTx/>
              <a:latin typeface="Calibri"/>
              <a:ea typeface="+mn-ea"/>
              <a:cs typeface="+mn-cs"/>
            </a:endParaRPr>
          </a:p>
        </p:txBody>
      </p:sp>
      <p:sp>
        <p:nvSpPr>
          <p:cNvPr id="11" name="Title 10"/>
          <p:cNvSpPr>
            <a:spLocks noGrp="1"/>
          </p:cNvSpPr>
          <p:nvPr>
            <p:ph type="title" hasCustomPrompt="1"/>
          </p:nvPr>
        </p:nvSpPr>
        <p:spPr>
          <a:xfrm>
            <a:off x="990600" y="1756101"/>
            <a:ext cx="10515600" cy="1325563"/>
          </a:xfrm>
        </p:spPr>
        <p:txBody>
          <a:bodyPr/>
          <a:lstStyle>
            <a:lvl1pPr algn="ctr">
              <a:defRPr>
                <a:solidFill>
                  <a:schemeClr val="bg1"/>
                </a:solidFill>
              </a:defRPr>
            </a:lvl1pPr>
          </a:lstStyle>
          <a:p>
            <a:r>
              <a:rPr lang="en-US"/>
              <a:t>CLICK TO EDIT MASTER TITLE STYLE</a:t>
            </a:r>
          </a:p>
        </p:txBody>
      </p:sp>
      <p:sp>
        <p:nvSpPr>
          <p:cNvPr id="12" name="Text Placeholder 13"/>
          <p:cNvSpPr>
            <a:spLocks noGrp="1"/>
          </p:cNvSpPr>
          <p:nvPr>
            <p:ph type="body" sz="quarter" idx="10" hasCustomPrompt="1"/>
          </p:nvPr>
        </p:nvSpPr>
        <p:spPr>
          <a:xfrm>
            <a:off x="0" y="3292243"/>
            <a:ext cx="12192000" cy="571546"/>
          </a:xfrm>
          <a:prstGeom prst="rect">
            <a:avLst/>
          </a:prstGeom>
        </p:spPr>
        <p:txBody>
          <a:bodyPr/>
          <a:lstStyle>
            <a:lvl1pPr marL="0" indent="0" algn="ctr">
              <a:buNone/>
              <a:defRPr sz="3600" baseline="0">
                <a:solidFill>
                  <a:schemeClr val="tx1">
                    <a:lumMod val="50000"/>
                    <a:lumOff val="50000"/>
                  </a:schemeClr>
                </a:solidFill>
              </a:defRPr>
            </a:lvl1pPr>
          </a:lstStyle>
          <a:p>
            <a:pPr lvl="0"/>
            <a:r>
              <a:rPr lang="en-US"/>
              <a:t>CLICK TO EDIT</a:t>
            </a:r>
          </a:p>
        </p:txBody>
      </p:sp>
    </p:spTree>
    <p:extLst>
      <p:ext uri="{BB962C8B-B14F-4D97-AF65-F5344CB8AC3E}">
        <p14:creationId xmlns:p14="http://schemas.microsoft.com/office/powerpoint/2010/main" val="370783115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Section Purple">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560439" y="6356350"/>
            <a:ext cx="86622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Rectangle 2"/>
          <p:cNvSpPr/>
          <p:nvPr userDrawn="1"/>
        </p:nvSpPr>
        <p:spPr>
          <a:xfrm>
            <a:off x="152400" y="152400"/>
            <a:ext cx="12192000" cy="30211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sp>
        <p:nvSpPr>
          <p:cNvPr id="6" name="Rectangle 5"/>
          <p:cNvSpPr/>
          <p:nvPr userDrawn="1"/>
        </p:nvSpPr>
        <p:spPr>
          <a:xfrm>
            <a:off x="152400" y="3918838"/>
            <a:ext cx="12192000" cy="30211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38820" y="6401437"/>
            <a:ext cx="1060260" cy="459934"/>
          </a:xfrm>
          <a:prstGeom prst="rect">
            <a:avLst/>
          </a:prstGeom>
        </p:spPr>
      </p:pic>
      <p:sp>
        <p:nvSpPr>
          <p:cNvPr id="9" name="Footer Placeholder 4"/>
          <p:cNvSpPr txBox="1">
            <a:spLocks/>
          </p:cNvSpPr>
          <p:nvPr userDrawn="1"/>
        </p:nvSpPr>
        <p:spPr>
          <a:xfrm>
            <a:off x="712839" y="6508750"/>
            <a:ext cx="866221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2F2F2"/>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2F2F2"/>
              </a:solidFill>
              <a:effectLst/>
              <a:uLnTx/>
              <a:uFillTx/>
              <a:latin typeface="Calibri"/>
              <a:ea typeface="+mn-ea"/>
              <a:cs typeface="+mn-cs"/>
            </a:endParaRPr>
          </a:p>
        </p:txBody>
      </p:sp>
      <p:sp>
        <p:nvSpPr>
          <p:cNvPr id="11" name="Title 10"/>
          <p:cNvSpPr>
            <a:spLocks noGrp="1"/>
          </p:cNvSpPr>
          <p:nvPr>
            <p:ph type="title" hasCustomPrompt="1"/>
          </p:nvPr>
        </p:nvSpPr>
        <p:spPr>
          <a:xfrm>
            <a:off x="990600" y="1634352"/>
            <a:ext cx="10515600" cy="1325563"/>
          </a:xfrm>
        </p:spPr>
        <p:txBody>
          <a:bodyPr/>
          <a:lstStyle>
            <a:lvl1pPr algn="ctr">
              <a:defRPr>
                <a:solidFill>
                  <a:schemeClr val="bg1"/>
                </a:solidFill>
              </a:defRPr>
            </a:lvl1pPr>
          </a:lstStyle>
          <a:p>
            <a:r>
              <a:rPr lang="en-US"/>
              <a:t>CLICK TO EDIT MASTER TITLE STYLE</a:t>
            </a:r>
          </a:p>
        </p:txBody>
      </p:sp>
      <p:sp>
        <p:nvSpPr>
          <p:cNvPr id="12" name="Text Placeholder 13"/>
          <p:cNvSpPr>
            <a:spLocks noGrp="1"/>
          </p:cNvSpPr>
          <p:nvPr>
            <p:ph type="body" sz="quarter" idx="10" hasCustomPrompt="1"/>
          </p:nvPr>
        </p:nvSpPr>
        <p:spPr>
          <a:xfrm>
            <a:off x="0" y="3266610"/>
            <a:ext cx="12191999" cy="571546"/>
          </a:xfrm>
          <a:prstGeom prst="rect">
            <a:avLst/>
          </a:prstGeom>
        </p:spPr>
        <p:txBody>
          <a:bodyPr/>
          <a:lstStyle>
            <a:lvl1pPr marL="0" indent="0" algn="ctr">
              <a:buNone/>
              <a:defRPr sz="3600" baseline="0">
                <a:solidFill>
                  <a:schemeClr val="tx1">
                    <a:lumMod val="50000"/>
                    <a:lumOff val="50000"/>
                  </a:schemeClr>
                </a:solidFill>
              </a:defRPr>
            </a:lvl1pPr>
          </a:lstStyle>
          <a:p>
            <a:pPr lvl="0"/>
            <a:r>
              <a:rPr lang="en-US"/>
              <a:t>CLICK TO EDIT</a:t>
            </a:r>
          </a:p>
        </p:txBody>
      </p:sp>
    </p:spTree>
    <p:extLst>
      <p:ext uri="{BB962C8B-B14F-4D97-AF65-F5344CB8AC3E}">
        <p14:creationId xmlns:p14="http://schemas.microsoft.com/office/powerpoint/2010/main" val="11038127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ubject Box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2" name="Picture Placeholder 16"/>
          <p:cNvSpPr>
            <a:spLocks noGrp="1"/>
          </p:cNvSpPr>
          <p:nvPr>
            <p:ph type="pic" sz="quarter" idx="11"/>
          </p:nvPr>
        </p:nvSpPr>
        <p:spPr>
          <a:xfrm>
            <a:off x="372034" y="2760477"/>
            <a:ext cx="2442883" cy="2170113"/>
          </a:xfrm>
          <a:prstGeom prst="rect">
            <a:avLst/>
          </a:prstGeom>
        </p:spPr>
        <p:txBody>
          <a:bodyPr/>
          <a:lstStyle>
            <a:lvl1pPr marL="0" indent="0">
              <a:buNone/>
              <a:defRPr/>
            </a:lvl1pPr>
          </a:lstStyle>
          <a:p>
            <a:endParaRPr lang="en-US"/>
          </a:p>
        </p:txBody>
      </p:sp>
      <p:sp>
        <p:nvSpPr>
          <p:cNvPr id="13" name="Picture Placeholder 16"/>
          <p:cNvSpPr>
            <a:spLocks noGrp="1"/>
          </p:cNvSpPr>
          <p:nvPr>
            <p:ph type="pic" sz="quarter" idx="12"/>
          </p:nvPr>
        </p:nvSpPr>
        <p:spPr>
          <a:xfrm>
            <a:off x="5759824" y="2760386"/>
            <a:ext cx="2442883" cy="2170113"/>
          </a:xfrm>
          <a:prstGeom prst="rect">
            <a:avLst/>
          </a:prstGeom>
        </p:spPr>
        <p:txBody>
          <a:bodyPr/>
          <a:lstStyle>
            <a:lvl1pPr marL="0" indent="0">
              <a:buNone/>
              <a:defRPr/>
            </a:lvl1pPr>
          </a:lstStyle>
          <a:p>
            <a:endParaRPr lang="en-US"/>
          </a:p>
        </p:txBody>
      </p:sp>
      <p:sp>
        <p:nvSpPr>
          <p:cNvPr id="10" name="Text Placeholder 10"/>
          <p:cNvSpPr>
            <a:spLocks noGrp="1"/>
          </p:cNvSpPr>
          <p:nvPr>
            <p:ph type="body" sz="quarter" idx="13" hasCustomPrompt="1"/>
          </p:nvPr>
        </p:nvSpPr>
        <p:spPr>
          <a:xfrm>
            <a:off x="2967317" y="3053788"/>
            <a:ext cx="2250142" cy="1819275"/>
          </a:xfrm>
          <a:prstGeom prst="rect">
            <a:avLst/>
          </a:prstGeom>
        </p:spPr>
        <p:txBody>
          <a:bodyPr/>
          <a:lstStyle>
            <a:lvl1pPr marL="0" indent="0">
              <a:buNone/>
              <a:defRPr sz="2000"/>
            </a:lvl1pPr>
          </a:lstStyle>
          <a:p>
            <a:r>
              <a:rPr lang="en-US">
                <a:solidFill>
                  <a:schemeClr val="tx1">
                    <a:lumMod val="65000"/>
                    <a:lumOff val="35000"/>
                  </a:schemeClr>
                </a:solidFill>
              </a:rPr>
              <a:t>Lorem ipsum dolor sit </a:t>
            </a:r>
            <a:r>
              <a:rPr lang="en-US" err="1">
                <a:solidFill>
                  <a:schemeClr val="tx1">
                    <a:lumMod val="65000"/>
                    <a:lumOff val="35000"/>
                  </a:schemeClr>
                </a:solidFill>
              </a:rPr>
              <a:t>amet</a:t>
            </a:r>
            <a:r>
              <a:rPr lang="en-US">
                <a:solidFill>
                  <a:schemeClr val="tx1">
                    <a:lumMod val="65000"/>
                    <a:lumOff val="35000"/>
                  </a:schemeClr>
                </a:solidFill>
              </a:rPr>
              <a:t>, </a:t>
            </a:r>
            <a:r>
              <a:rPr lang="en-US" err="1">
                <a:solidFill>
                  <a:schemeClr val="tx1">
                    <a:lumMod val="65000"/>
                    <a:lumOff val="35000"/>
                  </a:schemeClr>
                </a:solidFill>
              </a:rPr>
              <a:t>consectetur</a:t>
            </a:r>
            <a:r>
              <a:rPr lang="en-US">
                <a:solidFill>
                  <a:schemeClr val="tx1">
                    <a:lumMod val="65000"/>
                    <a:lumOff val="35000"/>
                  </a:schemeClr>
                </a:solidFill>
              </a:rPr>
              <a:t> </a:t>
            </a:r>
            <a:r>
              <a:rPr lang="en-US" err="1">
                <a:solidFill>
                  <a:schemeClr val="tx1">
                    <a:lumMod val="65000"/>
                    <a:lumOff val="35000"/>
                  </a:schemeClr>
                </a:solidFill>
              </a:rPr>
              <a:t>adipiscing</a:t>
            </a:r>
            <a:r>
              <a:rPr lang="en-US">
                <a:solidFill>
                  <a:schemeClr val="tx1">
                    <a:lumMod val="65000"/>
                    <a:lumOff val="35000"/>
                  </a:schemeClr>
                </a:solidFill>
              </a:rPr>
              <a:t> </a:t>
            </a:r>
            <a:r>
              <a:rPr lang="en-US" err="1">
                <a:solidFill>
                  <a:schemeClr val="tx1">
                    <a:lumMod val="65000"/>
                    <a:lumOff val="35000"/>
                  </a:schemeClr>
                </a:solidFill>
              </a:rPr>
              <a:t>elit</a:t>
            </a:r>
            <a:r>
              <a:rPr lang="en-US">
                <a:solidFill>
                  <a:schemeClr val="tx1">
                    <a:lumMod val="65000"/>
                    <a:lumOff val="35000"/>
                  </a:schemeClr>
                </a:solidFill>
              </a:rPr>
              <a:t>. </a:t>
            </a:r>
            <a:r>
              <a:rPr lang="en-US" err="1">
                <a:solidFill>
                  <a:schemeClr val="tx1">
                    <a:lumMod val="65000"/>
                    <a:lumOff val="35000"/>
                  </a:schemeClr>
                </a:solidFill>
              </a:rPr>
              <a:t>Ut</a:t>
            </a:r>
            <a:r>
              <a:rPr lang="en-US">
                <a:solidFill>
                  <a:schemeClr val="tx1">
                    <a:lumMod val="65000"/>
                    <a:lumOff val="35000"/>
                  </a:schemeClr>
                </a:solidFill>
              </a:rPr>
              <a:t> </a:t>
            </a:r>
            <a:r>
              <a:rPr lang="en-US" err="1">
                <a:solidFill>
                  <a:schemeClr val="tx1">
                    <a:lumMod val="65000"/>
                    <a:lumOff val="35000"/>
                  </a:schemeClr>
                </a:solidFill>
              </a:rPr>
              <a:t>posuere</a:t>
            </a:r>
            <a:r>
              <a:rPr lang="en-US">
                <a:solidFill>
                  <a:schemeClr val="tx1">
                    <a:lumMod val="65000"/>
                    <a:lumOff val="35000"/>
                  </a:schemeClr>
                </a:solidFill>
              </a:rPr>
              <a:t> </a:t>
            </a:r>
            <a:r>
              <a:rPr lang="en-US" err="1">
                <a:solidFill>
                  <a:schemeClr val="tx1">
                    <a:lumMod val="65000"/>
                    <a:lumOff val="35000"/>
                  </a:schemeClr>
                </a:solidFill>
              </a:rPr>
              <a:t>fermentum</a:t>
            </a:r>
            <a:r>
              <a:rPr lang="en-US">
                <a:solidFill>
                  <a:schemeClr val="tx1">
                    <a:lumMod val="65000"/>
                    <a:lumOff val="35000"/>
                  </a:schemeClr>
                </a:solidFill>
              </a:rPr>
              <a:t> </a:t>
            </a:r>
            <a:r>
              <a:rPr lang="en-US" err="1">
                <a:solidFill>
                  <a:schemeClr val="tx1">
                    <a:lumMod val="65000"/>
                    <a:lumOff val="35000"/>
                  </a:schemeClr>
                </a:solidFill>
              </a:rPr>
              <a:t>purus</a:t>
            </a:r>
            <a:r>
              <a:rPr lang="en-US">
                <a:solidFill>
                  <a:schemeClr val="tx1">
                    <a:lumMod val="65000"/>
                    <a:lumOff val="35000"/>
                  </a:schemeClr>
                </a:solidFill>
              </a:rPr>
              <a:t> </a:t>
            </a:r>
            <a:r>
              <a:rPr lang="en-US" err="1">
                <a:solidFill>
                  <a:schemeClr val="tx1">
                    <a:lumMod val="65000"/>
                    <a:lumOff val="35000"/>
                  </a:schemeClr>
                </a:solidFill>
              </a:rPr>
              <a:t>ut</a:t>
            </a:r>
            <a:r>
              <a:rPr lang="en-US">
                <a:solidFill>
                  <a:schemeClr val="tx1">
                    <a:lumMod val="65000"/>
                    <a:lumOff val="35000"/>
                  </a:schemeClr>
                </a:solidFill>
              </a:rPr>
              <a:t> </a:t>
            </a:r>
            <a:r>
              <a:rPr lang="en-US" err="1">
                <a:solidFill>
                  <a:schemeClr val="tx1">
                    <a:lumMod val="65000"/>
                    <a:lumOff val="35000"/>
                  </a:schemeClr>
                </a:solidFill>
              </a:rPr>
              <a:t>facilisis</a:t>
            </a:r>
            <a:r>
              <a:rPr lang="en-US">
                <a:solidFill>
                  <a:schemeClr val="tx1">
                    <a:lumMod val="65000"/>
                    <a:lumOff val="35000"/>
                  </a:schemeClr>
                </a:solidFill>
              </a:rPr>
              <a:t>. </a:t>
            </a:r>
          </a:p>
        </p:txBody>
      </p:sp>
      <p:sp>
        <p:nvSpPr>
          <p:cNvPr id="14" name="Text Placeholder 10"/>
          <p:cNvSpPr>
            <a:spLocks noGrp="1"/>
          </p:cNvSpPr>
          <p:nvPr>
            <p:ph type="body" sz="quarter" idx="14" hasCustomPrompt="1"/>
          </p:nvPr>
        </p:nvSpPr>
        <p:spPr>
          <a:xfrm>
            <a:off x="8364070" y="3035858"/>
            <a:ext cx="2250142" cy="1819275"/>
          </a:xfrm>
          <a:prstGeom prst="rect">
            <a:avLst/>
          </a:prstGeom>
        </p:spPr>
        <p:txBody>
          <a:bodyPr/>
          <a:lstStyle>
            <a:lvl1pPr marL="0" indent="0">
              <a:buNone/>
              <a:defRPr sz="2000"/>
            </a:lvl1pPr>
          </a:lstStyle>
          <a:p>
            <a:r>
              <a:rPr lang="en-US">
                <a:solidFill>
                  <a:schemeClr val="tx1">
                    <a:lumMod val="65000"/>
                    <a:lumOff val="35000"/>
                  </a:schemeClr>
                </a:solidFill>
              </a:rPr>
              <a:t>Lorem ipsum dolor sit </a:t>
            </a:r>
            <a:r>
              <a:rPr lang="en-US" err="1">
                <a:solidFill>
                  <a:schemeClr val="tx1">
                    <a:lumMod val="65000"/>
                    <a:lumOff val="35000"/>
                  </a:schemeClr>
                </a:solidFill>
              </a:rPr>
              <a:t>amet</a:t>
            </a:r>
            <a:r>
              <a:rPr lang="en-US">
                <a:solidFill>
                  <a:schemeClr val="tx1">
                    <a:lumMod val="65000"/>
                    <a:lumOff val="35000"/>
                  </a:schemeClr>
                </a:solidFill>
              </a:rPr>
              <a:t>, </a:t>
            </a:r>
            <a:r>
              <a:rPr lang="en-US" err="1">
                <a:solidFill>
                  <a:schemeClr val="tx1">
                    <a:lumMod val="65000"/>
                    <a:lumOff val="35000"/>
                  </a:schemeClr>
                </a:solidFill>
              </a:rPr>
              <a:t>consectetur</a:t>
            </a:r>
            <a:r>
              <a:rPr lang="en-US">
                <a:solidFill>
                  <a:schemeClr val="tx1">
                    <a:lumMod val="65000"/>
                    <a:lumOff val="35000"/>
                  </a:schemeClr>
                </a:solidFill>
              </a:rPr>
              <a:t> </a:t>
            </a:r>
            <a:r>
              <a:rPr lang="en-US" err="1">
                <a:solidFill>
                  <a:schemeClr val="tx1">
                    <a:lumMod val="65000"/>
                    <a:lumOff val="35000"/>
                  </a:schemeClr>
                </a:solidFill>
              </a:rPr>
              <a:t>adipiscing</a:t>
            </a:r>
            <a:r>
              <a:rPr lang="en-US">
                <a:solidFill>
                  <a:schemeClr val="tx1">
                    <a:lumMod val="65000"/>
                    <a:lumOff val="35000"/>
                  </a:schemeClr>
                </a:solidFill>
              </a:rPr>
              <a:t> </a:t>
            </a:r>
            <a:r>
              <a:rPr lang="en-US" err="1">
                <a:solidFill>
                  <a:schemeClr val="tx1">
                    <a:lumMod val="65000"/>
                    <a:lumOff val="35000"/>
                  </a:schemeClr>
                </a:solidFill>
              </a:rPr>
              <a:t>elit</a:t>
            </a:r>
            <a:r>
              <a:rPr lang="en-US">
                <a:solidFill>
                  <a:schemeClr val="tx1">
                    <a:lumMod val="65000"/>
                    <a:lumOff val="35000"/>
                  </a:schemeClr>
                </a:solidFill>
              </a:rPr>
              <a:t>. </a:t>
            </a:r>
            <a:r>
              <a:rPr lang="en-US" err="1">
                <a:solidFill>
                  <a:schemeClr val="tx1">
                    <a:lumMod val="65000"/>
                    <a:lumOff val="35000"/>
                  </a:schemeClr>
                </a:solidFill>
              </a:rPr>
              <a:t>Ut</a:t>
            </a:r>
            <a:r>
              <a:rPr lang="en-US">
                <a:solidFill>
                  <a:schemeClr val="tx1">
                    <a:lumMod val="65000"/>
                    <a:lumOff val="35000"/>
                  </a:schemeClr>
                </a:solidFill>
              </a:rPr>
              <a:t> </a:t>
            </a:r>
            <a:r>
              <a:rPr lang="en-US" err="1">
                <a:solidFill>
                  <a:schemeClr val="tx1">
                    <a:lumMod val="65000"/>
                    <a:lumOff val="35000"/>
                  </a:schemeClr>
                </a:solidFill>
              </a:rPr>
              <a:t>posuere</a:t>
            </a:r>
            <a:r>
              <a:rPr lang="en-US">
                <a:solidFill>
                  <a:schemeClr val="tx1">
                    <a:lumMod val="65000"/>
                    <a:lumOff val="35000"/>
                  </a:schemeClr>
                </a:solidFill>
              </a:rPr>
              <a:t> </a:t>
            </a:r>
            <a:r>
              <a:rPr lang="en-US" err="1">
                <a:solidFill>
                  <a:schemeClr val="tx1">
                    <a:lumMod val="65000"/>
                    <a:lumOff val="35000"/>
                  </a:schemeClr>
                </a:solidFill>
              </a:rPr>
              <a:t>fermentum</a:t>
            </a:r>
            <a:r>
              <a:rPr lang="en-US">
                <a:solidFill>
                  <a:schemeClr val="tx1">
                    <a:lumMod val="65000"/>
                    <a:lumOff val="35000"/>
                  </a:schemeClr>
                </a:solidFill>
              </a:rPr>
              <a:t> </a:t>
            </a:r>
            <a:r>
              <a:rPr lang="en-US" err="1">
                <a:solidFill>
                  <a:schemeClr val="tx1">
                    <a:lumMod val="65000"/>
                    <a:lumOff val="35000"/>
                  </a:schemeClr>
                </a:solidFill>
              </a:rPr>
              <a:t>purus</a:t>
            </a:r>
            <a:r>
              <a:rPr lang="en-US">
                <a:solidFill>
                  <a:schemeClr val="tx1">
                    <a:lumMod val="65000"/>
                    <a:lumOff val="35000"/>
                  </a:schemeClr>
                </a:solidFill>
              </a:rPr>
              <a:t> </a:t>
            </a:r>
            <a:r>
              <a:rPr lang="en-US" err="1">
                <a:solidFill>
                  <a:schemeClr val="tx1">
                    <a:lumMod val="65000"/>
                    <a:lumOff val="35000"/>
                  </a:schemeClr>
                </a:solidFill>
              </a:rPr>
              <a:t>ut</a:t>
            </a:r>
            <a:r>
              <a:rPr lang="en-US">
                <a:solidFill>
                  <a:schemeClr val="tx1">
                    <a:lumMod val="65000"/>
                    <a:lumOff val="35000"/>
                  </a:schemeClr>
                </a:solidFill>
              </a:rPr>
              <a:t> </a:t>
            </a:r>
            <a:r>
              <a:rPr lang="en-US" err="1">
                <a:solidFill>
                  <a:schemeClr val="tx1">
                    <a:lumMod val="65000"/>
                    <a:lumOff val="35000"/>
                  </a:schemeClr>
                </a:solidFill>
              </a:rPr>
              <a:t>facilisis</a:t>
            </a:r>
            <a:r>
              <a:rPr lang="en-US">
                <a:solidFill>
                  <a:schemeClr val="tx1">
                    <a:lumMod val="65000"/>
                    <a:lumOff val="35000"/>
                  </a:schemeClr>
                </a:solidFill>
              </a:rPr>
              <a:t>. </a:t>
            </a:r>
          </a:p>
        </p:txBody>
      </p:sp>
      <p:sp>
        <p:nvSpPr>
          <p:cNvPr id="15" name="Text Placeholder 10"/>
          <p:cNvSpPr>
            <a:spLocks noGrp="1"/>
          </p:cNvSpPr>
          <p:nvPr>
            <p:ph type="body" sz="quarter" idx="15" hasCustomPrompt="1"/>
          </p:nvPr>
        </p:nvSpPr>
        <p:spPr>
          <a:xfrm>
            <a:off x="2967317" y="2710422"/>
            <a:ext cx="2250142" cy="393886"/>
          </a:xfrm>
          <a:prstGeom prst="rect">
            <a:avLst/>
          </a:prstGeom>
        </p:spPr>
        <p:txBody>
          <a:bodyPr/>
          <a:lstStyle>
            <a:lvl1pPr marL="0" indent="0">
              <a:buNone/>
              <a:defRPr sz="2000" b="1"/>
            </a:lvl1pPr>
          </a:lstStyle>
          <a:p>
            <a:r>
              <a:rPr lang="en-US">
                <a:solidFill>
                  <a:schemeClr val="tx1">
                    <a:lumMod val="65000"/>
                    <a:lumOff val="35000"/>
                  </a:schemeClr>
                </a:solidFill>
              </a:rPr>
              <a:t>TITLE</a:t>
            </a:r>
          </a:p>
        </p:txBody>
      </p:sp>
      <p:sp>
        <p:nvSpPr>
          <p:cNvPr id="17" name="Text Placeholder 10"/>
          <p:cNvSpPr>
            <a:spLocks noGrp="1"/>
          </p:cNvSpPr>
          <p:nvPr>
            <p:ph type="body" sz="quarter" idx="16" hasCustomPrompt="1"/>
          </p:nvPr>
        </p:nvSpPr>
        <p:spPr>
          <a:xfrm>
            <a:off x="8364070" y="2698561"/>
            <a:ext cx="2250142" cy="393886"/>
          </a:xfrm>
          <a:prstGeom prst="rect">
            <a:avLst/>
          </a:prstGeom>
        </p:spPr>
        <p:txBody>
          <a:bodyPr/>
          <a:lstStyle>
            <a:lvl1pPr marL="0" indent="0">
              <a:buNone/>
              <a:defRPr sz="2000" b="1"/>
            </a:lvl1pPr>
          </a:lstStyle>
          <a:p>
            <a:r>
              <a:rPr lang="en-US">
                <a:solidFill>
                  <a:schemeClr val="tx1">
                    <a:lumMod val="65000"/>
                    <a:lumOff val="35000"/>
                  </a:schemeClr>
                </a:solidFill>
              </a:rPr>
              <a:t>TITLE</a:t>
            </a:r>
          </a:p>
        </p:txBody>
      </p:sp>
    </p:spTree>
    <p:extLst>
      <p:ext uri="{BB962C8B-B14F-4D97-AF65-F5344CB8AC3E}">
        <p14:creationId xmlns:p14="http://schemas.microsoft.com/office/powerpoint/2010/main" val="48459023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roces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triped Right Arrow 3"/>
          <p:cNvSpPr/>
          <p:nvPr userDrawn="1"/>
        </p:nvSpPr>
        <p:spPr>
          <a:xfrm>
            <a:off x="342900" y="3048000"/>
            <a:ext cx="11705663" cy="2560527"/>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sp>
        <p:nvSpPr>
          <p:cNvPr id="13" name="Text Placeholder 10"/>
          <p:cNvSpPr>
            <a:spLocks noGrp="1"/>
          </p:cNvSpPr>
          <p:nvPr>
            <p:ph type="body" sz="quarter" idx="13" hasCustomPrompt="1"/>
          </p:nvPr>
        </p:nvSpPr>
        <p:spPr>
          <a:xfrm>
            <a:off x="820271" y="2761920"/>
            <a:ext cx="2250142" cy="1950591"/>
          </a:xfrm>
          <a:prstGeom prst="rect">
            <a:avLst/>
          </a:prstGeom>
          <a:solidFill>
            <a:srgbClr val="F2F2F2"/>
          </a:solidFill>
        </p:spPr>
        <p:txBody>
          <a:bodyPr/>
          <a:lstStyle>
            <a:lvl1pPr marL="0" indent="0">
              <a:buNone/>
              <a:defRPr sz="2000"/>
            </a:lvl1pPr>
          </a:lstStyle>
          <a:p>
            <a:r>
              <a:rPr lang="en-US">
                <a:solidFill>
                  <a:schemeClr val="tx1">
                    <a:lumMod val="65000"/>
                    <a:lumOff val="35000"/>
                  </a:schemeClr>
                </a:solidFill>
              </a:rPr>
              <a:t>Lorem ipsum dolor sit </a:t>
            </a:r>
            <a:r>
              <a:rPr lang="en-US" err="1">
                <a:solidFill>
                  <a:schemeClr val="tx1">
                    <a:lumMod val="65000"/>
                    <a:lumOff val="35000"/>
                  </a:schemeClr>
                </a:solidFill>
              </a:rPr>
              <a:t>amet</a:t>
            </a:r>
            <a:r>
              <a:rPr lang="en-US">
                <a:solidFill>
                  <a:schemeClr val="tx1">
                    <a:lumMod val="65000"/>
                    <a:lumOff val="35000"/>
                  </a:schemeClr>
                </a:solidFill>
              </a:rPr>
              <a:t>, </a:t>
            </a:r>
            <a:r>
              <a:rPr lang="en-US" err="1">
                <a:solidFill>
                  <a:schemeClr val="tx1">
                    <a:lumMod val="65000"/>
                    <a:lumOff val="35000"/>
                  </a:schemeClr>
                </a:solidFill>
              </a:rPr>
              <a:t>consectetur</a:t>
            </a:r>
            <a:r>
              <a:rPr lang="en-US">
                <a:solidFill>
                  <a:schemeClr val="tx1">
                    <a:lumMod val="65000"/>
                    <a:lumOff val="35000"/>
                  </a:schemeClr>
                </a:solidFill>
              </a:rPr>
              <a:t> </a:t>
            </a:r>
            <a:r>
              <a:rPr lang="en-US" err="1">
                <a:solidFill>
                  <a:schemeClr val="tx1">
                    <a:lumMod val="65000"/>
                    <a:lumOff val="35000"/>
                  </a:schemeClr>
                </a:solidFill>
              </a:rPr>
              <a:t>adipiscing</a:t>
            </a:r>
            <a:r>
              <a:rPr lang="en-US">
                <a:solidFill>
                  <a:schemeClr val="tx1">
                    <a:lumMod val="65000"/>
                    <a:lumOff val="35000"/>
                  </a:schemeClr>
                </a:solidFill>
              </a:rPr>
              <a:t> </a:t>
            </a:r>
            <a:r>
              <a:rPr lang="en-US" err="1">
                <a:solidFill>
                  <a:schemeClr val="tx1">
                    <a:lumMod val="65000"/>
                    <a:lumOff val="35000"/>
                  </a:schemeClr>
                </a:solidFill>
              </a:rPr>
              <a:t>elit</a:t>
            </a:r>
            <a:r>
              <a:rPr lang="en-US">
                <a:solidFill>
                  <a:schemeClr val="tx1">
                    <a:lumMod val="65000"/>
                    <a:lumOff val="35000"/>
                  </a:schemeClr>
                </a:solidFill>
              </a:rPr>
              <a:t>. </a:t>
            </a:r>
            <a:r>
              <a:rPr lang="en-US" err="1">
                <a:solidFill>
                  <a:schemeClr val="tx1">
                    <a:lumMod val="65000"/>
                    <a:lumOff val="35000"/>
                  </a:schemeClr>
                </a:solidFill>
              </a:rPr>
              <a:t>Ut</a:t>
            </a:r>
            <a:r>
              <a:rPr lang="en-US">
                <a:solidFill>
                  <a:schemeClr val="tx1">
                    <a:lumMod val="65000"/>
                    <a:lumOff val="35000"/>
                  </a:schemeClr>
                </a:solidFill>
              </a:rPr>
              <a:t> </a:t>
            </a:r>
            <a:r>
              <a:rPr lang="en-US" err="1">
                <a:solidFill>
                  <a:schemeClr val="tx1">
                    <a:lumMod val="65000"/>
                    <a:lumOff val="35000"/>
                  </a:schemeClr>
                </a:solidFill>
              </a:rPr>
              <a:t>posuere</a:t>
            </a:r>
            <a:r>
              <a:rPr lang="en-US">
                <a:solidFill>
                  <a:schemeClr val="tx1">
                    <a:lumMod val="65000"/>
                    <a:lumOff val="35000"/>
                  </a:schemeClr>
                </a:solidFill>
              </a:rPr>
              <a:t> </a:t>
            </a:r>
            <a:r>
              <a:rPr lang="en-US" err="1">
                <a:solidFill>
                  <a:schemeClr val="tx1">
                    <a:lumMod val="65000"/>
                    <a:lumOff val="35000"/>
                  </a:schemeClr>
                </a:solidFill>
              </a:rPr>
              <a:t>fermentum</a:t>
            </a:r>
            <a:r>
              <a:rPr lang="en-US">
                <a:solidFill>
                  <a:schemeClr val="tx1">
                    <a:lumMod val="65000"/>
                    <a:lumOff val="35000"/>
                  </a:schemeClr>
                </a:solidFill>
              </a:rPr>
              <a:t> </a:t>
            </a:r>
            <a:r>
              <a:rPr lang="en-US" err="1">
                <a:solidFill>
                  <a:schemeClr val="tx1">
                    <a:lumMod val="65000"/>
                    <a:lumOff val="35000"/>
                  </a:schemeClr>
                </a:solidFill>
              </a:rPr>
              <a:t>purus</a:t>
            </a:r>
            <a:r>
              <a:rPr lang="en-US">
                <a:solidFill>
                  <a:schemeClr val="tx1">
                    <a:lumMod val="65000"/>
                    <a:lumOff val="35000"/>
                  </a:schemeClr>
                </a:solidFill>
              </a:rPr>
              <a:t> </a:t>
            </a:r>
            <a:r>
              <a:rPr lang="en-US" err="1">
                <a:solidFill>
                  <a:schemeClr val="tx1">
                    <a:lumMod val="65000"/>
                    <a:lumOff val="35000"/>
                  </a:schemeClr>
                </a:solidFill>
              </a:rPr>
              <a:t>ut</a:t>
            </a:r>
            <a:r>
              <a:rPr lang="en-US">
                <a:solidFill>
                  <a:schemeClr val="tx1">
                    <a:lumMod val="65000"/>
                    <a:lumOff val="35000"/>
                  </a:schemeClr>
                </a:solidFill>
              </a:rPr>
              <a:t> </a:t>
            </a:r>
            <a:r>
              <a:rPr lang="en-US" err="1">
                <a:solidFill>
                  <a:schemeClr val="tx1">
                    <a:lumMod val="65000"/>
                    <a:lumOff val="35000"/>
                  </a:schemeClr>
                </a:solidFill>
              </a:rPr>
              <a:t>facilisis</a:t>
            </a:r>
            <a:r>
              <a:rPr lang="en-US">
                <a:solidFill>
                  <a:schemeClr val="tx1">
                    <a:lumMod val="65000"/>
                    <a:lumOff val="35000"/>
                  </a:schemeClr>
                </a:solidFill>
              </a:rPr>
              <a:t>. </a:t>
            </a:r>
          </a:p>
        </p:txBody>
      </p:sp>
      <p:sp>
        <p:nvSpPr>
          <p:cNvPr id="20" name="Text Placeholder 10"/>
          <p:cNvSpPr>
            <a:spLocks noGrp="1"/>
          </p:cNvSpPr>
          <p:nvPr>
            <p:ph type="body" sz="quarter" idx="15" hasCustomPrompt="1"/>
          </p:nvPr>
        </p:nvSpPr>
        <p:spPr>
          <a:xfrm>
            <a:off x="820271" y="2418554"/>
            <a:ext cx="2250142" cy="393886"/>
          </a:xfrm>
          <a:prstGeom prst="rect">
            <a:avLst/>
          </a:prstGeom>
        </p:spPr>
        <p:txBody>
          <a:bodyPr/>
          <a:lstStyle>
            <a:lvl1pPr marL="0" indent="0">
              <a:buNone/>
              <a:defRPr sz="2000" b="1"/>
            </a:lvl1pPr>
          </a:lstStyle>
          <a:p>
            <a:r>
              <a:rPr lang="en-US">
                <a:solidFill>
                  <a:schemeClr val="tx1">
                    <a:lumMod val="65000"/>
                    <a:lumOff val="35000"/>
                  </a:schemeClr>
                </a:solidFill>
              </a:rPr>
              <a:t>TITLE</a:t>
            </a:r>
          </a:p>
        </p:txBody>
      </p:sp>
      <p:sp>
        <p:nvSpPr>
          <p:cNvPr id="21" name="Text Placeholder 10"/>
          <p:cNvSpPr>
            <a:spLocks noGrp="1"/>
          </p:cNvSpPr>
          <p:nvPr>
            <p:ph type="body" sz="quarter" idx="16" hasCustomPrompt="1"/>
          </p:nvPr>
        </p:nvSpPr>
        <p:spPr>
          <a:xfrm>
            <a:off x="3195918" y="2761920"/>
            <a:ext cx="2250142" cy="1950591"/>
          </a:xfrm>
          <a:prstGeom prst="rect">
            <a:avLst/>
          </a:prstGeom>
          <a:solidFill>
            <a:srgbClr val="F2F2F2"/>
          </a:solidFill>
        </p:spPr>
        <p:txBody>
          <a:bodyPr/>
          <a:lstStyle>
            <a:lvl1pPr marL="0" indent="0">
              <a:buNone/>
              <a:defRPr sz="2000"/>
            </a:lvl1pPr>
          </a:lstStyle>
          <a:p>
            <a:r>
              <a:rPr lang="en-US">
                <a:solidFill>
                  <a:schemeClr val="tx1">
                    <a:lumMod val="65000"/>
                    <a:lumOff val="35000"/>
                  </a:schemeClr>
                </a:solidFill>
              </a:rPr>
              <a:t>Lorem ipsum dolor sit </a:t>
            </a:r>
            <a:r>
              <a:rPr lang="en-US" err="1">
                <a:solidFill>
                  <a:schemeClr val="tx1">
                    <a:lumMod val="65000"/>
                    <a:lumOff val="35000"/>
                  </a:schemeClr>
                </a:solidFill>
              </a:rPr>
              <a:t>amet</a:t>
            </a:r>
            <a:r>
              <a:rPr lang="en-US">
                <a:solidFill>
                  <a:schemeClr val="tx1">
                    <a:lumMod val="65000"/>
                    <a:lumOff val="35000"/>
                  </a:schemeClr>
                </a:solidFill>
              </a:rPr>
              <a:t>, </a:t>
            </a:r>
            <a:r>
              <a:rPr lang="en-US" err="1">
                <a:solidFill>
                  <a:schemeClr val="tx1">
                    <a:lumMod val="65000"/>
                    <a:lumOff val="35000"/>
                  </a:schemeClr>
                </a:solidFill>
              </a:rPr>
              <a:t>consectetur</a:t>
            </a:r>
            <a:r>
              <a:rPr lang="en-US">
                <a:solidFill>
                  <a:schemeClr val="tx1">
                    <a:lumMod val="65000"/>
                    <a:lumOff val="35000"/>
                  </a:schemeClr>
                </a:solidFill>
              </a:rPr>
              <a:t> </a:t>
            </a:r>
            <a:r>
              <a:rPr lang="en-US" err="1">
                <a:solidFill>
                  <a:schemeClr val="tx1">
                    <a:lumMod val="65000"/>
                    <a:lumOff val="35000"/>
                  </a:schemeClr>
                </a:solidFill>
              </a:rPr>
              <a:t>adipiscing</a:t>
            </a:r>
            <a:r>
              <a:rPr lang="en-US">
                <a:solidFill>
                  <a:schemeClr val="tx1">
                    <a:lumMod val="65000"/>
                    <a:lumOff val="35000"/>
                  </a:schemeClr>
                </a:solidFill>
              </a:rPr>
              <a:t> </a:t>
            </a:r>
            <a:r>
              <a:rPr lang="en-US" err="1">
                <a:solidFill>
                  <a:schemeClr val="tx1">
                    <a:lumMod val="65000"/>
                    <a:lumOff val="35000"/>
                  </a:schemeClr>
                </a:solidFill>
              </a:rPr>
              <a:t>elit</a:t>
            </a:r>
            <a:r>
              <a:rPr lang="en-US">
                <a:solidFill>
                  <a:schemeClr val="tx1">
                    <a:lumMod val="65000"/>
                    <a:lumOff val="35000"/>
                  </a:schemeClr>
                </a:solidFill>
              </a:rPr>
              <a:t>. </a:t>
            </a:r>
            <a:r>
              <a:rPr lang="en-US" err="1">
                <a:solidFill>
                  <a:schemeClr val="tx1">
                    <a:lumMod val="65000"/>
                    <a:lumOff val="35000"/>
                  </a:schemeClr>
                </a:solidFill>
              </a:rPr>
              <a:t>Ut</a:t>
            </a:r>
            <a:r>
              <a:rPr lang="en-US">
                <a:solidFill>
                  <a:schemeClr val="tx1">
                    <a:lumMod val="65000"/>
                    <a:lumOff val="35000"/>
                  </a:schemeClr>
                </a:solidFill>
              </a:rPr>
              <a:t> </a:t>
            </a:r>
            <a:r>
              <a:rPr lang="en-US" err="1">
                <a:solidFill>
                  <a:schemeClr val="tx1">
                    <a:lumMod val="65000"/>
                    <a:lumOff val="35000"/>
                  </a:schemeClr>
                </a:solidFill>
              </a:rPr>
              <a:t>posuere</a:t>
            </a:r>
            <a:r>
              <a:rPr lang="en-US">
                <a:solidFill>
                  <a:schemeClr val="tx1">
                    <a:lumMod val="65000"/>
                    <a:lumOff val="35000"/>
                  </a:schemeClr>
                </a:solidFill>
              </a:rPr>
              <a:t> </a:t>
            </a:r>
            <a:r>
              <a:rPr lang="en-US" err="1">
                <a:solidFill>
                  <a:schemeClr val="tx1">
                    <a:lumMod val="65000"/>
                    <a:lumOff val="35000"/>
                  </a:schemeClr>
                </a:solidFill>
              </a:rPr>
              <a:t>fermentum</a:t>
            </a:r>
            <a:r>
              <a:rPr lang="en-US">
                <a:solidFill>
                  <a:schemeClr val="tx1">
                    <a:lumMod val="65000"/>
                    <a:lumOff val="35000"/>
                  </a:schemeClr>
                </a:solidFill>
              </a:rPr>
              <a:t> </a:t>
            </a:r>
            <a:r>
              <a:rPr lang="en-US" err="1">
                <a:solidFill>
                  <a:schemeClr val="tx1">
                    <a:lumMod val="65000"/>
                    <a:lumOff val="35000"/>
                  </a:schemeClr>
                </a:solidFill>
              </a:rPr>
              <a:t>purus</a:t>
            </a:r>
            <a:r>
              <a:rPr lang="en-US">
                <a:solidFill>
                  <a:schemeClr val="tx1">
                    <a:lumMod val="65000"/>
                    <a:lumOff val="35000"/>
                  </a:schemeClr>
                </a:solidFill>
              </a:rPr>
              <a:t> </a:t>
            </a:r>
            <a:r>
              <a:rPr lang="en-US" err="1">
                <a:solidFill>
                  <a:schemeClr val="tx1">
                    <a:lumMod val="65000"/>
                    <a:lumOff val="35000"/>
                  </a:schemeClr>
                </a:solidFill>
              </a:rPr>
              <a:t>ut</a:t>
            </a:r>
            <a:r>
              <a:rPr lang="en-US">
                <a:solidFill>
                  <a:schemeClr val="tx1">
                    <a:lumMod val="65000"/>
                    <a:lumOff val="35000"/>
                  </a:schemeClr>
                </a:solidFill>
              </a:rPr>
              <a:t> </a:t>
            </a:r>
            <a:r>
              <a:rPr lang="en-US" err="1">
                <a:solidFill>
                  <a:schemeClr val="tx1">
                    <a:lumMod val="65000"/>
                    <a:lumOff val="35000"/>
                  </a:schemeClr>
                </a:solidFill>
              </a:rPr>
              <a:t>facilisis</a:t>
            </a:r>
            <a:r>
              <a:rPr lang="en-US">
                <a:solidFill>
                  <a:schemeClr val="tx1">
                    <a:lumMod val="65000"/>
                    <a:lumOff val="35000"/>
                  </a:schemeClr>
                </a:solidFill>
              </a:rPr>
              <a:t>. </a:t>
            </a:r>
          </a:p>
        </p:txBody>
      </p:sp>
      <p:sp>
        <p:nvSpPr>
          <p:cNvPr id="22" name="Text Placeholder 10"/>
          <p:cNvSpPr>
            <a:spLocks noGrp="1"/>
          </p:cNvSpPr>
          <p:nvPr>
            <p:ph type="body" sz="quarter" idx="17" hasCustomPrompt="1"/>
          </p:nvPr>
        </p:nvSpPr>
        <p:spPr>
          <a:xfrm>
            <a:off x="3195918" y="2418554"/>
            <a:ext cx="2250142" cy="393886"/>
          </a:xfrm>
          <a:prstGeom prst="rect">
            <a:avLst/>
          </a:prstGeom>
        </p:spPr>
        <p:txBody>
          <a:bodyPr/>
          <a:lstStyle>
            <a:lvl1pPr marL="0" indent="0">
              <a:buNone/>
              <a:defRPr sz="2000" b="1"/>
            </a:lvl1pPr>
          </a:lstStyle>
          <a:p>
            <a:r>
              <a:rPr lang="en-US">
                <a:solidFill>
                  <a:schemeClr val="tx1">
                    <a:lumMod val="65000"/>
                    <a:lumOff val="35000"/>
                  </a:schemeClr>
                </a:solidFill>
              </a:rPr>
              <a:t>TITLE</a:t>
            </a:r>
          </a:p>
        </p:txBody>
      </p:sp>
      <p:sp>
        <p:nvSpPr>
          <p:cNvPr id="23" name="Text Placeholder 10"/>
          <p:cNvSpPr>
            <a:spLocks noGrp="1"/>
          </p:cNvSpPr>
          <p:nvPr>
            <p:ph type="body" sz="quarter" idx="18" hasCustomPrompt="1"/>
          </p:nvPr>
        </p:nvSpPr>
        <p:spPr>
          <a:xfrm>
            <a:off x="5661213" y="2761920"/>
            <a:ext cx="2250142" cy="1950591"/>
          </a:xfrm>
          <a:prstGeom prst="rect">
            <a:avLst/>
          </a:prstGeom>
          <a:solidFill>
            <a:srgbClr val="F2F2F2"/>
          </a:solidFill>
        </p:spPr>
        <p:txBody>
          <a:bodyPr/>
          <a:lstStyle>
            <a:lvl1pPr marL="0" indent="0">
              <a:buNone/>
              <a:defRPr sz="2000"/>
            </a:lvl1pPr>
          </a:lstStyle>
          <a:p>
            <a:r>
              <a:rPr lang="en-US">
                <a:solidFill>
                  <a:schemeClr val="tx1">
                    <a:lumMod val="65000"/>
                    <a:lumOff val="35000"/>
                  </a:schemeClr>
                </a:solidFill>
              </a:rPr>
              <a:t>Lorem ipsum dolor sit </a:t>
            </a:r>
            <a:r>
              <a:rPr lang="en-US" err="1">
                <a:solidFill>
                  <a:schemeClr val="tx1">
                    <a:lumMod val="65000"/>
                    <a:lumOff val="35000"/>
                  </a:schemeClr>
                </a:solidFill>
              </a:rPr>
              <a:t>amet</a:t>
            </a:r>
            <a:r>
              <a:rPr lang="en-US">
                <a:solidFill>
                  <a:schemeClr val="tx1">
                    <a:lumMod val="65000"/>
                    <a:lumOff val="35000"/>
                  </a:schemeClr>
                </a:solidFill>
              </a:rPr>
              <a:t>, </a:t>
            </a:r>
            <a:r>
              <a:rPr lang="en-US" err="1">
                <a:solidFill>
                  <a:schemeClr val="tx1">
                    <a:lumMod val="65000"/>
                    <a:lumOff val="35000"/>
                  </a:schemeClr>
                </a:solidFill>
              </a:rPr>
              <a:t>consectetur</a:t>
            </a:r>
            <a:r>
              <a:rPr lang="en-US">
                <a:solidFill>
                  <a:schemeClr val="tx1">
                    <a:lumMod val="65000"/>
                    <a:lumOff val="35000"/>
                  </a:schemeClr>
                </a:solidFill>
              </a:rPr>
              <a:t> </a:t>
            </a:r>
            <a:r>
              <a:rPr lang="en-US" err="1">
                <a:solidFill>
                  <a:schemeClr val="tx1">
                    <a:lumMod val="65000"/>
                    <a:lumOff val="35000"/>
                  </a:schemeClr>
                </a:solidFill>
              </a:rPr>
              <a:t>adipiscing</a:t>
            </a:r>
            <a:r>
              <a:rPr lang="en-US">
                <a:solidFill>
                  <a:schemeClr val="tx1">
                    <a:lumMod val="65000"/>
                    <a:lumOff val="35000"/>
                  </a:schemeClr>
                </a:solidFill>
              </a:rPr>
              <a:t> </a:t>
            </a:r>
            <a:r>
              <a:rPr lang="en-US" err="1">
                <a:solidFill>
                  <a:schemeClr val="tx1">
                    <a:lumMod val="65000"/>
                    <a:lumOff val="35000"/>
                  </a:schemeClr>
                </a:solidFill>
              </a:rPr>
              <a:t>elit</a:t>
            </a:r>
            <a:r>
              <a:rPr lang="en-US">
                <a:solidFill>
                  <a:schemeClr val="tx1">
                    <a:lumMod val="65000"/>
                    <a:lumOff val="35000"/>
                  </a:schemeClr>
                </a:solidFill>
              </a:rPr>
              <a:t>. </a:t>
            </a:r>
            <a:r>
              <a:rPr lang="en-US" err="1">
                <a:solidFill>
                  <a:schemeClr val="tx1">
                    <a:lumMod val="65000"/>
                    <a:lumOff val="35000"/>
                  </a:schemeClr>
                </a:solidFill>
              </a:rPr>
              <a:t>Ut</a:t>
            </a:r>
            <a:r>
              <a:rPr lang="en-US">
                <a:solidFill>
                  <a:schemeClr val="tx1">
                    <a:lumMod val="65000"/>
                    <a:lumOff val="35000"/>
                  </a:schemeClr>
                </a:solidFill>
              </a:rPr>
              <a:t> </a:t>
            </a:r>
            <a:r>
              <a:rPr lang="en-US" err="1">
                <a:solidFill>
                  <a:schemeClr val="tx1">
                    <a:lumMod val="65000"/>
                    <a:lumOff val="35000"/>
                  </a:schemeClr>
                </a:solidFill>
              </a:rPr>
              <a:t>posuere</a:t>
            </a:r>
            <a:r>
              <a:rPr lang="en-US">
                <a:solidFill>
                  <a:schemeClr val="tx1">
                    <a:lumMod val="65000"/>
                    <a:lumOff val="35000"/>
                  </a:schemeClr>
                </a:solidFill>
              </a:rPr>
              <a:t> </a:t>
            </a:r>
            <a:r>
              <a:rPr lang="en-US" err="1">
                <a:solidFill>
                  <a:schemeClr val="tx1">
                    <a:lumMod val="65000"/>
                    <a:lumOff val="35000"/>
                  </a:schemeClr>
                </a:solidFill>
              </a:rPr>
              <a:t>fermentum</a:t>
            </a:r>
            <a:r>
              <a:rPr lang="en-US">
                <a:solidFill>
                  <a:schemeClr val="tx1">
                    <a:lumMod val="65000"/>
                    <a:lumOff val="35000"/>
                  </a:schemeClr>
                </a:solidFill>
              </a:rPr>
              <a:t> </a:t>
            </a:r>
            <a:r>
              <a:rPr lang="en-US" err="1">
                <a:solidFill>
                  <a:schemeClr val="tx1">
                    <a:lumMod val="65000"/>
                    <a:lumOff val="35000"/>
                  </a:schemeClr>
                </a:solidFill>
              </a:rPr>
              <a:t>purus</a:t>
            </a:r>
            <a:r>
              <a:rPr lang="en-US">
                <a:solidFill>
                  <a:schemeClr val="tx1">
                    <a:lumMod val="65000"/>
                    <a:lumOff val="35000"/>
                  </a:schemeClr>
                </a:solidFill>
              </a:rPr>
              <a:t> </a:t>
            </a:r>
            <a:r>
              <a:rPr lang="en-US" err="1">
                <a:solidFill>
                  <a:schemeClr val="tx1">
                    <a:lumMod val="65000"/>
                    <a:lumOff val="35000"/>
                  </a:schemeClr>
                </a:solidFill>
              </a:rPr>
              <a:t>ut</a:t>
            </a:r>
            <a:r>
              <a:rPr lang="en-US">
                <a:solidFill>
                  <a:schemeClr val="tx1">
                    <a:lumMod val="65000"/>
                    <a:lumOff val="35000"/>
                  </a:schemeClr>
                </a:solidFill>
              </a:rPr>
              <a:t> </a:t>
            </a:r>
            <a:r>
              <a:rPr lang="en-US" err="1">
                <a:solidFill>
                  <a:schemeClr val="tx1">
                    <a:lumMod val="65000"/>
                    <a:lumOff val="35000"/>
                  </a:schemeClr>
                </a:solidFill>
              </a:rPr>
              <a:t>facilisis</a:t>
            </a:r>
            <a:r>
              <a:rPr lang="en-US">
                <a:solidFill>
                  <a:schemeClr val="tx1">
                    <a:lumMod val="65000"/>
                    <a:lumOff val="35000"/>
                  </a:schemeClr>
                </a:solidFill>
              </a:rPr>
              <a:t>. </a:t>
            </a:r>
          </a:p>
        </p:txBody>
      </p:sp>
      <p:sp>
        <p:nvSpPr>
          <p:cNvPr id="24" name="Text Placeholder 10"/>
          <p:cNvSpPr>
            <a:spLocks noGrp="1"/>
          </p:cNvSpPr>
          <p:nvPr>
            <p:ph type="body" sz="quarter" idx="19" hasCustomPrompt="1"/>
          </p:nvPr>
        </p:nvSpPr>
        <p:spPr>
          <a:xfrm>
            <a:off x="5661213" y="2418554"/>
            <a:ext cx="2250142" cy="393886"/>
          </a:xfrm>
          <a:prstGeom prst="rect">
            <a:avLst/>
          </a:prstGeom>
        </p:spPr>
        <p:txBody>
          <a:bodyPr/>
          <a:lstStyle>
            <a:lvl1pPr marL="0" indent="0">
              <a:buNone/>
              <a:defRPr sz="2000" b="1"/>
            </a:lvl1pPr>
          </a:lstStyle>
          <a:p>
            <a:r>
              <a:rPr lang="en-US">
                <a:solidFill>
                  <a:schemeClr val="tx1">
                    <a:lumMod val="65000"/>
                    <a:lumOff val="35000"/>
                  </a:schemeClr>
                </a:solidFill>
              </a:rPr>
              <a:t>TITLE</a:t>
            </a:r>
          </a:p>
        </p:txBody>
      </p:sp>
      <p:sp>
        <p:nvSpPr>
          <p:cNvPr id="25" name="Text Placeholder 10"/>
          <p:cNvSpPr>
            <a:spLocks noGrp="1"/>
          </p:cNvSpPr>
          <p:nvPr>
            <p:ph type="body" sz="quarter" idx="20" hasCustomPrompt="1"/>
          </p:nvPr>
        </p:nvSpPr>
        <p:spPr>
          <a:xfrm>
            <a:off x="8126508" y="2761920"/>
            <a:ext cx="2250142" cy="1950591"/>
          </a:xfrm>
          <a:prstGeom prst="rect">
            <a:avLst/>
          </a:prstGeom>
          <a:solidFill>
            <a:srgbClr val="F2F2F2"/>
          </a:solidFill>
        </p:spPr>
        <p:txBody>
          <a:bodyPr/>
          <a:lstStyle>
            <a:lvl1pPr marL="0" indent="0">
              <a:buNone/>
              <a:defRPr sz="2000"/>
            </a:lvl1pPr>
          </a:lstStyle>
          <a:p>
            <a:r>
              <a:rPr lang="en-US">
                <a:solidFill>
                  <a:schemeClr val="tx1">
                    <a:lumMod val="65000"/>
                    <a:lumOff val="35000"/>
                  </a:schemeClr>
                </a:solidFill>
              </a:rPr>
              <a:t>Lorem ipsum dolor sit </a:t>
            </a:r>
            <a:r>
              <a:rPr lang="en-US" err="1">
                <a:solidFill>
                  <a:schemeClr val="tx1">
                    <a:lumMod val="65000"/>
                    <a:lumOff val="35000"/>
                  </a:schemeClr>
                </a:solidFill>
              </a:rPr>
              <a:t>amet</a:t>
            </a:r>
            <a:r>
              <a:rPr lang="en-US">
                <a:solidFill>
                  <a:schemeClr val="tx1">
                    <a:lumMod val="65000"/>
                    <a:lumOff val="35000"/>
                  </a:schemeClr>
                </a:solidFill>
              </a:rPr>
              <a:t>, </a:t>
            </a:r>
            <a:r>
              <a:rPr lang="en-US" err="1">
                <a:solidFill>
                  <a:schemeClr val="tx1">
                    <a:lumMod val="65000"/>
                    <a:lumOff val="35000"/>
                  </a:schemeClr>
                </a:solidFill>
              </a:rPr>
              <a:t>consectetur</a:t>
            </a:r>
            <a:r>
              <a:rPr lang="en-US">
                <a:solidFill>
                  <a:schemeClr val="tx1">
                    <a:lumMod val="65000"/>
                    <a:lumOff val="35000"/>
                  </a:schemeClr>
                </a:solidFill>
              </a:rPr>
              <a:t> </a:t>
            </a:r>
            <a:r>
              <a:rPr lang="en-US" err="1">
                <a:solidFill>
                  <a:schemeClr val="tx1">
                    <a:lumMod val="65000"/>
                    <a:lumOff val="35000"/>
                  </a:schemeClr>
                </a:solidFill>
              </a:rPr>
              <a:t>adipiscing</a:t>
            </a:r>
            <a:r>
              <a:rPr lang="en-US">
                <a:solidFill>
                  <a:schemeClr val="tx1">
                    <a:lumMod val="65000"/>
                    <a:lumOff val="35000"/>
                  </a:schemeClr>
                </a:solidFill>
              </a:rPr>
              <a:t> </a:t>
            </a:r>
            <a:r>
              <a:rPr lang="en-US" err="1">
                <a:solidFill>
                  <a:schemeClr val="tx1">
                    <a:lumMod val="65000"/>
                    <a:lumOff val="35000"/>
                  </a:schemeClr>
                </a:solidFill>
              </a:rPr>
              <a:t>elit</a:t>
            </a:r>
            <a:r>
              <a:rPr lang="en-US">
                <a:solidFill>
                  <a:schemeClr val="tx1">
                    <a:lumMod val="65000"/>
                    <a:lumOff val="35000"/>
                  </a:schemeClr>
                </a:solidFill>
              </a:rPr>
              <a:t>. </a:t>
            </a:r>
            <a:r>
              <a:rPr lang="en-US" err="1">
                <a:solidFill>
                  <a:schemeClr val="tx1">
                    <a:lumMod val="65000"/>
                    <a:lumOff val="35000"/>
                  </a:schemeClr>
                </a:solidFill>
              </a:rPr>
              <a:t>Ut</a:t>
            </a:r>
            <a:r>
              <a:rPr lang="en-US">
                <a:solidFill>
                  <a:schemeClr val="tx1">
                    <a:lumMod val="65000"/>
                    <a:lumOff val="35000"/>
                  </a:schemeClr>
                </a:solidFill>
              </a:rPr>
              <a:t> </a:t>
            </a:r>
            <a:r>
              <a:rPr lang="en-US" err="1">
                <a:solidFill>
                  <a:schemeClr val="tx1">
                    <a:lumMod val="65000"/>
                    <a:lumOff val="35000"/>
                  </a:schemeClr>
                </a:solidFill>
              </a:rPr>
              <a:t>posuere</a:t>
            </a:r>
            <a:r>
              <a:rPr lang="en-US">
                <a:solidFill>
                  <a:schemeClr val="tx1">
                    <a:lumMod val="65000"/>
                    <a:lumOff val="35000"/>
                  </a:schemeClr>
                </a:solidFill>
              </a:rPr>
              <a:t> </a:t>
            </a:r>
            <a:r>
              <a:rPr lang="en-US" err="1">
                <a:solidFill>
                  <a:schemeClr val="tx1">
                    <a:lumMod val="65000"/>
                    <a:lumOff val="35000"/>
                  </a:schemeClr>
                </a:solidFill>
              </a:rPr>
              <a:t>fermentum</a:t>
            </a:r>
            <a:r>
              <a:rPr lang="en-US">
                <a:solidFill>
                  <a:schemeClr val="tx1">
                    <a:lumMod val="65000"/>
                    <a:lumOff val="35000"/>
                  </a:schemeClr>
                </a:solidFill>
              </a:rPr>
              <a:t> </a:t>
            </a:r>
            <a:r>
              <a:rPr lang="en-US" err="1">
                <a:solidFill>
                  <a:schemeClr val="tx1">
                    <a:lumMod val="65000"/>
                    <a:lumOff val="35000"/>
                  </a:schemeClr>
                </a:solidFill>
              </a:rPr>
              <a:t>purus</a:t>
            </a:r>
            <a:r>
              <a:rPr lang="en-US">
                <a:solidFill>
                  <a:schemeClr val="tx1">
                    <a:lumMod val="65000"/>
                    <a:lumOff val="35000"/>
                  </a:schemeClr>
                </a:solidFill>
              </a:rPr>
              <a:t> </a:t>
            </a:r>
            <a:r>
              <a:rPr lang="en-US" err="1">
                <a:solidFill>
                  <a:schemeClr val="tx1">
                    <a:lumMod val="65000"/>
                    <a:lumOff val="35000"/>
                  </a:schemeClr>
                </a:solidFill>
              </a:rPr>
              <a:t>ut</a:t>
            </a:r>
            <a:r>
              <a:rPr lang="en-US">
                <a:solidFill>
                  <a:schemeClr val="tx1">
                    <a:lumMod val="65000"/>
                    <a:lumOff val="35000"/>
                  </a:schemeClr>
                </a:solidFill>
              </a:rPr>
              <a:t> </a:t>
            </a:r>
            <a:r>
              <a:rPr lang="en-US" err="1">
                <a:solidFill>
                  <a:schemeClr val="tx1">
                    <a:lumMod val="65000"/>
                    <a:lumOff val="35000"/>
                  </a:schemeClr>
                </a:solidFill>
              </a:rPr>
              <a:t>facilisis</a:t>
            </a:r>
            <a:r>
              <a:rPr lang="en-US">
                <a:solidFill>
                  <a:schemeClr val="tx1">
                    <a:lumMod val="65000"/>
                    <a:lumOff val="35000"/>
                  </a:schemeClr>
                </a:solidFill>
              </a:rPr>
              <a:t>. </a:t>
            </a:r>
          </a:p>
        </p:txBody>
      </p:sp>
      <p:sp>
        <p:nvSpPr>
          <p:cNvPr id="26" name="Text Placeholder 10"/>
          <p:cNvSpPr>
            <a:spLocks noGrp="1"/>
          </p:cNvSpPr>
          <p:nvPr>
            <p:ph type="body" sz="quarter" idx="21" hasCustomPrompt="1"/>
          </p:nvPr>
        </p:nvSpPr>
        <p:spPr>
          <a:xfrm>
            <a:off x="8126508" y="2418554"/>
            <a:ext cx="2250142" cy="393886"/>
          </a:xfrm>
          <a:prstGeom prst="rect">
            <a:avLst/>
          </a:prstGeom>
        </p:spPr>
        <p:txBody>
          <a:bodyPr/>
          <a:lstStyle>
            <a:lvl1pPr marL="0" indent="0">
              <a:buNone/>
              <a:defRPr sz="2000" b="1"/>
            </a:lvl1pPr>
          </a:lstStyle>
          <a:p>
            <a:r>
              <a:rPr lang="en-US">
                <a:solidFill>
                  <a:schemeClr val="tx1">
                    <a:lumMod val="65000"/>
                    <a:lumOff val="35000"/>
                  </a:schemeClr>
                </a:solidFill>
              </a:rPr>
              <a:t>TITLE</a:t>
            </a:r>
          </a:p>
        </p:txBody>
      </p:sp>
    </p:spTree>
    <p:extLst>
      <p:ext uri="{BB962C8B-B14F-4D97-AF65-F5344CB8AC3E}">
        <p14:creationId xmlns:p14="http://schemas.microsoft.com/office/powerpoint/2010/main" val="92063793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QUAD">
    <p:spTree>
      <p:nvGrpSpPr>
        <p:cNvPr id="1" name=""/>
        <p:cNvGrpSpPr/>
        <p:nvPr/>
      </p:nvGrpSpPr>
      <p:grpSpPr>
        <a:xfrm>
          <a:off x="0" y="0"/>
          <a:ext cx="0" cy="0"/>
          <a:chOff x="0" y="0"/>
          <a:chExt cx="0" cy="0"/>
        </a:xfrm>
      </p:grpSpPr>
      <p:sp>
        <p:nvSpPr>
          <p:cNvPr id="2" name="Title 1"/>
          <p:cNvSpPr>
            <a:spLocks noGrp="1"/>
          </p:cNvSpPr>
          <p:nvPr>
            <p:ph type="title"/>
          </p:nvPr>
        </p:nvSpPr>
        <p:spPr>
          <a:xfrm>
            <a:off x="201706" y="71352"/>
            <a:ext cx="10515600" cy="1325563"/>
          </a:xfrm>
        </p:spPr>
        <p:txBody>
          <a:bodyPr/>
          <a:lstStyle/>
          <a:p>
            <a:r>
              <a:rPr lang="en-US"/>
              <a:t>Click to edit Master title style</a:t>
            </a:r>
          </a:p>
        </p:txBody>
      </p:sp>
      <p:sp>
        <p:nvSpPr>
          <p:cNvPr id="3" name="Footer Placeholder 2"/>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2" name="Picture Placeholder 16"/>
          <p:cNvSpPr>
            <a:spLocks noGrp="1"/>
          </p:cNvSpPr>
          <p:nvPr>
            <p:ph type="pic" sz="quarter" idx="11"/>
          </p:nvPr>
        </p:nvSpPr>
        <p:spPr>
          <a:xfrm>
            <a:off x="1940857" y="1550691"/>
            <a:ext cx="2442883" cy="2170113"/>
          </a:xfrm>
          <a:prstGeom prst="rect">
            <a:avLst/>
          </a:prstGeom>
        </p:spPr>
        <p:txBody>
          <a:bodyPr/>
          <a:lstStyle>
            <a:lvl1pPr marL="0" indent="0">
              <a:buNone/>
              <a:defRPr/>
            </a:lvl1pPr>
          </a:lstStyle>
          <a:p>
            <a:endParaRPr lang="en-US"/>
          </a:p>
        </p:txBody>
      </p:sp>
      <p:sp>
        <p:nvSpPr>
          <p:cNvPr id="13" name="Picture Placeholder 16"/>
          <p:cNvSpPr>
            <a:spLocks noGrp="1"/>
          </p:cNvSpPr>
          <p:nvPr>
            <p:ph type="pic" sz="quarter" idx="12"/>
          </p:nvPr>
        </p:nvSpPr>
        <p:spPr>
          <a:xfrm>
            <a:off x="5912225" y="1571249"/>
            <a:ext cx="2442883" cy="2170113"/>
          </a:xfrm>
          <a:prstGeom prst="rect">
            <a:avLst/>
          </a:prstGeom>
        </p:spPr>
        <p:txBody>
          <a:bodyPr/>
          <a:lstStyle>
            <a:lvl1pPr marL="0" indent="0">
              <a:buNone/>
              <a:defRPr/>
            </a:lvl1pPr>
          </a:lstStyle>
          <a:p>
            <a:endParaRPr lang="en-US"/>
          </a:p>
        </p:txBody>
      </p:sp>
      <p:sp>
        <p:nvSpPr>
          <p:cNvPr id="15" name="Picture Placeholder 16"/>
          <p:cNvSpPr>
            <a:spLocks noGrp="1"/>
          </p:cNvSpPr>
          <p:nvPr>
            <p:ph type="pic" sz="quarter" idx="13"/>
          </p:nvPr>
        </p:nvSpPr>
        <p:spPr>
          <a:xfrm>
            <a:off x="2003610" y="4019037"/>
            <a:ext cx="2442883" cy="2170113"/>
          </a:xfrm>
          <a:prstGeom prst="rect">
            <a:avLst/>
          </a:prstGeom>
        </p:spPr>
        <p:txBody>
          <a:bodyPr/>
          <a:lstStyle>
            <a:lvl1pPr marL="0" indent="0">
              <a:buNone/>
              <a:defRPr/>
            </a:lvl1pPr>
          </a:lstStyle>
          <a:p>
            <a:endParaRPr lang="en-US"/>
          </a:p>
        </p:txBody>
      </p:sp>
      <p:sp>
        <p:nvSpPr>
          <p:cNvPr id="16" name="Picture Placeholder 16"/>
          <p:cNvSpPr>
            <a:spLocks noGrp="1"/>
          </p:cNvSpPr>
          <p:nvPr>
            <p:ph type="pic" sz="quarter" idx="14"/>
          </p:nvPr>
        </p:nvSpPr>
        <p:spPr>
          <a:xfrm>
            <a:off x="5974978" y="4039595"/>
            <a:ext cx="2442883" cy="2170113"/>
          </a:xfrm>
          <a:prstGeom prst="rect">
            <a:avLst/>
          </a:prstGeom>
        </p:spPr>
        <p:txBody>
          <a:bodyPr/>
          <a:lstStyle>
            <a:lvl1pPr marL="0" indent="0">
              <a:buNone/>
              <a:defRPr/>
            </a:lvl1pPr>
          </a:lstStyle>
          <a:p>
            <a:endParaRPr lang="en-US"/>
          </a:p>
        </p:txBody>
      </p:sp>
      <p:cxnSp>
        <p:nvCxnSpPr>
          <p:cNvPr id="5" name="Straight Connector 4"/>
          <p:cNvCxnSpPr/>
          <p:nvPr userDrawn="1"/>
        </p:nvCxnSpPr>
        <p:spPr>
          <a:xfrm>
            <a:off x="5121090" y="1571249"/>
            <a:ext cx="21289" cy="4638459"/>
          </a:xfrm>
          <a:prstGeom prst="line">
            <a:avLst/>
          </a:prstGeom>
          <a:ln w="5715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H="1">
            <a:off x="2082051" y="3905342"/>
            <a:ext cx="6353740" cy="0"/>
          </a:xfrm>
          <a:prstGeom prst="line">
            <a:avLst/>
          </a:prstGeom>
          <a:ln w="57150">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17" name="Text Placeholder 10"/>
          <p:cNvSpPr>
            <a:spLocks noGrp="1"/>
          </p:cNvSpPr>
          <p:nvPr>
            <p:ph type="body" sz="quarter" idx="15" hasCustomPrompt="1"/>
          </p:nvPr>
        </p:nvSpPr>
        <p:spPr>
          <a:xfrm>
            <a:off x="820271" y="2418554"/>
            <a:ext cx="878541" cy="393886"/>
          </a:xfrm>
          <a:prstGeom prst="rect">
            <a:avLst/>
          </a:prstGeom>
        </p:spPr>
        <p:txBody>
          <a:bodyPr/>
          <a:lstStyle>
            <a:lvl1pPr marL="0" indent="0">
              <a:buNone/>
              <a:defRPr sz="2000" b="1"/>
            </a:lvl1pPr>
          </a:lstStyle>
          <a:p>
            <a:r>
              <a:rPr lang="en-US">
                <a:solidFill>
                  <a:schemeClr val="tx1">
                    <a:lumMod val="65000"/>
                    <a:lumOff val="35000"/>
                  </a:schemeClr>
                </a:solidFill>
              </a:rPr>
              <a:t>TITLE</a:t>
            </a:r>
          </a:p>
        </p:txBody>
      </p:sp>
      <p:sp>
        <p:nvSpPr>
          <p:cNvPr id="18" name="Text Placeholder 10"/>
          <p:cNvSpPr>
            <a:spLocks noGrp="1"/>
          </p:cNvSpPr>
          <p:nvPr>
            <p:ph type="body" sz="quarter" idx="16" hasCustomPrompt="1"/>
          </p:nvPr>
        </p:nvSpPr>
        <p:spPr>
          <a:xfrm>
            <a:off x="820271" y="4743882"/>
            <a:ext cx="878541" cy="393886"/>
          </a:xfrm>
          <a:prstGeom prst="rect">
            <a:avLst/>
          </a:prstGeom>
        </p:spPr>
        <p:txBody>
          <a:bodyPr/>
          <a:lstStyle>
            <a:lvl1pPr marL="0" indent="0">
              <a:buNone/>
              <a:defRPr sz="2000" b="1"/>
            </a:lvl1pPr>
          </a:lstStyle>
          <a:p>
            <a:r>
              <a:rPr lang="en-US">
                <a:solidFill>
                  <a:schemeClr val="tx1">
                    <a:lumMod val="65000"/>
                    <a:lumOff val="35000"/>
                  </a:schemeClr>
                </a:solidFill>
              </a:rPr>
              <a:t>TITLE</a:t>
            </a:r>
          </a:p>
        </p:txBody>
      </p:sp>
      <p:sp>
        <p:nvSpPr>
          <p:cNvPr id="19" name="Text Placeholder 10"/>
          <p:cNvSpPr>
            <a:spLocks noGrp="1"/>
          </p:cNvSpPr>
          <p:nvPr>
            <p:ph type="body" sz="quarter" idx="17" hasCustomPrompt="1"/>
          </p:nvPr>
        </p:nvSpPr>
        <p:spPr>
          <a:xfrm>
            <a:off x="8915401" y="2418554"/>
            <a:ext cx="878541" cy="393886"/>
          </a:xfrm>
          <a:prstGeom prst="rect">
            <a:avLst/>
          </a:prstGeom>
        </p:spPr>
        <p:txBody>
          <a:bodyPr/>
          <a:lstStyle>
            <a:lvl1pPr marL="0" indent="0">
              <a:buNone/>
              <a:defRPr sz="2000" b="1"/>
            </a:lvl1pPr>
          </a:lstStyle>
          <a:p>
            <a:r>
              <a:rPr lang="en-US">
                <a:solidFill>
                  <a:schemeClr val="tx1">
                    <a:lumMod val="65000"/>
                    <a:lumOff val="35000"/>
                  </a:schemeClr>
                </a:solidFill>
              </a:rPr>
              <a:t>TITLE</a:t>
            </a:r>
          </a:p>
        </p:txBody>
      </p:sp>
      <p:sp>
        <p:nvSpPr>
          <p:cNvPr id="20" name="Text Placeholder 10"/>
          <p:cNvSpPr>
            <a:spLocks noGrp="1"/>
          </p:cNvSpPr>
          <p:nvPr>
            <p:ph type="body" sz="quarter" idx="18" hasCustomPrompt="1"/>
          </p:nvPr>
        </p:nvSpPr>
        <p:spPr>
          <a:xfrm>
            <a:off x="9005047" y="4743882"/>
            <a:ext cx="878541" cy="393886"/>
          </a:xfrm>
          <a:prstGeom prst="rect">
            <a:avLst/>
          </a:prstGeom>
        </p:spPr>
        <p:txBody>
          <a:bodyPr/>
          <a:lstStyle>
            <a:lvl1pPr marL="0" indent="0">
              <a:buNone/>
              <a:defRPr sz="2000" b="1"/>
            </a:lvl1pPr>
          </a:lstStyle>
          <a:p>
            <a:r>
              <a:rPr lang="en-US">
                <a:solidFill>
                  <a:schemeClr val="tx1">
                    <a:lumMod val="65000"/>
                    <a:lumOff val="35000"/>
                  </a:schemeClr>
                </a:solidFill>
              </a:rPr>
              <a:t>TITLE</a:t>
            </a:r>
          </a:p>
        </p:txBody>
      </p:sp>
    </p:spTree>
    <p:extLst>
      <p:ext uri="{BB962C8B-B14F-4D97-AF65-F5344CB8AC3E}">
        <p14:creationId xmlns:p14="http://schemas.microsoft.com/office/powerpoint/2010/main" val="50800092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Subject Boxes Add or Ic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2" name="Picture Placeholder 16"/>
          <p:cNvSpPr>
            <a:spLocks noGrp="1"/>
          </p:cNvSpPr>
          <p:nvPr>
            <p:ph type="pic" sz="quarter" idx="11"/>
          </p:nvPr>
        </p:nvSpPr>
        <p:spPr>
          <a:xfrm>
            <a:off x="964610" y="2026504"/>
            <a:ext cx="2250142" cy="1263042"/>
          </a:xfrm>
          <a:prstGeom prst="rect">
            <a:avLst/>
          </a:prstGeom>
        </p:spPr>
        <p:txBody>
          <a:bodyPr/>
          <a:lstStyle>
            <a:lvl1pPr marL="0" indent="0">
              <a:buNone/>
              <a:defRPr/>
            </a:lvl1pPr>
          </a:lstStyle>
          <a:p>
            <a:endParaRPr lang="en-US"/>
          </a:p>
        </p:txBody>
      </p:sp>
      <p:sp>
        <p:nvSpPr>
          <p:cNvPr id="15" name="Picture Placeholder 16"/>
          <p:cNvSpPr>
            <a:spLocks noGrp="1"/>
          </p:cNvSpPr>
          <p:nvPr>
            <p:ph type="pic" sz="quarter" idx="12"/>
          </p:nvPr>
        </p:nvSpPr>
        <p:spPr>
          <a:xfrm>
            <a:off x="3307975" y="2026504"/>
            <a:ext cx="2239282" cy="1263042"/>
          </a:xfrm>
          <a:prstGeom prst="rect">
            <a:avLst/>
          </a:prstGeom>
        </p:spPr>
        <p:txBody>
          <a:bodyPr/>
          <a:lstStyle>
            <a:lvl1pPr marL="0" indent="0">
              <a:buNone/>
              <a:defRPr/>
            </a:lvl1pPr>
          </a:lstStyle>
          <a:p>
            <a:endParaRPr lang="en-US"/>
          </a:p>
        </p:txBody>
      </p:sp>
      <p:sp>
        <p:nvSpPr>
          <p:cNvPr id="18" name="Picture Placeholder 16"/>
          <p:cNvSpPr>
            <a:spLocks noGrp="1"/>
          </p:cNvSpPr>
          <p:nvPr>
            <p:ph type="pic" sz="quarter" idx="13"/>
          </p:nvPr>
        </p:nvSpPr>
        <p:spPr>
          <a:xfrm>
            <a:off x="5674593" y="2024934"/>
            <a:ext cx="2098302" cy="1263042"/>
          </a:xfrm>
          <a:prstGeom prst="rect">
            <a:avLst/>
          </a:prstGeom>
        </p:spPr>
        <p:txBody>
          <a:bodyPr/>
          <a:lstStyle>
            <a:lvl1pPr marL="0" indent="0">
              <a:buNone/>
              <a:defRPr/>
            </a:lvl1pPr>
          </a:lstStyle>
          <a:p>
            <a:endParaRPr lang="en-US"/>
          </a:p>
        </p:txBody>
      </p:sp>
      <p:sp>
        <p:nvSpPr>
          <p:cNvPr id="21" name="Picture Placeholder 16"/>
          <p:cNvSpPr>
            <a:spLocks noGrp="1"/>
          </p:cNvSpPr>
          <p:nvPr>
            <p:ph type="pic" sz="quarter" idx="14"/>
          </p:nvPr>
        </p:nvSpPr>
        <p:spPr>
          <a:xfrm>
            <a:off x="7911569" y="2026504"/>
            <a:ext cx="2332505" cy="1263042"/>
          </a:xfrm>
          <a:prstGeom prst="rect">
            <a:avLst/>
          </a:prstGeom>
        </p:spPr>
        <p:txBody>
          <a:bodyPr/>
          <a:lstStyle>
            <a:lvl1pPr marL="0" indent="0">
              <a:buNone/>
              <a:defRPr/>
            </a:lvl1pPr>
          </a:lstStyle>
          <a:p>
            <a:endParaRPr lang="en-US"/>
          </a:p>
        </p:txBody>
      </p:sp>
      <p:sp>
        <p:nvSpPr>
          <p:cNvPr id="22" name="Text Placeholder 10"/>
          <p:cNvSpPr>
            <a:spLocks noGrp="1"/>
          </p:cNvSpPr>
          <p:nvPr>
            <p:ph type="body" sz="quarter" idx="15" hasCustomPrompt="1"/>
          </p:nvPr>
        </p:nvSpPr>
        <p:spPr>
          <a:xfrm>
            <a:off x="964610" y="3396701"/>
            <a:ext cx="878541" cy="359089"/>
          </a:xfrm>
          <a:prstGeom prst="rect">
            <a:avLst/>
          </a:prstGeom>
        </p:spPr>
        <p:txBody>
          <a:bodyPr/>
          <a:lstStyle>
            <a:lvl1pPr marL="0" indent="0">
              <a:buNone/>
              <a:defRPr sz="2000" b="1"/>
            </a:lvl1pPr>
          </a:lstStyle>
          <a:p>
            <a:r>
              <a:rPr lang="en-US">
                <a:solidFill>
                  <a:schemeClr val="tx1">
                    <a:lumMod val="65000"/>
                    <a:lumOff val="35000"/>
                  </a:schemeClr>
                </a:solidFill>
              </a:rPr>
              <a:t>TITLE</a:t>
            </a:r>
          </a:p>
        </p:txBody>
      </p:sp>
      <p:sp>
        <p:nvSpPr>
          <p:cNvPr id="23" name="Text Placeholder 10"/>
          <p:cNvSpPr>
            <a:spLocks noGrp="1"/>
          </p:cNvSpPr>
          <p:nvPr>
            <p:ph type="body" sz="quarter" idx="16" hasCustomPrompt="1"/>
          </p:nvPr>
        </p:nvSpPr>
        <p:spPr>
          <a:xfrm>
            <a:off x="3297115" y="3446661"/>
            <a:ext cx="878541" cy="393886"/>
          </a:xfrm>
          <a:prstGeom prst="rect">
            <a:avLst/>
          </a:prstGeom>
        </p:spPr>
        <p:txBody>
          <a:bodyPr/>
          <a:lstStyle>
            <a:lvl1pPr marL="0" indent="0">
              <a:buNone/>
              <a:defRPr sz="2000" b="1"/>
            </a:lvl1pPr>
          </a:lstStyle>
          <a:p>
            <a:r>
              <a:rPr lang="en-US">
                <a:solidFill>
                  <a:schemeClr val="tx1">
                    <a:lumMod val="65000"/>
                    <a:lumOff val="35000"/>
                  </a:schemeClr>
                </a:solidFill>
              </a:rPr>
              <a:t>TITLE</a:t>
            </a:r>
          </a:p>
        </p:txBody>
      </p:sp>
      <p:sp>
        <p:nvSpPr>
          <p:cNvPr id="24" name="Text Placeholder 10"/>
          <p:cNvSpPr>
            <a:spLocks noGrp="1"/>
          </p:cNvSpPr>
          <p:nvPr>
            <p:ph type="body" sz="quarter" idx="17" hasCustomPrompt="1"/>
          </p:nvPr>
        </p:nvSpPr>
        <p:spPr>
          <a:xfrm>
            <a:off x="5661428" y="3433402"/>
            <a:ext cx="878541" cy="393886"/>
          </a:xfrm>
          <a:prstGeom prst="rect">
            <a:avLst/>
          </a:prstGeom>
        </p:spPr>
        <p:txBody>
          <a:bodyPr/>
          <a:lstStyle>
            <a:lvl1pPr marL="0" indent="0">
              <a:buNone/>
              <a:defRPr sz="2000" b="1"/>
            </a:lvl1pPr>
          </a:lstStyle>
          <a:p>
            <a:r>
              <a:rPr lang="en-US">
                <a:solidFill>
                  <a:schemeClr val="tx1">
                    <a:lumMod val="65000"/>
                    <a:lumOff val="35000"/>
                  </a:schemeClr>
                </a:solidFill>
              </a:rPr>
              <a:t>TITLE</a:t>
            </a:r>
          </a:p>
        </p:txBody>
      </p:sp>
      <p:sp>
        <p:nvSpPr>
          <p:cNvPr id="25" name="Text Placeholder 10"/>
          <p:cNvSpPr>
            <a:spLocks noGrp="1"/>
          </p:cNvSpPr>
          <p:nvPr>
            <p:ph type="body" sz="quarter" idx="18" hasCustomPrompt="1"/>
          </p:nvPr>
        </p:nvSpPr>
        <p:spPr>
          <a:xfrm>
            <a:off x="7969368" y="3446661"/>
            <a:ext cx="878541" cy="393886"/>
          </a:xfrm>
          <a:prstGeom prst="rect">
            <a:avLst/>
          </a:prstGeom>
        </p:spPr>
        <p:txBody>
          <a:bodyPr/>
          <a:lstStyle>
            <a:lvl1pPr marL="0" indent="0">
              <a:buNone/>
              <a:defRPr sz="2000" b="1"/>
            </a:lvl1pPr>
          </a:lstStyle>
          <a:p>
            <a:r>
              <a:rPr lang="en-US">
                <a:solidFill>
                  <a:schemeClr val="tx1">
                    <a:lumMod val="65000"/>
                    <a:lumOff val="35000"/>
                  </a:schemeClr>
                </a:solidFill>
              </a:rPr>
              <a:t>TITLE</a:t>
            </a:r>
          </a:p>
        </p:txBody>
      </p:sp>
      <p:sp>
        <p:nvSpPr>
          <p:cNvPr id="27" name="Text Placeholder 10"/>
          <p:cNvSpPr>
            <a:spLocks noGrp="1"/>
          </p:cNvSpPr>
          <p:nvPr>
            <p:ph type="body" sz="quarter" idx="19" hasCustomPrompt="1"/>
          </p:nvPr>
        </p:nvSpPr>
        <p:spPr>
          <a:xfrm>
            <a:off x="964610" y="3889747"/>
            <a:ext cx="2250142" cy="1819275"/>
          </a:xfrm>
          <a:prstGeom prst="rect">
            <a:avLst/>
          </a:prstGeom>
        </p:spPr>
        <p:txBody>
          <a:bodyPr/>
          <a:lstStyle>
            <a:lvl1pPr marL="0" indent="0">
              <a:buNone/>
              <a:defRPr sz="2000"/>
            </a:lvl1pPr>
          </a:lstStyle>
          <a:p>
            <a:r>
              <a:rPr lang="en-US">
                <a:solidFill>
                  <a:schemeClr val="tx1">
                    <a:lumMod val="65000"/>
                    <a:lumOff val="35000"/>
                  </a:schemeClr>
                </a:solidFill>
              </a:rPr>
              <a:t>Lorem ipsum dolor sit </a:t>
            </a:r>
            <a:r>
              <a:rPr lang="en-US" err="1">
                <a:solidFill>
                  <a:schemeClr val="tx1">
                    <a:lumMod val="65000"/>
                    <a:lumOff val="35000"/>
                  </a:schemeClr>
                </a:solidFill>
              </a:rPr>
              <a:t>amet</a:t>
            </a:r>
            <a:r>
              <a:rPr lang="en-US">
                <a:solidFill>
                  <a:schemeClr val="tx1">
                    <a:lumMod val="65000"/>
                    <a:lumOff val="35000"/>
                  </a:schemeClr>
                </a:solidFill>
              </a:rPr>
              <a:t>, </a:t>
            </a:r>
            <a:r>
              <a:rPr lang="en-US" err="1">
                <a:solidFill>
                  <a:schemeClr val="tx1">
                    <a:lumMod val="65000"/>
                    <a:lumOff val="35000"/>
                  </a:schemeClr>
                </a:solidFill>
              </a:rPr>
              <a:t>consectetur</a:t>
            </a:r>
            <a:r>
              <a:rPr lang="en-US">
                <a:solidFill>
                  <a:schemeClr val="tx1">
                    <a:lumMod val="65000"/>
                    <a:lumOff val="35000"/>
                  </a:schemeClr>
                </a:solidFill>
              </a:rPr>
              <a:t> </a:t>
            </a:r>
            <a:r>
              <a:rPr lang="en-US" err="1">
                <a:solidFill>
                  <a:schemeClr val="tx1">
                    <a:lumMod val="65000"/>
                    <a:lumOff val="35000"/>
                  </a:schemeClr>
                </a:solidFill>
              </a:rPr>
              <a:t>adipiscing</a:t>
            </a:r>
            <a:r>
              <a:rPr lang="en-US">
                <a:solidFill>
                  <a:schemeClr val="tx1">
                    <a:lumMod val="65000"/>
                    <a:lumOff val="35000"/>
                  </a:schemeClr>
                </a:solidFill>
              </a:rPr>
              <a:t> </a:t>
            </a:r>
            <a:r>
              <a:rPr lang="en-US" err="1">
                <a:solidFill>
                  <a:schemeClr val="tx1">
                    <a:lumMod val="65000"/>
                    <a:lumOff val="35000"/>
                  </a:schemeClr>
                </a:solidFill>
              </a:rPr>
              <a:t>elit</a:t>
            </a:r>
            <a:r>
              <a:rPr lang="en-US">
                <a:solidFill>
                  <a:schemeClr val="tx1">
                    <a:lumMod val="65000"/>
                    <a:lumOff val="35000"/>
                  </a:schemeClr>
                </a:solidFill>
              </a:rPr>
              <a:t>. </a:t>
            </a:r>
            <a:r>
              <a:rPr lang="en-US" err="1">
                <a:solidFill>
                  <a:schemeClr val="tx1">
                    <a:lumMod val="65000"/>
                    <a:lumOff val="35000"/>
                  </a:schemeClr>
                </a:solidFill>
              </a:rPr>
              <a:t>Ut</a:t>
            </a:r>
            <a:r>
              <a:rPr lang="en-US">
                <a:solidFill>
                  <a:schemeClr val="tx1">
                    <a:lumMod val="65000"/>
                    <a:lumOff val="35000"/>
                  </a:schemeClr>
                </a:solidFill>
              </a:rPr>
              <a:t> </a:t>
            </a:r>
            <a:r>
              <a:rPr lang="en-US" err="1">
                <a:solidFill>
                  <a:schemeClr val="tx1">
                    <a:lumMod val="65000"/>
                    <a:lumOff val="35000"/>
                  </a:schemeClr>
                </a:solidFill>
              </a:rPr>
              <a:t>posuere</a:t>
            </a:r>
            <a:r>
              <a:rPr lang="en-US">
                <a:solidFill>
                  <a:schemeClr val="tx1">
                    <a:lumMod val="65000"/>
                    <a:lumOff val="35000"/>
                  </a:schemeClr>
                </a:solidFill>
              </a:rPr>
              <a:t> </a:t>
            </a:r>
            <a:r>
              <a:rPr lang="en-US" err="1">
                <a:solidFill>
                  <a:schemeClr val="tx1">
                    <a:lumMod val="65000"/>
                    <a:lumOff val="35000"/>
                  </a:schemeClr>
                </a:solidFill>
              </a:rPr>
              <a:t>fermentum</a:t>
            </a:r>
            <a:r>
              <a:rPr lang="en-US">
                <a:solidFill>
                  <a:schemeClr val="tx1">
                    <a:lumMod val="65000"/>
                    <a:lumOff val="35000"/>
                  </a:schemeClr>
                </a:solidFill>
              </a:rPr>
              <a:t> </a:t>
            </a:r>
            <a:r>
              <a:rPr lang="en-US" err="1">
                <a:solidFill>
                  <a:schemeClr val="tx1">
                    <a:lumMod val="65000"/>
                    <a:lumOff val="35000"/>
                  </a:schemeClr>
                </a:solidFill>
              </a:rPr>
              <a:t>purus</a:t>
            </a:r>
            <a:r>
              <a:rPr lang="en-US">
                <a:solidFill>
                  <a:schemeClr val="tx1">
                    <a:lumMod val="65000"/>
                    <a:lumOff val="35000"/>
                  </a:schemeClr>
                </a:solidFill>
              </a:rPr>
              <a:t> </a:t>
            </a:r>
            <a:r>
              <a:rPr lang="en-US" err="1">
                <a:solidFill>
                  <a:schemeClr val="tx1">
                    <a:lumMod val="65000"/>
                    <a:lumOff val="35000"/>
                  </a:schemeClr>
                </a:solidFill>
              </a:rPr>
              <a:t>ut</a:t>
            </a:r>
            <a:r>
              <a:rPr lang="en-US">
                <a:solidFill>
                  <a:schemeClr val="tx1">
                    <a:lumMod val="65000"/>
                    <a:lumOff val="35000"/>
                  </a:schemeClr>
                </a:solidFill>
              </a:rPr>
              <a:t> </a:t>
            </a:r>
            <a:r>
              <a:rPr lang="en-US" err="1">
                <a:solidFill>
                  <a:schemeClr val="tx1">
                    <a:lumMod val="65000"/>
                    <a:lumOff val="35000"/>
                  </a:schemeClr>
                </a:solidFill>
              </a:rPr>
              <a:t>facilisis</a:t>
            </a:r>
            <a:r>
              <a:rPr lang="en-US">
                <a:solidFill>
                  <a:schemeClr val="tx1">
                    <a:lumMod val="65000"/>
                    <a:lumOff val="35000"/>
                  </a:schemeClr>
                </a:solidFill>
              </a:rPr>
              <a:t>. </a:t>
            </a:r>
          </a:p>
        </p:txBody>
      </p:sp>
      <p:sp>
        <p:nvSpPr>
          <p:cNvPr id="28" name="Text Placeholder 10"/>
          <p:cNvSpPr>
            <a:spLocks noGrp="1"/>
          </p:cNvSpPr>
          <p:nvPr>
            <p:ph type="body" sz="quarter" idx="20" hasCustomPrompt="1"/>
          </p:nvPr>
        </p:nvSpPr>
        <p:spPr>
          <a:xfrm>
            <a:off x="3297115" y="3898493"/>
            <a:ext cx="2250142" cy="1819275"/>
          </a:xfrm>
          <a:prstGeom prst="rect">
            <a:avLst/>
          </a:prstGeom>
        </p:spPr>
        <p:txBody>
          <a:bodyPr/>
          <a:lstStyle>
            <a:lvl1pPr marL="0" indent="0">
              <a:buNone/>
              <a:defRPr sz="2000"/>
            </a:lvl1pPr>
          </a:lstStyle>
          <a:p>
            <a:r>
              <a:rPr lang="en-US">
                <a:solidFill>
                  <a:schemeClr val="tx1">
                    <a:lumMod val="65000"/>
                    <a:lumOff val="35000"/>
                  </a:schemeClr>
                </a:solidFill>
              </a:rPr>
              <a:t>Lorem ipsum dolor sit </a:t>
            </a:r>
            <a:r>
              <a:rPr lang="en-US" err="1">
                <a:solidFill>
                  <a:schemeClr val="tx1">
                    <a:lumMod val="65000"/>
                    <a:lumOff val="35000"/>
                  </a:schemeClr>
                </a:solidFill>
              </a:rPr>
              <a:t>amet</a:t>
            </a:r>
            <a:r>
              <a:rPr lang="en-US">
                <a:solidFill>
                  <a:schemeClr val="tx1">
                    <a:lumMod val="65000"/>
                    <a:lumOff val="35000"/>
                  </a:schemeClr>
                </a:solidFill>
              </a:rPr>
              <a:t>, </a:t>
            </a:r>
            <a:r>
              <a:rPr lang="en-US" err="1">
                <a:solidFill>
                  <a:schemeClr val="tx1">
                    <a:lumMod val="65000"/>
                    <a:lumOff val="35000"/>
                  </a:schemeClr>
                </a:solidFill>
              </a:rPr>
              <a:t>consectetur</a:t>
            </a:r>
            <a:r>
              <a:rPr lang="en-US">
                <a:solidFill>
                  <a:schemeClr val="tx1">
                    <a:lumMod val="65000"/>
                    <a:lumOff val="35000"/>
                  </a:schemeClr>
                </a:solidFill>
              </a:rPr>
              <a:t> </a:t>
            </a:r>
            <a:r>
              <a:rPr lang="en-US" err="1">
                <a:solidFill>
                  <a:schemeClr val="tx1">
                    <a:lumMod val="65000"/>
                    <a:lumOff val="35000"/>
                  </a:schemeClr>
                </a:solidFill>
              </a:rPr>
              <a:t>adipiscing</a:t>
            </a:r>
            <a:r>
              <a:rPr lang="en-US">
                <a:solidFill>
                  <a:schemeClr val="tx1">
                    <a:lumMod val="65000"/>
                    <a:lumOff val="35000"/>
                  </a:schemeClr>
                </a:solidFill>
              </a:rPr>
              <a:t> </a:t>
            </a:r>
            <a:r>
              <a:rPr lang="en-US" err="1">
                <a:solidFill>
                  <a:schemeClr val="tx1">
                    <a:lumMod val="65000"/>
                    <a:lumOff val="35000"/>
                  </a:schemeClr>
                </a:solidFill>
              </a:rPr>
              <a:t>elit</a:t>
            </a:r>
            <a:r>
              <a:rPr lang="en-US">
                <a:solidFill>
                  <a:schemeClr val="tx1">
                    <a:lumMod val="65000"/>
                    <a:lumOff val="35000"/>
                  </a:schemeClr>
                </a:solidFill>
              </a:rPr>
              <a:t>. </a:t>
            </a:r>
            <a:r>
              <a:rPr lang="en-US" err="1">
                <a:solidFill>
                  <a:schemeClr val="tx1">
                    <a:lumMod val="65000"/>
                    <a:lumOff val="35000"/>
                  </a:schemeClr>
                </a:solidFill>
              </a:rPr>
              <a:t>Ut</a:t>
            </a:r>
            <a:r>
              <a:rPr lang="en-US">
                <a:solidFill>
                  <a:schemeClr val="tx1">
                    <a:lumMod val="65000"/>
                    <a:lumOff val="35000"/>
                  </a:schemeClr>
                </a:solidFill>
              </a:rPr>
              <a:t> </a:t>
            </a:r>
            <a:r>
              <a:rPr lang="en-US" err="1">
                <a:solidFill>
                  <a:schemeClr val="tx1">
                    <a:lumMod val="65000"/>
                    <a:lumOff val="35000"/>
                  </a:schemeClr>
                </a:solidFill>
              </a:rPr>
              <a:t>posuere</a:t>
            </a:r>
            <a:r>
              <a:rPr lang="en-US">
                <a:solidFill>
                  <a:schemeClr val="tx1">
                    <a:lumMod val="65000"/>
                    <a:lumOff val="35000"/>
                  </a:schemeClr>
                </a:solidFill>
              </a:rPr>
              <a:t> </a:t>
            </a:r>
            <a:r>
              <a:rPr lang="en-US" err="1">
                <a:solidFill>
                  <a:schemeClr val="tx1">
                    <a:lumMod val="65000"/>
                    <a:lumOff val="35000"/>
                  </a:schemeClr>
                </a:solidFill>
              </a:rPr>
              <a:t>fermentum</a:t>
            </a:r>
            <a:r>
              <a:rPr lang="en-US">
                <a:solidFill>
                  <a:schemeClr val="tx1">
                    <a:lumMod val="65000"/>
                    <a:lumOff val="35000"/>
                  </a:schemeClr>
                </a:solidFill>
              </a:rPr>
              <a:t> </a:t>
            </a:r>
            <a:r>
              <a:rPr lang="en-US" err="1">
                <a:solidFill>
                  <a:schemeClr val="tx1">
                    <a:lumMod val="65000"/>
                    <a:lumOff val="35000"/>
                  </a:schemeClr>
                </a:solidFill>
              </a:rPr>
              <a:t>purus</a:t>
            </a:r>
            <a:r>
              <a:rPr lang="en-US">
                <a:solidFill>
                  <a:schemeClr val="tx1">
                    <a:lumMod val="65000"/>
                    <a:lumOff val="35000"/>
                  </a:schemeClr>
                </a:solidFill>
              </a:rPr>
              <a:t> </a:t>
            </a:r>
            <a:r>
              <a:rPr lang="en-US" err="1">
                <a:solidFill>
                  <a:schemeClr val="tx1">
                    <a:lumMod val="65000"/>
                    <a:lumOff val="35000"/>
                  </a:schemeClr>
                </a:solidFill>
              </a:rPr>
              <a:t>ut</a:t>
            </a:r>
            <a:r>
              <a:rPr lang="en-US">
                <a:solidFill>
                  <a:schemeClr val="tx1">
                    <a:lumMod val="65000"/>
                    <a:lumOff val="35000"/>
                  </a:schemeClr>
                </a:solidFill>
              </a:rPr>
              <a:t> </a:t>
            </a:r>
            <a:r>
              <a:rPr lang="en-US" err="1">
                <a:solidFill>
                  <a:schemeClr val="tx1">
                    <a:lumMod val="65000"/>
                    <a:lumOff val="35000"/>
                  </a:schemeClr>
                </a:solidFill>
              </a:rPr>
              <a:t>facilisis</a:t>
            </a:r>
            <a:r>
              <a:rPr lang="en-US">
                <a:solidFill>
                  <a:schemeClr val="tx1">
                    <a:lumMod val="65000"/>
                    <a:lumOff val="35000"/>
                  </a:schemeClr>
                </a:solidFill>
              </a:rPr>
              <a:t>. </a:t>
            </a:r>
          </a:p>
        </p:txBody>
      </p:sp>
      <p:sp>
        <p:nvSpPr>
          <p:cNvPr id="29" name="Text Placeholder 10"/>
          <p:cNvSpPr>
            <a:spLocks noGrp="1"/>
          </p:cNvSpPr>
          <p:nvPr>
            <p:ph type="body" sz="quarter" idx="21" hasCustomPrompt="1"/>
          </p:nvPr>
        </p:nvSpPr>
        <p:spPr>
          <a:xfrm>
            <a:off x="5661428" y="3883676"/>
            <a:ext cx="2250142" cy="1819275"/>
          </a:xfrm>
          <a:prstGeom prst="rect">
            <a:avLst/>
          </a:prstGeom>
        </p:spPr>
        <p:txBody>
          <a:bodyPr/>
          <a:lstStyle>
            <a:lvl1pPr marL="0" indent="0">
              <a:buNone/>
              <a:defRPr sz="2000"/>
            </a:lvl1pPr>
          </a:lstStyle>
          <a:p>
            <a:r>
              <a:rPr lang="en-US">
                <a:solidFill>
                  <a:schemeClr val="tx1">
                    <a:lumMod val="65000"/>
                    <a:lumOff val="35000"/>
                  </a:schemeClr>
                </a:solidFill>
              </a:rPr>
              <a:t>Lorem ipsum dolor sit </a:t>
            </a:r>
            <a:r>
              <a:rPr lang="en-US" err="1">
                <a:solidFill>
                  <a:schemeClr val="tx1">
                    <a:lumMod val="65000"/>
                    <a:lumOff val="35000"/>
                  </a:schemeClr>
                </a:solidFill>
              </a:rPr>
              <a:t>amet</a:t>
            </a:r>
            <a:r>
              <a:rPr lang="en-US">
                <a:solidFill>
                  <a:schemeClr val="tx1">
                    <a:lumMod val="65000"/>
                    <a:lumOff val="35000"/>
                  </a:schemeClr>
                </a:solidFill>
              </a:rPr>
              <a:t>, </a:t>
            </a:r>
            <a:r>
              <a:rPr lang="en-US" err="1">
                <a:solidFill>
                  <a:schemeClr val="tx1">
                    <a:lumMod val="65000"/>
                    <a:lumOff val="35000"/>
                  </a:schemeClr>
                </a:solidFill>
              </a:rPr>
              <a:t>consectetur</a:t>
            </a:r>
            <a:r>
              <a:rPr lang="en-US">
                <a:solidFill>
                  <a:schemeClr val="tx1">
                    <a:lumMod val="65000"/>
                    <a:lumOff val="35000"/>
                  </a:schemeClr>
                </a:solidFill>
              </a:rPr>
              <a:t> </a:t>
            </a:r>
            <a:r>
              <a:rPr lang="en-US" err="1">
                <a:solidFill>
                  <a:schemeClr val="tx1">
                    <a:lumMod val="65000"/>
                    <a:lumOff val="35000"/>
                  </a:schemeClr>
                </a:solidFill>
              </a:rPr>
              <a:t>adipiscing</a:t>
            </a:r>
            <a:r>
              <a:rPr lang="en-US">
                <a:solidFill>
                  <a:schemeClr val="tx1">
                    <a:lumMod val="65000"/>
                    <a:lumOff val="35000"/>
                  </a:schemeClr>
                </a:solidFill>
              </a:rPr>
              <a:t> </a:t>
            </a:r>
            <a:r>
              <a:rPr lang="en-US" err="1">
                <a:solidFill>
                  <a:schemeClr val="tx1">
                    <a:lumMod val="65000"/>
                    <a:lumOff val="35000"/>
                  </a:schemeClr>
                </a:solidFill>
              </a:rPr>
              <a:t>elit</a:t>
            </a:r>
            <a:r>
              <a:rPr lang="en-US">
                <a:solidFill>
                  <a:schemeClr val="tx1">
                    <a:lumMod val="65000"/>
                    <a:lumOff val="35000"/>
                  </a:schemeClr>
                </a:solidFill>
              </a:rPr>
              <a:t>. </a:t>
            </a:r>
            <a:r>
              <a:rPr lang="en-US" err="1">
                <a:solidFill>
                  <a:schemeClr val="tx1">
                    <a:lumMod val="65000"/>
                    <a:lumOff val="35000"/>
                  </a:schemeClr>
                </a:solidFill>
              </a:rPr>
              <a:t>Ut</a:t>
            </a:r>
            <a:r>
              <a:rPr lang="en-US">
                <a:solidFill>
                  <a:schemeClr val="tx1">
                    <a:lumMod val="65000"/>
                    <a:lumOff val="35000"/>
                  </a:schemeClr>
                </a:solidFill>
              </a:rPr>
              <a:t> </a:t>
            </a:r>
            <a:r>
              <a:rPr lang="en-US" err="1">
                <a:solidFill>
                  <a:schemeClr val="tx1">
                    <a:lumMod val="65000"/>
                    <a:lumOff val="35000"/>
                  </a:schemeClr>
                </a:solidFill>
              </a:rPr>
              <a:t>posuere</a:t>
            </a:r>
            <a:r>
              <a:rPr lang="en-US">
                <a:solidFill>
                  <a:schemeClr val="tx1">
                    <a:lumMod val="65000"/>
                    <a:lumOff val="35000"/>
                  </a:schemeClr>
                </a:solidFill>
              </a:rPr>
              <a:t> </a:t>
            </a:r>
            <a:r>
              <a:rPr lang="en-US" err="1">
                <a:solidFill>
                  <a:schemeClr val="tx1">
                    <a:lumMod val="65000"/>
                    <a:lumOff val="35000"/>
                  </a:schemeClr>
                </a:solidFill>
              </a:rPr>
              <a:t>fermentum</a:t>
            </a:r>
            <a:r>
              <a:rPr lang="en-US">
                <a:solidFill>
                  <a:schemeClr val="tx1">
                    <a:lumMod val="65000"/>
                    <a:lumOff val="35000"/>
                  </a:schemeClr>
                </a:solidFill>
              </a:rPr>
              <a:t> </a:t>
            </a:r>
            <a:r>
              <a:rPr lang="en-US" err="1">
                <a:solidFill>
                  <a:schemeClr val="tx1">
                    <a:lumMod val="65000"/>
                    <a:lumOff val="35000"/>
                  </a:schemeClr>
                </a:solidFill>
              </a:rPr>
              <a:t>purus</a:t>
            </a:r>
            <a:r>
              <a:rPr lang="en-US">
                <a:solidFill>
                  <a:schemeClr val="tx1">
                    <a:lumMod val="65000"/>
                    <a:lumOff val="35000"/>
                  </a:schemeClr>
                </a:solidFill>
              </a:rPr>
              <a:t> </a:t>
            </a:r>
            <a:r>
              <a:rPr lang="en-US" err="1">
                <a:solidFill>
                  <a:schemeClr val="tx1">
                    <a:lumMod val="65000"/>
                    <a:lumOff val="35000"/>
                  </a:schemeClr>
                </a:solidFill>
              </a:rPr>
              <a:t>ut</a:t>
            </a:r>
            <a:r>
              <a:rPr lang="en-US">
                <a:solidFill>
                  <a:schemeClr val="tx1">
                    <a:lumMod val="65000"/>
                    <a:lumOff val="35000"/>
                  </a:schemeClr>
                </a:solidFill>
              </a:rPr>
              <a:t> </a:t>
            </a:r>
            <a:r>
              <a:rPr lang="en-US" err="1">
                <a:solidFill>
                  <a:schemeClr val="tx1">
                    <a:lumMod val="65000"/>
                    <a:lumOff val="35000"/>
                  </a:schemeClr>
                </a:solidFill>
              </a:rPr>
              <a:t>facilisis</a:t>
            </a:r>
            <a:r>
              <a:rPr lang="en-US">
                <a:solidFill>
                  <a:schemeClr val="tx1">
                    <a:lumMod val="65000"/>
                    <a:lumOff val="35000"/>
                  </a:schemeClr>
                </a:solidFill>
              </a:rPr>
              <a:t>. </a:t>
            </a:r>
          </a:p>
        </p:txBody>
      </p:sp>
      <p:sp>
        <p:nvSpPr>
          <p:cNvPr id="30" name="Text Placeholder 10"/>
          <p:cNvSpPr>
            <a:spLocks noGrp="1"/>
          </p:cNvSpPr>
          <p:nvPr>
            <p:ph type="body" sz="quarter" idx="22" hasCustomPrompt="1"/>
          </p:nvPr>
        </p:nvSpPr>
        <p:spPr>
          <a:xfrm>
            <a:off x="7993933" y="3867863"/>
            <a:ext cx="2250142" cy="1819275"/>
          </a:xfrm>
          <a:prstGeom prst="rect">
            <a:avLst/>
          </a:prstGeom>
        </p:spPr>
        <p:txBody>
          <a:bodyPr/>
          <a:lstStyle>
            <a:lvl1pPr marL="0" indent="0">
              <a:buNone/>
              <a:defRPr sz="2000"/>
            </a:lvl1pPr>
          </a:lstStyle>
          <a:p>
            <a:r>
              <a:rPr lang="en-US">
                <a:solidFill>
                  <a:schemeClr val="tx1">
                    <a:lumMod val="65000"/>
                    <a:lumOff val="35000"/>
                  </a:schemeClr>
                </a:solidFill>
              </a:rPr>
              <a:t>Lorem ipsum dolor sit </a:t>
            </a:r>
            <a:r>
              <a:rPr lang="en-US" err="1">
                <a:solidFill>
                  <a:schemeClr val="tx1">
                    <a:lumMod val="65000"/>
                    <a:lumOff val="35000"/>
                  </a:schemeClr>
                </a:solidFill>
              </a:rPr>
              <a:t>amet</a:t>
            </a:r>
            <a:r>
              <a:rPr lang="en-US">
                <a:solidFill>
                  <a:schemeClr val="tx1">
                    <a:lumMod val="65000"/>
                    <a:lumOff val="35000"/>
                  </a:schemeClr>
                </a:solidFill>
              </a:rPr>
              <a:t>, </a:t>
            </a:r>
            <a:r>
              <a:rPr lang="en-US" err="1">
                <a:solidFill>
                  <a:schemeClr val="tx1">
                    <a:lumMod val="65000"/>
                    <a:lumOff val="35000"/>
                  </a:schemeClr>
                </a:solidFill>
              </a:rPr>
              <a:t>consectetur</a:t>
            </a:r>
            <a:r>
              <a:rPr lang="en-US">
                <a:solidFill>
                  <a:schemeClr val="tx1">
                    <a:lumMod val="65000"/>
                    <a:lumOff val="35000"/>
                  </a:schemeClr>
                </a:solidFill>
              </a:rPr>
              <a:t> </a:t>
            </a:r>
            <a:r>
              <a:rPr lang="en-US" err="1">
                <a:solidFill>
                  <a:schemeClr val="tx1">
                    <a:lumMod val="65000"/>
                    <a:lumOff val="35000"/>
                  </a:schemeClr>
                </a:solidFill>
              </a:rPr>
              <a:t>adipiscing</a:t>
            </a:r>
            <a:r>
              <a:rPr lang="en-US">
                <a:solidFill>
                  <a:schemeClr val="tx1">
                    <a:lumMod val="65000"/>
                    <a:lumOff val="35000"/>
                  </a:schemeClr>
                </a:solidFill>
              </a:rPr>
              <a:t> </a:t>
            </a:r>
            <a:r>
              <a:rPr lang="en-US" err="1">
                <a:solidFill>
                  <a:schemeClr val="tx1">
                    <a:lumMod val="65000"/>
                    <a:lumOff val="35000"/>
                  </a:schemeClr>
                </a:solidFill>
              </a:rPr>
              <a:t>elit</a:t>
            </a:r>
            <a:r>
              <a:rPr lang="en-US">
                <a:solidFill>
                  <a:schemeClr val="tx1">
                    <a:lumMod val="65000"/>
                    <a:lumOff val="35000"/>
                  </a:schemeClr>
                </a:solidFill>
              </a:rPr>
              <a:t>. </a:t>
            </a:r>
            <a:r>
              <a:rPr lang="en-US" err="1">
                <a:solidFill>
                  <a:schemeClr val="tx1">
                    <a:lumMod val="65000"/>
                    <a:lumOff val="35000"/>
                  </a:schemeClr>
                </a:solidFill>
              </a:rPr>
              <a:t>Ut</a:t>
            </a:r>
            <a:r>
              <a:rPr lang="en-US">
                <a:solidFill>
                  <a:schemeClr val="tx1">
                    <a:lumMod val="65000"/>
                    <a:lumOff val="35000"/>
                  </a:schemeClr>
                </a:solidFill>
              </a:rPr>
              <a:t> </a:t>
            </a:r>
            <a:r>
              <a:rPr lang="en-US" err="1">
                <a:solidFill>
                  <a:schemeClr val="tx1">
                    <a:lumMod val="65000"/>
                    <a:lumOff val="35000"/>
                  </a:schemeClr>
                </a:solidFill>
              </a:rPr>
              <a:t>posuere</a:t>
            </a:r>
            <a:r>
              <a:rPr lang="en-US">
                <a:solidFill>
                  <a:schemeClr val="tx1">
                    <a:lumMod val="65000"/>
                    <a:lumOff val="35000"/>
                  </a:schemeClr>
                </a:solidFill>
              </a:rPr>
              <a:t> </a:t>
            </a:r>
            <a:r>
              <a:rPr lang="en-US" err="1">
                <a:solidFill>
                  <a:schemeClr val="tx1">
                    <a:lumMod val="65000"/>
                    <a:lumOff val="35000"/>
                  </a:schemeClr>
                </a:solidFill>
              </a:rPr>
              <a:t>fermentum</a:t>
            </a:r>
            <a:r>
              <a:rPr lang="en-US">
                <a:solidFill>
                  <a:schemeClr val="tx1">
                    <a:lumMod val="65000"/>
                    <a:lumOff val="35000"/>
                  </a:schemeClr>
                </a:solidFill>
              </a:rPr>
              <a:t> </a:t>
            </a:r>
            <a:r>
              <a:rPr lang="en-US" err="1">
                <a:solidFill>
                  <a:schemeClr val="tx1">
                    <a:lumMod val="65000"/>
                    <a:lumOff val="35000"/>
                  </a:schemeClr>
                </a:solidFill>
              </a:rPr>
              <a:t>purus</a:t>
            </a:r>
            <a:r>
              <a:rPr lang="en-US">
                <a:solidFill>
                  <a:schemeClr val="tx1">
                    <a:lumMod val="65000"/>
                    <a:lumOff val="35000"/>
                  </a:schemeClr>
                </a:solidFill>
              </a:rPr>
              <a:t> </a:t>
            </a:r>
            <a:r>
              <a:rPr lang="en-US" err="1">
                <a:solidFill>
                  <a:schemeClr val="tx1">
                    <a:lumMod val="65000"/>
                    <a:lumOff val="35000"/>
                  </a:schemeClr>
                </a:solidFill>
              </a:rPr>
              <a:t>ut</a:t>
            </a:r>
            <a:r>
              <a:rPr lang="en-US">
                <a:solidFill>
                  <a:schemeClr val="tx1">
                    <a:lumMod val="65000"/>
                    <a:lumOff val="35000"/>
                  </a:schemeClr>
                </a:solidFill>
              </a:rPr>
              <a:t> </a:t>
            </a:r>
            <a:r>
              <a:rPr lang="en-US" err="1">
                <a:solidFill>
                  <a:schemeClr val="tx1">
                    <a:lumMod val="65000"/>
                    <a:lumOff val="35000"/>
                  </a:schemeClr>
                </a:solidFill>
              </a:rPr>
              <a:t>facilisis</a:t>
            </a:r>
            <a:r>
              <a:rPr lang="en-US">
                <a:solidFill>
                  <a:schemeClr val="tx1">
                    <a:lumMod val="65000"/>
                    <a:lumOff val="35000"/>
                  </a:schemeClr>
                </a:solidFill>
              </a:rPr>
              <a:t>. </a:t>
            </a:r>
          </a:p>
        </p:txBody>
      </p:sp>
    </p:spTree>
    <p:extLst>
      <p:ext uri="{BB962C8B-B14F-4D97-AF65-F5344CB8AC3E}">
        <p14:creationId xmlns:p14="http://schemas.microsoft.com/office/powerpoint/2010/main" val="305252818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2" name="Picture Placeholder 16"/>
          <p:cNvSpPr>
            <a:spLocks noGrp="1"/>
          </p:cNvSpPr>
          <p:nvPr>
            <p:ph type="pic" sz="quarter" idx="11"/>
          </p:nvPr>
        </p:nvSpPr>
        <p:spPr>
          <a:xfrm>
            <a:off x="0" y="1976037"/>
            <a:ext cx="4885764" cy="4016693"/>
          </a:xfrm>
          <a:prstGeom prst="rect">
            <a:avLst/>
          </a:prstGeom>
        </p:spPr>
        <p:txBody>
          <a:bodyPr/>
          <a:lstStyle>
            <a:lvl1pPr marL="0" indent="0">
              <a:buNone/>
              <a:defRPr/>
            </a:lvl1pPr>
          </a:lstStyle>
          <a:p>
            <a:endParaRPr lang="en-US"/>
          </a:p>
        </p:txBody>
      </p:sp>
      <p:sp>
        <p:nvSpPr>
          <p:cNvPr id="6" name="Text Placeholder 5"/>
          <p:cNvSpPr>
            <a:spLocks noGrp="1"/>
          </p:cNvSpPr>
          <p:nvPr>
            <p:ph type="body" sz="quarter" idx="24" hasCustomPrompt="1"/>
          </p:nvPr>
        </p:nvSpPr>
        <p:spPr>
          <a:xfrm>
            <a:off x="5209054" y="2030577"/>
            <a:ext cx="5375275" cy="560223"/>
          </a:xfrm>
          <a:prstGeom prst="rect">
            <a:avLst/>
          </a:prstGeom>
        </p:spPr>
        <p:txBody>
          <a:bodyPr/>
          <a:lstStyle>
            <a:lvl1pPr marL="228600" indent="-228600">
              <a:buClr>
                <a:schemeClr val="accent1"/>
              </a:buClr>
              <a:buSzPct val="111000"/>
              <a:buFont typeface="Calibri" panose="020F0502020204030204" pitchFamily="34" charset="0"/>
              <a:buChar char="→"/>
              <a:defRPr/>
            </a:lvl1pPr>
          </a:lstStyle>
          <a:p>
            <a:pPr lvl="0"/>
            <a:r>
              <a:rPr lang="en-US"/>
              <a:t> Edit Master text styles</a:t>
            </a:r>
          </a:p>
        </p:txBody>
      </p:sp>
      <p:sp>
        <p:nvSpPr>
          <p:cNvPr id="20" name="Text Placeholder 5"/>
          <p:cNvSpPr>
            <a:spLocks noGrp="1"/>
          </p:cNvSpPr>
          <p:nvPr>
            <p:ph type="body" sz="quarter" idx="25" hasCustomPrompt="1"/>
          </p:nvPr>
        </p:nvSpPr>
        <p:spPr>
          <a:xfrm>
            <a:off x="5209054" y="2674308"/>
            <a:ext cx="5375275" cy="560223"/>
          </a:xfrm>
          <a:prstGeom prst="rect">
            <a:avLst/>
          </a:prstGeom>
        </p:spPr>
        <p:txBody>
          <a:bodyPr/>
          <a:lstStyle>
            <a:lvl1pPr marL="228600" indent="-228600">
              <a:buClr>
                <a:schemeClr val="accent1"/>
              </a:buClr>
              <a:buSzPct val="111000"/>
              <a:buFont typeface="Calibri" panose="020F0502020204030204" pitchFamily="34" charset="0"/>
              <a:buChar char="→"/>
              <a:defRPr/>
            </a:lvl1pPr>
          </a:lstStyle>
          <a:p>
            <a:pPr lvl="0"/>
            <a:r>
              <a:rPr lang="en-US"/>
              <a:t> Edit Master text styles</a:t>
            </a:r>
          </a:p>
        </p:txBody>
      </p:sp>
      <p:sp>
        <p:nvSpPr>
          <p:cNvPr id="21" name="Text Placeholder 5"/>
          <p:cNvSpPr>
            <a:spLocks noGrp="1"/>
          </p:cNvSpPr>
          <p:nvPr>
            <p:ph type="body" sz="quarter" idx="26" hasCustomPrompt="1"/>
          </p:nvPr>
        </p:nvSpPr>
        <p:spPr>
          <a:xfrm>
            <a:off x="5209054" y="3311375"/>
            <a:ext cx="5375275" cy="560223"/>
          </a:xfrm>
          <a:prstGeom prst="rect">
            <a:avLst/>
          </a:prstGeom>
        </p:spPr>
        <p:txBody>
          <a:bodyPr/>
          <a:lstStyle>
            <a:lvl1pPr marL="228600" indent="-228600">
              <a:buClr>
                <a:schemeClr val="accent1"/>
              </a:buClr>
              <a:buSzPct val="111000"/>
              <a:buFont typeface="Calibri" panose="020F0502020204030204" pitchFamily="34" charset="0"/>
              <a:buChar char="→"/>
              <a:defRPr/>
            </a:lvl1pPr>
          </a:lstStyle>
          <a:p>
            <a:pPr lvl="0"/>
            <a:r>
              <a:rPr lang="en-US"/>
              <a:t> Edit Master text styles</a:t>
            </a:r>
          </a:p>
        </p:txBody>
      </p:sp>
      <p:sp>
        <p:nvSpPr>
          <p:cNvPr id="26" name="Text Placeholder 5"/>
          <p:cNvSpPr>
            <a:spLocks noGrp="1"/>
          </p:cNvSpPr>
          <p:nvPr>
            <p:ph type="body" sz="quarter" idx="27" hasCustomPrompt="1"/>
          </p:nvPr>
        </p:nvSpPr>
        <p:spPr>
          <a:xfrm>
            <a:off x="5209054" y="3984383"/>
            <a:ext cx="5375275" cy="560223"/>
          </a:xfrm>
          <a:prstGeom prst="rect">
            <a:avLst/>
          </a:prstGeom>
        </p:spPr>
        <p:txBody>
          <a:bodyPr/>
          <a:lstStyle>
            <a:lvl1pPr marL="228600" indent="-228600">
              <a:buClr>
                <a:schemeClr val="accent1"/>
              </a:buClr>
              <a:buSzPct val="111000"/>
              <a:buFont typeface="Calibri" panose="020F0502020204030204" pitchFamily="34" charset="0"/>
              <a:buChar char="→"/>
              <a:defRPr/>
            </a:lvl1pPr>
          </a:lstStyle>
          <a:p>
            <a:pPr lvl="0"/>
            <a:r>
              <a:rPr lang="en-US"/>
              <a:t> Edit Master text styles</a:t>
            </a:r>
          </a:p>
        </p:txBody>
      </p:sp>
      <p:sp>
        <p:nvSpPr>
          <p:cNvPr id="27" name="Text Placeholder 5"/>
          <p:cNvSpPr>
            <a:spLocks noGrp="1"/>
          </p:cNvSpPr>
          <p:nvPr>
            <p:ph type="body" sz="quarter" idx="28" hasCustomPrompt="1"/>
          </p:nvPr>
        </p:nvSpPr>
        <p:spPr>
          <a:xfrm>
            <a:off x="5209054" y="4664460"/>
            <a:ext cx="5375275" cy="560223"/>
          </a:xfrm>
          <a:prstGeom prst="rect">
            <a:avLst/>
          </a:prstGeom>
        </p:spPr>
        <p:txBody>
          <a:bodyPr/>
          <a:lstStyle>
            <a:lvl1pPr marL="228600" indent="-228600">
              <a:buClr>
                <a:schemeClr val="accent1"/>
              </a:buClr>
              <a:buSzPct val="111000"/>
              <a:buFont typeface="Calibri" panose="020F0502020204030204" pitchFamily="34" charset="0"/>
              <a:buChar char="→"/>
              <a:defRPr/>
            </a:lvl1pPr>
          </a:lstStyle>
          <a:p>
            <a:pPr lvl="0"/>
            <a:r>
              <a:rPr lang="en-US"/>
              <a:t> Edit Master text styles</a:t>
            </a:r>
          </a:p>
        </p:txBody>
      </p:sp>
    </p:spTree>
    <p:extLst>
      <p:ext uri="{BB962C8B-B14F-4D97-AF65-F5344CB8AC3E}">
        <p14:creationId xmlns:p14="http://schemas.microsoft.com/office/powerpoint/2010/main" val="71404828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Subject Boxes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7" name="Picture Placeholder 16"/>
          <p:cNvSpPr>
            <a:spLocks noGrp="1"/>
          </p:cNvSpPr>
          <p:nvPr>
            <p:ph type="pic" sz="quarter" idx="11"/>
          </p:nvPr>
        </p:nvSpPr>
        <p:spPr>
          <a:xfrm>
            <a:off x="838200" y="1792188"/>
            <a:ext cx="2442883" cy="2170113"/>
          </a:xfrm>
          <a:prstGeom prst="rect">
            <a:avLst/>
          </a:prstGeom>
        </p:spPr>
        <p:txBody>
          <a:bodyPr/>
          <a:lstStyle>
            <a:lvl1pPr marL="0" indent="0">
              <a:buNone/>
              <a:defRPr/>
            </a:lvl1pPr>
          </a:lstStyle>
          <a:p>
            <a:endParaRPr lang="en-US"/>
          </a:p>
        </p:txBody>
      </p:sp>
      <p:sp>
        <p:nvSpPr>
          <p:cNvPr id="18" name="Picture Placeholder 16"/>
          <p:cNvSpPr>
            <a:spLocks noGrp="1"/>
          </p:cNvSpPr>
          <p:nvPr>
            <p:ph type="pic" sz="quarter" idx="12"/>
          </p:nvPr>
        </p:nvSpPr>
        <p:spPr>
          <a:xfrm>
            <a:off x="6233592" y="4136633"/>
            <a:ext cx="2442883" cy="2170113"/>
          </a:xfrm>
          <a:prstGeom prst="rect">
            <a:avLst/>
          </a:prstGeom>
        </p:spPr>
        <p:txBody>
          <a:bodyPr/>
          <a:lstStyle>
            <a:lvl1pPr marL="0" indent="0">
              <a:buNone/>
              <a:defRPr/>
            </a:lvl1pPr>
          </a:lstStyle>
          <a:p>
            <a:endParaRPr lang="en-US"/>
          </a:p>
        </p:txBody>
      </p:sp>
      <p:sp>
        <p:nvSpPr>
          <p:cNvPr id="19" name="Picture Placeholder 16"/>
          <p:cNvSpPr>
            <a:spLocks noGrp="1"/>
          </p:cNvSpPr>
          <p:nvPr>
            <p:ph type="pic" sz="quarter" idx="13"/>
          </p:nvPr>
        </p:nvSpPr>
        <p:spPr>
          <a:xfrm>
            <a:off x="838200" y="4099601"/>
            <a:ext cx="2442883" cy="2170113"/>
          </a:xfrm>
          <a:prstGeom prst="rect">
            <a:avLst/>
          </a:prstGeom>
        </p:spPr>
        <p:txBody>
          <a:bodyPr/>
          <a:lstStyle>
            <a:lvl1pPr marL="0" indent="0">
              <a:buNone/>
              <a:defRPr/>
            </a:lvl1pPr>
          </a:lstStyle>
          <a:p>
            <a:endParaRPr lang="en-US"/>
          </a:p>
        </p:txBody>
      </p:sp>
      <p:sp>
        <p:nvSpPr>
          <p:cNvPr id="20" name="Picture Placeholder 16"/>
          <p:cNvSpPr>
            <a:spLocks noGrp="1"/>
          </p:cNvSpPr>
          <p:nvPr>
            <p:ph type="pic" sz="quarter" idx="14"/>
          </p:nvPr>
        </p:nvSpPr>
        <p:spPr>
          <a:xfrm>
            <a:off x="6229110" y="1770423"/>
            <a:ext cx="2442883" cy="2170113"/>
          </a:xfrm>
          <a:prstGeom prst="rect">
            <a:avLst/>
          </a:prstGeom>
        </p:spPr>
        <p:txBody>
          <a:bodyPr/>
          <a:lstStyle>
            <a:lvl1pPr marL="0" indent="0">
              <a:buNone/>
              <a:defRPr/>
            </a:lvl1pPr>
          </a:lstStyle>
          <a:p>
            <a:endParaRPr lang="en-US"/>
          </a:p>
        </p:txBody>
      </p:sp>
      <p:sp>
        <p:nvSpPr>
          <p:cNvPr id="23" name="Text Placeholder 10"/>
          <p:cNvSpPr>
            <a:spLocks noGrp="1"/>
          </p:cNvSpPr>
          <p:nvPr>
            <p:ph type="body" sz="quarter" idx="15" hasCustomPrompt="1"/>
          </p:nvPr>
        </p:nvSpPr>
        <p:spPr>
          <a:xfrm>
            <a:off x="3396063" y="1772416"/>
            <a:ext cx="878541" cy="359089"/>
          </a:xfrm>
          <a:prstGeom prst="rect">
            <a:avLst/>
          </a:prstGeom>
        </p:spPr>
        <p:txBody>
          <a:bodyPr/>
          <a:lstStyle>
            <a:lvl1pPr marL="0" indent="0">
              <a:buNone/>
              <a:defRPr sz="2000" b="1"/>
            </a:lvl1pPr>
          </a:lstStyle>
          <a:p>
            <a:r>
              <a:rPr lang="en-US">
                <a:solidFill>
                  <a:schemeClr val="tx1">
                    <a:lumMod val="65000"/>
                    <a:lumOff val="35000"/>
                  </a:schemeClr>
                </a:solidFill>
              </a:rPr>
              <a:t>TITLE</a:t>
            </a:r>
          </a:p>
        </p:txBody>
      </p:sp>
      <p:sp>
        <p:nvSpPr>
          <p:cNvPr id="24" name="Text Placeholder 10"/>
          <p:cNvSpPr>
            <a:spLocks noGrp="1"/>
          </p:cNvSpPr>
          <p:nvPr>
            <p:ph type="body" sz="quarter" idx="19" hasCustomPrompt="1"/>
          </p:nvPr>
        </p:nvSpPr>
        <p:spPr>
          <a:xfrm>
            <a:off x="3396062" y="2265462"/>
            <a:ext cx="2628219" cy="1696839"/>
          </a:xfrm>
          <a:prstGeom prst="rect">
            <a:avLst/>
          </a:prstGeom>
        </p:spPr>
        <p:txBody>
          <a:bodyPr/>
          <a:lstStyle>
            <a:lvl1pPr marL="0" indent="0">
              <a:buNone/>
              <a:defRPr sz="2000"/>
            </a:lvl1pPr>
          </a:lstStyle>
          <a:p>
            <a:r>
              <a:rPr lang="en-US">
                <a:solidFill>
                  <a:schemeClr val="tx1">
                    <a:lumMod val="65000"/>
                    <a:lumOff val="35000"/>
                  </a:schemeClr>
                </a:solidFill>
              </a:rPr>
              <a:t>Lorem ipsum dolor sit </a:t>
            </a:r>
            <a:r>
              <a:rPr lang="en-US" err="1">
                <a:solidFill>
                  <a:schemeClr val="tx1">
                    <a:lumMod val="65000"/>
                    <a:lumOff val="35000"/>
                  </a:schemeClr>
                </a:solidFill>
              </a:rPr>
              <a:t>amet</a:t>
            </a:r>
            <a:r>
              <a:rPr lang="en-US">
                <a:solidFill>
                  <a:schemeClr val="tx1">
                    <a:lumMod val="65000"/>
                    <a:lumOff val="35000"/>
                  </a:schemeClr>
                </a:solidFill>
              </a:rPr>
              <a:t>, </a:t>
            </a:r>
            <a:r>
              <a:rPr lang="en-US" err="1">
                <a:solidFill>
                  <a:schemeClr val="tx1">
                    <a:lumMod val="65000"/>
                    <a:lumOff val="35000"/>
                  </a:schemeClr>
                </a:solidFill>
              </a:rPr>
              <a:t>consectetur</a:t>
            </a:r>
            <a:r>
              <a:rPr lang="en-US">
                <a:solidFill>
                  <a:schemeClr val="tx1">
                    <a:lumMod val="65000"/>
                    <a:lumOff val="35000"/>
                  </a:schemeClr>
                </a:solidFill>
              </a:rPr>
              <a:t> </a:t>
            </a:r>
            <a:r>
              <a:rPr lang="en-US" err="1">
                <a:solidFill>
                  <a:schemeClr val="tx1">
                    <a:lumMod val="65000"/>
                    <a:lumOff val="35000"/>
                  </a:schemeClr>
                </a:solidFill>
              </a:rPr>
              <a:t>adipiscing</a:t>
            </a:r>
            <a:r>
              <a:rPr lang="en-US">
                <a:solidFill>
                  <a:schemeClr val="tx1">
                    <a:lumMod val="65000"/>
                    <a:lumOff val="35000"/>
                  </a:schemeClr>
                </a:solidFill>
              </a:rPr>
              <a:t> </a:t>
            </a:r>
            <a:r>
              <a:rPr lang="en-US" err="1">
                <a:solidFill>
                  <a:schemeClr val="tx1">
                    <a:lumMod val="65000"/>
                    <a:lumOff val="35000"/>
                  </a:schemeClr>
                </a:solidFill>
              </a:rPr>
              <a:t>elit</a:t>
            </a:r>
            <a:r>
              <a:rPr lang="en-US">
                <a:solidFill>
                  <a:schemeClr val="tx1">
                    <a:lumMod val="65000"/>
                    <a:lumOff val="35000"/>
                  </a:schemeClr>
                </a:solidFill>
              </a:rPr>
              <a:t>. </a:t>
            </a:r>
            <a:r>
              <a:rPr lang="en-US" err="1">
                <a:solidFill>
                  <a:schemeClr val="tx1">
                    <a:lumMod val="65000"/>
                    <a:lumOff val="35000"/>
                  </a:schemeClr>
                </a:solidFill>
              </a:rPr>
              <a:t>Ut</a:t>
            </a:r>
            <a:r>
              <a:rPr lang="en-US">
                <a:solidFill>
                  <a:schemeClr val="tx1">
                    <a:lumMod val="65000"/>
                    <a:lumOff val="35000"/>
                  </a:schemeClr>
                </a:solidFill>
              </a:rPr>
              <a:t> </a:t>
            </a:r>
            <a:r>
              <a:rPr lang="en-US" err="1">
                <a:solidFill>
                  <a:schemeClr val="tx1">
                    <a:lumMod val="65000"/>
                    <a:lumOff val="35000"/>
                  </a:schemeClr>
                </a:solidFill>
              </a:rPr>
              <a:t>posuere</a:t>
            </a:r>
            <a:r>
              <a:rPr lang="en-US">
                <a:solidFill>
                  <a:schemeClr val="tx1">
                    <a:lumMod val="65000"/>
                    <a:lumOff val="35000"/>
                  </a:schemeClr>
                </a:solidFill>
              </a:rPr>
              <a:t> </a:t>
            </a:r>
            <a:r>
              <a:rPr lang="en-US" err="1">
                <a:solidFill>
                  <a:schemeClr val="tx1">
                    <a:lumMod val="65000"/>
                    <a:lumOff val="35000"/>
                  </a:schemeClr>
                </a:solidFill>
              </a:rPr>
              <a:t>fermentum</a:t>
            </a:r>
            <a:r>
              <a:rPr lang="en-US">
                <a:solidFill>
                  <a:schemeClr val="tx1">
                    <a:lumMod val="65000"/>
                    <a:lumOff val="35000"/>
                  </a:schemeClr>
                </a:solidFill>
              </a:rPr>
              <a:t> </a:t>
            </a:r>
            <a:r>
              <a:rPr lang="en-US" err="1">
                <a:solidFill>
                  <a:schemeClr val="tx1">
                    <a:lumMod val="65000"/>
                    <a:lumOff val="35000"/>
                  </a:schemeClr>
                </a:solidFill>
              </a:rPr>
              <a:t>purus</a:t>
            </a:r>
            <a:r>
              <a:rPr lang="en-US">
                <a:solidFill>
                  <a:schemeClr val="tx1">
                    <a:lumMod val="65000"/>
                    <a:lumOff val="35000"/>
                  </a:schemeClr>
                </a:solidFill>
              </a:rPr>
              <a:t> </a:t>
            </a:r>
            <a:r>
              <a:rPr lang="en-US" err="1">
                <a:solidFill>
                  <a:schemeClr val="tx1">
                    <a:lumMod val="65000"/>
                    <a:lumOff val="35000"/>
                  </a:schemeClr>
                </a:solidFill>
              </a:rPr>
              <a:t>ut</a:t>
            </a:r>
            <a:r>
              <a:rPr lang="en-US">
                <a:solidFill>
                  <a:schemeClr val="tx1">
                    <a:lumMod val="65000"/>
                    <a:lumOff val="35000"/>
                  </a:schemeClr>
                </a:solidFill>
              </a:rPr>
              <a:t> </a:t>
            </a:r>
            <a:r>
              <a:rPr lang="en-US" err="1">
                <a:solidFill>
                  <a:schemeClr val="tx1">
                    <a:lumMod val="65000"/>
                    <a:lumOff val="35000"/>
                  </a:schemeClr>
                </a:solidFill>
              </a:rPr>
              <a:t>facilisis</a:t>
            </a:r>
            <a:r>
              <a:rPr lang="en-US">
                <a:solidFill>
                  <a:schemeClr val="tx1">
                    <a:lumMod val="65000"/>
                    <a:lumOff val="35000"/>
                  </a:schemeClr>
                </a:solidFill>
              </a:rPr>
              <a:t>. </a:t>
            </a:r>
          </a:p>
        </p:txBody>
      </p:sp>
      <p:sp>
        <p:nvSpPr>
          <p:cNvPr id="25" name="Text Placeholder 10"/>
          <p:cNvSpPr>
            <a:spLocks noGrp="1"/>
          </p:cNvSpPr>
          <p:nvPr>
            <p:ph type="body" sz="quarter" idx="20" hasCustomPrompt="1"/>
          </p:nvPr>
        </p:nvSpPr>
        <p:spPr>
          <a:xfrm>
            <a:off x="8792816" y="1767254"/>
            <a:ext cx="878541" cy="359089"/>
          </a:xfrm>
          <a:prstGeom prst="rect">
            <a:avLst/>
          </a:prstGeom>
        </p:spPr>
        <p:txBody>
          <a:bodyPr/>
          <a:lstStyle>
            <a:lvl1pPr marL="0" indent="0">
              <a:buNone/>
              <a:defRPr sz="2000" b="1"/>
            </a:lvl1pPr>
          </a:lstStyle>
          <a:p>
            <a:r>
              <a:rPr lang="en-US">
                <a:solidFill>
                  <a:schemeClr val="tx1">
                    <a:lumMod val="65000"/>
                    <a:lumOff val="35000"/>
                  </a:schemeClr>
                </a:solidFill>
              </a:rPr>
              <a:t>TITLE</a:t>
            </a:r>
          </a:p>
        </p:txBody>
      </p:sp>
      <p:sp>
        <p:nvSpPr>
          <p:cNvPr id="26" name="Text Placeholder 10"/>
          <p:cNvSpPr>
            <a:spLocks noGrp="1"/>
          </p:cNvSpPr>
          <p:nvPr>
            <p:ph type="body" sz="quarter" idx="21" hasCustomPrompt="1"/>
          </p:nvPr>
        </p:nvSpPr>
        <p:spPr>
          <a:xfrm>
            <a:off x="8792815" y="2260300"/>
            <a:ext cx="2628219" cy="1696839"/>
          </a:xfrm>
          <a:prstGeom prst="rect">
            <a:avLst/>
          </a:prstGeom>
        </p:spPr>
        <p:txBody>
          <a:bodyPr/>
          <a:lstStyle>
            <a:lvl1pPr marL="0" indent="0">
              <a:buNone/>
              <a:defRPr sz="2000"/>
            </a:lvl1pPr>
          </a:lstStyle>
          <a:p>
            <a:r>
              <a:rPr lang="en-US">
                <a:solidFill>
                  <a:schemeClr val="tx1">
                    <a:lumMod val="65000"/>
                    <a:lumOff val="35000"/>
                  </a:schemeClr>
                </a:solidFill>
              </a:rPr>
              <a:t>Lorem ipsum dolor sit </a:t>
            </a:r>
            <a:r>
              <a:rPr lang="en-US" err="1">
                <a:solidFill>
                  <a:schemeClr val="tx1">
                    <a:lumMod val="65000"/>
                    <a:lumOff val="35000"/>
                  </a:schemeClr>
                </a:solidFill>
              </a:rPr>
              <a:t>amet</a:t>
            </a:r>
            <a:r>
              <a:rPr lang="en-US">
                <a:solidFill>
                  <a:schemeClr val="tx1">
                    <a:lumMod val="65000"/>
                    <a:lumOff val="35000"/>
                  </a:schemeClr>
                </a:solidFill>
              </a:rPr>
              <a:t>, </a:t>
            </a:r>
            <a:r>
              <a:rPr lang="en-US" err="1">
                <a:solidFill>
                  <a:schemeClr val="tx1">
                    <a:lumMod val="65000"/>
                    <a:lumOff val="35000"/>
                  </a:schemeClr>
                </a:solidFill>
              </a:rPr>
              <a:t>consectetur</a:t>
            </a:r>
            <a:r>
              <a:rPr lang="en-US">
                <a:solidFill>
                  <a:schemeClr val="tx1">
                    <a:lumMod val="65000"/>
                    <a:lumOff val="35000"/>
                  </a:schemeClr>
                </a:solidFill>
              </a:rPr>
              <a:t> </a:t>
            </a:r>
            <a:r>
              <a:rPr lang="en-US" err="1">
                <a:solidFill>
                  <a:schemeClr val="tx1">
                    <a:lumMod val="65000"/>
                    <a:lumOff val="35000"/>
                  </a:schemeClr>
                </a:solidFill>
              </a:rPr>
              <a:t>adipiscing</a:t>
            </a:r>
            <a:r>
              <a:rPr lang="en-US">
                <a:solidFill>
                  <a:schemeClr val="tx1">
                    <a:lumMod val="65000"/>
                    <a:lumOff val="35000"/>
                  </a:schemeClr>
                </a:solidFill>
              </a:rPr>
              <a:t> </a:t>
            </a:r>
            <a:r>
              <a:rPr lang="en-US" err="1">
                <a:solidFill>
                  <a:schemeClr val="tx1">
                    <a:lumMod val="65000"/>
                    <a:lumOff val="35000"/>
                  </a:schemeClr>
                </a:solidFill>
              </a:rPr>
              <a:t>elit</a:t>
            </a:r>
            <a:r>
              <a:rPr lang="en-US">
                <a:solidFill>
                  <a:schemeClr val="tx1">
                    <a:lumMod val="65000"/>
                    <a:lumOff val="35000"/>
                  </a:schemeClr>
                </a:solidFill>
              </a:rPr>
              <a:t>. </a:t>
            </a:r>
            <a:r>
              <a:rPr lang="en-US" err="1">
                <a:solidFill>
                  <a:schemeClr val="tx1">
                    <a:lumMod val="65000"/>
                    <a:lumOff val="35000"/>
                  </a:schemeClr>
                </a:solidFill>
              </a:rPr>
              <a:t>Ut</a:t>
            </a:r>
            <a:r>
              <a:rPr lang="en-US">
                <a:solidFill>
                  <a:schemeClr val="tx1">
                    <a:lumMod val="65000"/>
                    <a:lumOff val="35000"/>
                  </a:schemeClr>
                </a:solidFill>
              </a:rPr>
              <a:t> </a:t>
            </a:r>
            <a:r>
              <a:rPr lang="en-US" err="1">
                <a:solidFill>
                  <a:schemeClr val="tx1">
                    <a:lumMod val="65000"/>
                    <a:lumOff val="35000"/>
                  </a:schemeClr>
                </a:solidFill>
              </a:rPr>
              <a:t>posuere</a:t>
            </a:r>
            <a:r>
              <a:rPr lang="en-US">
                <a:solidFill>
                  <a:schemeClr val="tx1">
                    <a:lumMod val="65000"/>
                    <a:lumOff val="35000"/>
                  </a:schemeClr>
                </a:solidFill>
              </a:rPr>
              <a:t> </a:t>
            </a:r>
            <a:r>
              <a:rPr lang="en-US" err="1">
                <a:solidFill>
                  <a:schemeClr val="tx1">
                    <a:lumMod val="65000"/>
                    <a:lumOff val="35000"/>
                  </a:schemeClr>
                </a:solidFill>
              </a:rPr>
              <a:t>fermentum</a:t>
            </a:r>
            <a:r>
              <a:rPr lang="en-US">
                <a:solidFill>
                  <a:schemeClr val="tx1">
                    <a:lumMod val="65000"/>
                    <a:lumOff val="35000"/>
                  </a:schemeClr>
                </a:solidFill>
              </a:rPr>
              <a:t> </a:t>
            </a:r>
            <a:r>
              <a:rPr lang="en-US" err="1">
                <a:solidFill>
                  <a:schemeClr val="tx1">
                    <a:lumMod val="65000"/>
                    <a:lumOff val="35000"/>
                  </a:schemeClr>
                </a:solidFill>
              </a:rPr>
              <a:t>purus</a:t>
            </a:r>
            <a:r>
              <a:rPr lang="en-US">
                <a:solidFill>
                  <a:schemeClr val="tx1">
                    <a:lumMod val="65000"/>
                    <a:lumOff val="35000"/>
                  </a:schemeClr>
                </a:solidFill>
              </a:rPr>
              <a:t> </a:t>
            </a:r>
            <a:r>
              <a:rPr lang="en-US" err="1">
                <a:solidFill>
                  <a:schemeClr val="tx1">
                    <a:lumMod val="65000"/>
                    <a:lumOff val="35000"/>
                  </a:schemeClr>
                </a:solidFill>
              </a:rPr>
              <a:t>ut</a:t>
            </a:r>
            <a:r>
              <a:rPr lang="en-US">
                <a:solidFill>
                  <a:schemeClr val="tx1">
                    <a:lumMod val="65000"/>
                    <a:lumOff val="35000"/>
                  </a:schemeClr>
                </a:solidFill>
              </a:rPr>
              <a:t> </a:t>
            </a:r>
            <a:r>
              <a:rPr lang="en-US" err="1">
                <a:solidFill>
                  <a:schemeClr val="tx1">
                    <a:lumMod val="65000"/>
                    <a:lumOff val="35000"/>
                  </a:schemeClr>
                </a:solidFill>
              </a:rPr>
              <a:t>facilisis</a:t>
            </a:r>
            <a:r>
              <a:rPr lang="en-US">
                <a:solidFill>
                  <a:schemeClr val="tx1">
                    <a:lumMod val="65000"/>
                    <a:lumOff val="35000"/>
                  </a:schemeClr>
                </a:solidFill>
              </a:rPr>
              <a:t>. </a:t>
            </a:r>
          </a:p>
        </p:txBody>
      </p:sp>
      <p:sp>
        <p:nvSpPr>
          <p:cNvPr id="27" name="Text Placeholder 10"/>
          <p:cNvSpPr>
            <a:spLocks noGrp="1"/>
          </p:cNvSpPr>
          <p:nvPr>
            <p:ph type="body" sz="quarter" idx="22" hasCustomPrompt="1"/>
          </p:nvPr>
        </p:nvSpPr>
        <p:spPr>
          <a:xfrm>
            <a:off x="3396063" y="4108687"/>
            <a:ext cx="878541" cy="359089"/>
          </a:xfrm>
          <a:prstGeom prst="rect">
            <a:avLst/>
          </a:prstGeom>
        </p:spPr>
        <p:txBody>
          <a:bodyPr/>
          <a:lstStyle>
            <a:lvl1pPr marL="0" indent="0">
              <a:buNone/>
              <a:defRPr sz="2000" b="1"/>
            </a:lvl1pPr>
          </a:lstStyle>
          <a:p>
            <a:r>
              <a:rPr lang="en-US">
                <a:solidFill>
                  <a:schemeClr val="tx1">
                    <a:lumMod val="65000"/>
                    <a:lumOff val="35000"/>
                  </a:schemeClr>
                </a:solidFill>
              </a:rPr>
              <a:t>TITLE</a:t>
            </a:r>
          </a:p>
        </p:txBody>
      </p:sp>
      <p:sp>
        <p:nvSpPr>
          <p:cNvPr id="28" name="Text Placeholder 10"/>
          <p:cNvSpPr>
            <a:spLocks noGrp="1"/>
          </p:cNvSpPr>
          <p:nvPr>
            <p:ph type="body" sz="quarter" idx="23" hasCustomPrompt="1"/>
          </p:nvPr>
        </p:nvSpPr>
        <p:spPr>
          <a:xfrm>
            <a:off x="3396062" y="4601733"/>
            <a:ext cx="2628219" cy="1696839"/>
          </a:xfrm>
          <a:prstGeom prst="rect">
            <a:avLst/>
          </a:prstGeom>
        </p:spPr>
        <p:txBody>
          <a:bodyPr/>
          <a:lstStyle>
            <a:lvl1pPr marL="0" indent="0">
              <a:buNone/>
              <a:defRPr sz="2000"/>
            </a:lvl1pPr>
          </a:lstStyle>
          <a:p>
            <a:r>
              <a:rPr lang="en-US">
                <a:solidFill>
                  <a:schemeClr val="tx1">
                    <a:lumMod val="65000"/>
                    <a:lumOff val="35000"/>
                  </a:schemeClr>
                </a:solidFill>
              </a:rPr>
              <a:t>Lorem ipsum dolor sit </a:t>
            </a:r>
            <a:r>
              <a:rPr lang="en-US" err="1">
                <a:solidFill>
                  <a:schemeClr val="tx1">
                    <a:lumMod val="65000"/>
                    <a:lumOff val="35000"/>
                  </a:schemeClr>
                </a:solidFill>
              </a:rPr>
              <a:t>amet</a:t>
            </a:r>
            <a:r>
              <a:rPr lang="en-US">
                <a:solidFill>
                  <a:schemeClr val="tx1">
                    <a:lumMod val="65000"/>
                    <a:lumOff val="35000"/>
                  </a:schemeClr>
                </a:solidFill>
              </a:rPr>
              <a:t>, </a:t>
            </a:r>
            <a:r>
              <a:rPr lang="en-US" err="1">
                <a:solidFill>
                  <a:schemeClr val="tx1">
                    <a:lumMod val="65000"/>
                    <a:lumOff val="35000"/>
                  </a:schemeClr>
                </a:solidFill>
              </a:rPr>
              <a:t>consectetur</a:t>
            </a:r>
            <a:r>
              <a:rPr lang="en-US">
                <a:solidFill>
                  <a:schemeClr val="tx1">
                    <a:lumMod val="65000"/>
                    <a:lumOff val="35000"/>
                  </a:schemeClr>
                </a:solidFill>
              </a:rPr>
              <a:t> </a:t>
            </a:r>
            <a:r>
              <a:rPr lang="en-US" err="1">
                <a:solidFill>
                  <a:schemeClr val="tx1">
                    <a:lumMod val="65000"/>
                    <a:lumOff val="35000"/>
                  </a:schemeClr>
                </a:solidFill>
              </a:rPr>
              <a:t>adipiscing</a:t>
            </a:r>
            <a:r>
              <a:rPr lang="en-US">
                <a:solidFill>
                  <a:schemeClr val="tx1">
                    <a:lumMod val="65000"/>
                    <a:lumOff val="35000"/>
                  </a:schemeClr>
                </a:solidFill>
              </a:rPr>
              <a:t> </a:t>
            </a:r>
            <a:r>
              <a:rPr lang="en-US" err="1">
                <a:solidFill>
                  <a:schemeClr val="tx1">
                    <a:lumMod val="65000"/>
                    <a:lumOff val="35000"/>
                  </a:schemeClr>
                </a:solidFill>
              </a:rPr>
              <a:t>elit</a:t>
            </a:r>
            <a:r>
              <a:rPr lang="en-US">
                <a:solidFill>
                  <a:schemeClr val="tx1">
                    <a:lumMod val="65000"/>
                    <a:lumOff val="35000"/>
                  </a:schemeClr>
                </a:solidFill>
              </a:rPr>
              <a:t>. </a:t>
            </a:r>
            <a:r>
              <a:rPr lang="en-US" err="1">
                <a:solidFill>
                  <a:schemeClr val="tx1">
                    <a:lumMod val="65000"/>
                    <a:lumOff val="35000"/>
                  </a:schemeClr>
                </a:solidFill>
              </a:rPr>
              <a:t>Ut</a:t>
            </a:r>
            <a:r>
              <a:rPr lang="en-US">
                <a:solidFill>
                  <a:schemeClr val="tx1">
                    <a:lumMod val="65000"/>
                    <a:lumOff val="35000"/>
                  </a:schemeClr>
                </a:solidFill>
              </a:rPr>
              <a:t> </a:t>
            </a:r>
            <a:r>
              <a:rPr lang="en-US" err="1">
                <a:solidFill>
                  <a:schemeClr val="tx1">
                    <a:lumMod val="65000"/>
                    <a:lumOff val="35000"/>
                  </a:schemeClr>
                </a:solidFill>
              </a:rPr>
              <a:t>posuere</a:t>
            </a:r>
            <a:r>
              <a:rPr lang="en-US">
                <a:solidFill>
                  <a:schemeClr val="tx1">
                    <a:lumMod val="65000"/>
                    <a:lumOff val="35000"/>
                  </a:schemeClr>
                </a:solidFill>
              </a:rPr>
              <a:t> </a:t>
            </a:r>
            <a:r>
              <a:rPr lang="en-US" err="1">
                <a:solidFill>
                  <a:schemeClr val="tx1">
                    <a:lumMod val="65000"/>
                    <a:lumOff val="35000"/>
                  </a:schemeClr>
                </a:solidFill>
              </a:rPr>
              <a:t>fermentum</a:t>
            </a:r>
            <a:r>
              <a:rPr lang="en-US">
                <a:solidFill>
                  <a:schemeClr val="tx1">
                    <a:lumMod val="65000"/>
                    <a:lumOff val="35000"/>
                  </a:schemeClr>
                </a:solidFill>
              </a:rPr>
              <a:t> </a:t>
            </a:r>
            <a:r>
              <a:rPr lang="en-US" err="1">
                <a:solidFill>
                  <a:schemeClr val="tx1">
                    <a:lumMod val="65000"/>
                    <a:lumOff val="35000"/>
                  </a:schemeClr>
                </a:solidFill>
              </a:rPr>
              <a:t>purus</a:t>
            </a:r>
            <a:r>
              <a:rPr lang="en-US">
                <a:solidFill>
                  <a:schemeClr val="tx1">
                    <a:lumMod val="65000"/>
                    <a:lumOff val="35000"/>
                  </a:schemeClr>
                </a:solidFill>
              </a:rPr>
              <a:t> </a:t>
            </a:r>
            <a:r>
              <a:rPr lang="en-US" err="1">
                <a:solidFill>
                  <a:schemeClr val="tx1">
                    <a:lumMod val="65000"/>
                    <a:lumOff val="35000"/>
                  </a:schemeClr>
                </a:solidFill>
              </a:rPr>
              <a:t>ut</a:t>
            </a:r>
            <a:r>
              <a:rPr lang="en-US">
                <a:solidFill>
                  <a:schemeClr val="tx1">
                    <a:lumMod val="65000"/>
                    <a:lumOff val="35000"/>
                  </a:schemeClr>
                </a:solidFill>
              </a:rPr>
              <a:t> </a:t>
            </a:r>
            <a:r>
              <a:rPr lang="en-US" err="1">
                <a:solidFill>
                  <a:schemeClr val="tx1">
                    <a:lumMod val="65000"/>
                    <a:lumOff val="35000"/>
                  </a:schemeClr>
                </a:solidFill>
              </a:rPr>
              <a:t>facilisis</a:t>
            </a:r>
            <a:r>
              <a:rPr lang="en-US">
                <a:solidFill>
                  <a:schemeClr val="tx1">
                    <a:lumMod val="65000"/>
                    <a:lumOff val="35000"/>
                  </a:schemeClr>
                </a:solidFill>
              </a:rPr>
              <a:t>. </a:t>
            </a:r>
          </a:p>
        </p:txBody>
      </p:sp>
      <p:sp>
        <p:nvSpPr>
          <p:cNvPr id="29" name="Text Placeholder 10"/>
          <p:cNvSpPr>
            <a:spLocks noGrp="1"/>
          </p:cNvSpPr>
          <p:nvPr>
            <p:ph type="body" sz="quarter" idx="24" hasCustomPrompt="1"/>
          </p:nvPr>
        </p:nvSpPr>
        <p:spPr>
          <a:xfrm>
            <a:off x="8792816" y="4147277"/>
            <a:ext cx="878541" cy="359089"/>
          </a:xfrm>
          <a:prstGeom prst="rect">
            <a:avLst/>
          </a:prstGeom>
        </p:spPr>
        <p:txBody>
          <a:bodyPr/>
          <a:lstStyle>
            <a:lvl1pPr marL="0" indent="0">
              <a:buNone/>
              <a:defRPr sz="2000" b="1"/>
            </a:lvl1pPr>
          </a:lstStyle>
          <a:p>
            <a:r>
              <a:rPr lang="en-US">
                <a:solidFill>
                  <a:schemeClr val="tx1">
                    <a:lumMod val="65000"/>
                    <a:lumOff val="35000"/>
                  </a:schemeClr>
                </a:solidFill>
              </a:rPr>
              <a:t>TITLE</a:t>
            </a:r>
          </a:p>
        </p:txBody>
      </p:sp>
      <p:sp>
        <p:nvSpPr>
          <p:cNvPr id="30" name="Text Placeholder 10"/>
          <p:cNvSpPr>
            <a:spLocks noGrp="1"/>
          </p:cNvSpPr>
          <p:nvPr>
            <p:ph type="body" sz="quarter" idx="25" hasCustomPrompt="1"/>
          </p:nvPr>
        </p:nvSpPr>
        <p:spPr>
          <a:xfrm>
            <a:off x="8792815" y="4640323"/>
            <a:ext cx="2628219" cy="1696839"/>
          </a:xfrm>
          <a:prstGeom prst="rect">
            <a:avLst/>
          </a:prstGeom>
        </p:spPr>
        <p:txBody>
          <a:bodyPr/>
          <a:lstStyle>
            <a:lvl1pPr marL="0" indent="0">
              <a:buNone/>
              <a:defRPr sz="2000"/>
            </a:lvl1pPr>
          </a:lstStyle>
          <a:p>
            <a:r>
              <a:rPr lang="en-US">
                <a:solidFill>
                  <a:schemeClr val="tx1">
                    <a:lumMod val="65000"/>
                    <a:lumOff val="35000"/>
                  </a:schemeClr>
                </a:solidFill>
              </a:rPr>
              <a:t>Lorem ipsum dolor sit </a:t>
            </a:r>
            <a:r>
              <a:rPr lang="en-US" err="1">
                <a:solidFill>
                  <a:schemeClr val="tx1">
                    <a:lumMod val="65000"/>
                    <a:lumOff val="35000"/>
                  </a:schemeClr>
                </a:solidFill>
              </a:rPr>
              <a:t>amet</a:t>
            </a:r>
            <a:r>
              <a:rPr lang="en-US">
                <a:solidFill>
                  <a:schemeClr val="tx1">
                    <a:lumMod val="65000"/>
                    <a:lumOff val="35000"/>
                  </a:schemeClr>
                </a:solidFill>
              </a:rPr>
              <a:t>, </a:t>
            </a:r>
            <a:r>
              <a:rPr lang="en-US" err="1">
                <a:solidFill>
                  <a:schemeClr val="tx1">
                    <a:lumMod val="65000"/>
                    <a:lumOff val="35000"/>
                  </a:schemeClr>
                </a:solidFill>
              </a:rPr>
              <a:t>consectetur</a:t>
            </a:r>
            <a:r>
              <a:rPr lang="en-US">
                <a:solidFill>
                  <a:schemeClr val="tx1">
                    <a:lumMod val="65000"/>
                    <a:lumOff val="35000"/>
                  </a:schemeClr>
                </a:solidFill>
              </a:rPr>
              <a:t> </a:t>
            </a:r>
            <a:r>
              <a:rPr lang="en-US" err="1">
                <a:solidFill>
                  <a:schemeClr val="tx1">
                    <a:lumMod val="65000"/>
                    <a:lumOff val="35000"/>
                  </a:schemeClr>
                </a:solidFill>
              </a:rPr>
              <a:t>adipiscing</a:t>
            </a:r>
            <a:r>
              <a:rPr lang="en-US">
                <a:solidFill>
                  <a:schemeClr val="tx1">
                    <a:lumMod val="65000"/>
                    <a:lumOff val="35000"/>
                  </a:schemeClr>
                </a:solidFill>
              </a:rPr>
              <a:t> </a:t>
            </a:r>
            <a:r>
              <a:rPr lang="en-US" err="1">
                <a:solidFill>
                  <a:schemeClr val="tx1">
                    <a:lumMod val="65000"/>
                    <a:lumOff val="35000"/>
                  </a:schemeClr>
                </a:solidFill>
              </a:rPr>
              <a:t>elit</a:t>
            </a:r>
            <a:r>
              <a:rPr lang="en-US">
                <a:solidFill>
                  <a:schemeClr val="tx1">
                    <a:lumMod val="65000"/>
                    <a:lumOff val="35000"/>
                  </a:schemeClr>
                </a:solidFill>
              </a:rPr>
              <a:t>. </a:t>
            </a:r>
            <a:r>
              <a:rPr lang="en-US" err="1">
                <a:solidFill>
                  <a:schemeClr val="tx1">
                    <a:lumMod val="65000"/>
                    <a:lumOff val="35000"/>
                  </a:schemeClr>
                </a:solidFill>
              </a:rPr>
              <a:t>Ut</a:t>
            </a:r>
            <a:r>
              <a:rPr lang="en-US">
                <a:solidFill>
                  <a:schemeClr val="tx1">
                    <a:lumMod val="65000"/>
                    <a:lumOff val="35000"/>
                  </a:schemeClr>
                </a:solidFill>
              </a:rPr>
              <a:t> </a:t>
            </a:r>
            <a:r>
              <a:rPr lang="en-US" err="1">
                <a:solidFill>
                  <a:schemeClr val="tx1">
                    <a:lumMod val="65000"/>
                    <a:lumOff val="35000"/>
                  </a:schemeClr>
                </a:solidFill>
              </a:rPr>
              <a:t>posuere</a:t>
            </a:r>
            <a:r>
              <a:rPr lang="en-US">
                <a:solidFill>
                  <a:schemeClr val="tx1">
                    <a:lumMod val="65000"/>
                    <a:lumOff val="35000"/>
                  </a:schemeClr>
                </a:solidFill>
              </a:rPr>
              <a:t> </a:t>
            </a:r>
            <a:r>
              <a:rPr lang="en-US" err="1">
                <a:solidFill>
                  <a:schemeClr val="tx1">
                    <a:lumMod val="65000"/>
                    <a:lumOff val="35000"/>
                  </a:schemeClr>
                </a:solidFill>
              </a:rPr>
              <a:t>fermentum</a:t>
            </a:r>
            <a:r>
              <a:rPr lang="en-US">
                <a:solidFill>
                  <a:schemeClr val="tx1">
                    <a:lumMod val="65000"/>
                    <a:lumOff val="35000"/>
                  </a:schemeClr>
                </a:solidFill>
              </a:rPr>
              <a:t> </a:t>
            </a:r>
            <a:r>
              <a:rPr lang="en-US" err="1">
                <a:solidFill>
                  <a:schemeClr val="tx1">
                    <a:lumMod val="65000"/>
                    <a:lumOff val="35000"/>
                  </a:schemeClr>
                </a:solidFill>
              </a:rPr>
              <a:t>purus</a:t>
            </a:r>
            <a:r>
              <a:rPr lang="en-US">
                <a:solidFill>
                  <a:schemeClr val="tx1">
                    <a:lumMod val="65000"/>
                    <a:lumOff val="35000"/>
                  </a:schemeClr>
                </a:solidFill>
              </a:rPr>
              <a:t> </a:t>
            </a:r>
            <a:r>
              <a:rPr lang="en-US" err="1">
                <a:solidFill>
                  <a:schemeClr val="tx1">
                    <a:lumMod val="65000"/>
                    <a:lumOff val="35000"/>
                  </a:schemeClr>
                </a:solidFill>
              </a:rPr>
              <a:t>ut</a:t>
            </a:r>
            <a:r>
              <a:rPr lang="en-US">
                <a:solidFill>
                  <a:schemeClr val="tx1">
                    <a:lumMod val="65000"/>
                    <a:lumOff val="35000"/>
                  </a:schemeClr>
                </a:solidFill>
              </a:rPr>
              <a:t> </a:t>
            </a:r>
            <a:r>
              <a:rPr lang="en-US" err="1">
                <a:solidFill>
                  <a:schemeClr val="tx1">
                    <a:lumMod val="65000"/>
                    <a:lumOff val="35000"/>
                  </a:schemeClr>
                </a:solidFill>
              </a:rPr>
              <a:t>facilisis</a:t>
            </a:r>
            <a:r>
              <a:rPr lang="en-US">
                <a:solidFill>
                  <a:schemeClr val="tx1">
                    <a:lumMod val="65000"/>
                    <a:lumOff val="35000"/>
                  </a:schemeClr>
                </a:solidFill>
              </a:rPr>
              <a:t>. </a:t>
            </a:r>
          </a:p>
        </p:txBody>
      </p:sp>
    </p:spTree>
    <p:extLst>
      <p:ext uri="{BB962C8B-B14F-4D97-AF65-F5344CB8AC3E}">
        <p14:creationId xmlns:p14="http://schemas.microsoft.com/office/powerpoint/2010/main" val="101185368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Discussion slide">
    <p:bg>
      <p:bgPr>
        <a:solidFill>
          <a:schemeClr val="accent5"/>
        </a:solidFill>
        <a:effectLst/>
      </p:bgPr>
    </p:bg>
    <p:spTree>
      <p:nvGrpSpPr>
        <p:cNvPr id="1" name=""/>
        <p:cNvGrpSpPr/>
        <p:nvPr/>
      </p:nvGrpSpPr>
      <p:grpSpPr>
        <a:xfrm>
          <a:off x="0" y="0"/>
          <a:ext cx="0" cy="0"/>
          <a:chOff x="0" y="0"/>
          <a:chExt cx="0" cy="0"/>
        </a:xfrm>
      </p:grpSpPr>
      <p:sp>
        <p:nvSpPr>
          <p:cNvPr id="6" name="Rectangle 5"/>
          <p:cNvSpPr/>
          <p:nvPr userDrawn="1"/>
        </p:nvSpPr>
        <p:spPr>
          <a:xfrm>
            <a:off x="0" y="6102626"/>
            <a:ext cx="12192000" cy="7553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sp>
        <p:nvSpPr>
          <p:cNvPr id="5" name="Footer Placeholder 4"/>
          <p:cNvSpPr>
            <a:spLocks noGrp="1"/>
          </p:cNvSpPr>
          <p:nvPr>
            <p:ph type="ftr" sz="quarter" idx="3"/>
          </p:nvPr>
        </p:nvSpPr>
        <p:spPr>
          <a:xfrm>
            <a:off x="560439" y="6356350"/>
            <a:ext cx="86622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36788" y="6247297"/>
            <a:ext cx="917012" cy="464806"/>
          </a:xfrm>
          <a:prstGeom prst="rect">
            <a:avLst/>
          </a:prstGeom>
        </p:spPr>
      </p:pic>
      <p:sp>
        <p:nvSpPr>
          <p:cNvPr id="9" name="Picture Placeholder 8"/>
          <p:cNvSpPr>
            <a:spLocks noGrp="1"/>
          </p:cNvSpPr>
          <p:nvPr>
            <p:ph type="pic" sz="quarter" idx="10"/>
          </p:nvPr>
        </p:nvSpPr>
        <p:spPr>
          <a:xfrm>
            <a:off x="461047" y="2064269"/>
            <a:ext cx="3665537" cy="2251075"/>
          </a:xfrm>
          <a:prstGeom prst="rect">
            <a:avLst/>
          </a:prstGeom>
        </p:spPr>
        <p:txBody>
          <a:bodyPr/>
          <a:lstStyle>
            <a:lvl1pPr marL="0" indent="0">
              <a:buNone/>
              <a:defRPr/>
            </a:lvl1pPr>
          </a:lstStyle>
          <a:p>
            <a:endParaRPr lang="en-US"/>
          </a:p>
        </p:txBody>
      </p:sp>
      <p:sp>
        <p:nvSpPr>
          <p:cNvPr id="11" name="Text Placeholder 10"/>
          <p:cNvSpPr>
            <a:spLocks noGrp="1"/>
          </p:cNvSpPr>
          <p:nvPr>
            <p:ph type="body" sz="quarter" idx="11"/>
          </p:nvPr>
        </p:nvSpPr>
        <p:spPr>
          <a:xfrm>
            <a:off x="560439" y="5136110"/>
            <a:ext cx="8162925" cy="481012"/>
          </a:xfrm>
          <a:prstGeom prst="rect">
            <a:avLst/>
          </a:prstGeo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Edit Master text styles</a:t>
            </a:r>
          </a:p>
        </p:txBody>
      </p:sp>
      <p:sp>
        <p:nvSpPr>
          <p:cNvPr id="14" name="Text Placeholder 10"/>
          <p:cNvSpPr>
            <a:spLocks noGrp="1"/>
          </p:cNvSpPr>
          <p:nvPr>
            <p:ph type="body" sz="quarter" idx="12" hasCustomPrompt="1"/>
          </p:nvPr>
        </p:nvSpPr>
        <p:spPr>
          <a:xfrm>
            <a:off x="560439" y="4438151"/>
            <a:ext cx="8162925" cy="481012"/>
          </a:xfrm>
          <a:prstGeom prst="rect">
            <a:avLst/>
          </a:prstGeom>
        </p:spPr>
        <p:txBody>
          <a:bodyPr/>
          <a:lstStyle>
            <a:lvl1pPr marL="0" indent="0">
              <a:buNone/>
              <a:defRPr sz="36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EDIT MASTER TEXT STYLES</a:t>
            </a:r>
          </a:p>
        </p:txBody>
      </p:sp>
    </p:spTree>
    <p:extLst>
      <p:ext uri="{BB962C8B-B14F-4D97-AF65-F5344CB8AC3E}">
        <p14:creationId xmlns:p14="http://schemas.microsoft.com/office/powerpoint/2010/main" val="264188103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Discussion slide green">
    <p:bg>
      <p:bgPr>
        <a:solidFill>
          <a:schemeClr val="accent6"/>
        </a:solidFill>
        <a:effectLst/>
      </p:bgPr>
    </p:bg>
    <p:spTree>
      <p:nvGrpSpPr>
        <p:cNvPr id="1" name=""/>
        <p:cNvGrpSpPr/>
        <p:nvPr/>
      </p:nvGrpSpPr>
      <p:grpSpPr>
        <a:xfrm>
          <a:off x="0" y="0"/>
          <a:ext cx="0" cy="0"/>
          <a:chOff x="0" y="0"/>
          <a:chExt cx="0" cy="0"/>
        </a:xfrm>
      </p:grpSpPr>
      <p:sp>
        <p:nvSpPr>
          <p:cNvPr id="6" name="Rectangle 5"/>
          <p:cNvSpPr/>
          <p:nvPr userDrawn="1"/>
        </p:nvSpPr>
        <p:spPr>
          <a:xfrm>
            <a:off x="0" y="6102626"/>
            <a:ext cx="12192000" cy="7553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sp>
        <p:nvSpPr>
          <p:cNvPr id="5" name="Footer Placeholder 4"/>
          <p:cNvSpPr>
            <a:spLocks noGrp="1"/>
          </p:cNvSpPr>
          <p:nvPr>
            <p:ph type="ftr" sz="quarter" idx="3"/>
          </p:nvPr>
        </p:nvSpPr>
        <p:spPr>
          <a:xfrm>
            <a:off x="560439" y="6356350"/>
            <a:ext cx="86622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36788" y="6247297"/>
            <a:ext cx="917012" cy="464806"/>
          </a:xfrm>
          <a:prstGeom prst="rect">
            <a:avLst/>
          </a:prstGeom>
        </p:spPr>
      </p:pic>
      <p:sp>
        <p:nvSpPr>
          <p:cNvPr id="9" name="Picture Placeholder 8"/>
          <p:cNvSpPr>
            <a:spLocks noGrp="1"/>
          </p:cNvSpPr>
          <p:nvPr>
            <p:ph type="pic" sz="quarter" idx="10"/>
          </p:nvPr>
        </p:nvSpPr>
        <p:spPr>
          <a:xfrm>
            <a:off x="461047" y="2064269"/>
            <a:ext cx="3665537" cy="2251075"/>
          </a:xfrm>
          <a:prstGeom prst="rect">
            <a:avLst/>
          </a:prstGeom>
        </p:spPr>
        <p:txBody>
          <a:bodyPr/>
          <a:lstStyle>
            <a:lvl1pPr marL="0" indent="0">
              <a:buNone/>
              <a:defRPr/>
            </a:lvl1pPr>
          </a:lstStyle>
          <a:p>
            <a:endParaRPr lang="en-US"/>
          </a:p>
        </p:txBody>
      </p:sp>
      <p:sp>
        <p:nvSpPr>
          <p:cNvPr id="11" name="Text Placeholder 10"/>
          <p:cNvSpPr>
            <a:spLocks noGrp="1"/>
          </p:cNvSpPr>
          <p:nvPr>
            <p:ph type="body" sz="quarter" idx="11"/>
          </p:nvPr>
        </p:nvSpPr>
        <p:spPr>
          <a:xfrm>
            <a:off x="560439" y="5136110"/>
            <a:ext cx="8162925" cy="481012"/>
          </a:xfrm>
          <a:prstGeom prst="rect">
            <a:avLst/>
          </a:prstGeo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Edit Master text styles</a:t>
            </a:r>
          </a:p>
        </p:txBody>
      </p:sp>
      <p:sp>
        <p:nvSpPr>
          <p:cNvPr id="8" name="Text Placeholder 10"/>
          <p:cNvSpPr>
            <a:spLocks noGrp="1"/>
          </p:cNvSpPr>
          <p:nvPr>
            <p:ph type="body" sz="quarter" idx="12" hasCustomPrompt="1"/>
          </p:nvPr>
        </p:nvSpPr>
        <p:spPr>
          <a:xfrm>
            <a:off x="560439" y="4438151"/>
            <a:ext cx="8162925" cy="481012"/>
          </a:xfrm>
          <a:prstGeom prst="rect">
            <a:avLst/>
          </a:prstGeom>
        </p:spPr>
        <p:txBody>
          <a:bodyPr/>
          <a:lstStyle>
            <a:lvl1pPr marL="0" indent="0">
              <a:buNone/>
              <a:defRPr sz="36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EDIT MASTER TEXT STYLES</a:t>
            </a:r>
          </a:p>
        </p:txBody>
      </p:sp>
    </p:spTree>
    <p:extLst>
      <p:ext uri="{BB962C8B-B14F-4D97-AF65-F5344CB8AC3E}">
        <p14:creationId xmlns:p14="http://schemas.microsoft.com/office/powerpoint/2010/main" val="853083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What we d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57912" y="134952"/>
            <a:ext cx="5649430" cy="1325563"/>
          </a:xfrm>
        </p:spPr>
        <p:txBody>
          <a:bodyPr/>
          <a:lstStyle>
            <a:lvl1pPr algn="ctr">
              <a:defRPr baseline="0">
                <a:solidFill>
                  <a:schemeClr val="tx1">
                    <a:lumMod val="65000"/>
                    <a:lumOff val="35000"/>
                  </a:schemeClr>
                </a:solidFill>
              </a:defRPr>
            </a:lvl1pPr>
          </a:lstStyle>
          <a:p>
            <a:r>
              <a:rPr lang="en-US"/>
              <a:t>CSH: WHAT WE DO</a:t>
            </a:r>
          </a:p>
        </p:txBody>
      </p:sp>
      <p:sp>
        <p:nvSpPr>
          <p:cNvPr id="6" name="Footer Placeholder 4"/>
          <p:cNvSpPr>
            <a:spLocks noGrp="1"/>
          </p:cNvSpPr>
          <p:nvPr>
            <p:ph type="ftr" sz="quarter" idx="3"/>
          </p:nvPr>
        </p:nvSpPr>
        <p:spPr>
          <a:xfrm>
            <a:off x="560439" y="6356350"/>
            <a:ext cx="86622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Oval 6"/>
          <p:cNvSpPr/>
          <p:nvPr userDrawn="1"/>
        </p:nvSpPr>
        <p:spPr>
          <a:xfrm>
            <a:off x="1661652" y="2378479"/>
            <a:ext cx="1543665" cy="1491756"/>
          </a:xfrm>
          <a:prstGeom prst="ellipse">
            <a:avLst/>
          </a:prstGeom>
          <a:solidFill>
            <a:schemeClr val="accent1"/>
          </a:solidFill>
          <a:ln w="28575" cap="flat" cmpd="sng" algn="ctr">
            <a:solidFill>
              <a:schemeClr val="accent1"/>
            </a:solidFill>
            <a:prstDash val="solid"/>
          </a:ln>
          <a:effectLst/>
        </p:spPr>
        <p:style>
          <a:lnRef idx="2">
            <a:scrgbClr r="0" g="0" b="0"/>
          </a:lnRef>
          <a:fillRef idx="1">
            <a:scrgbClr r="0" g="0" b="0"/>
          </a:fillRef>
          <a:effectRef idx="0">
            <a:scrgbClr r="0" g="0" b="0"/>
          </a:effectRef>
          <a:fontRef idx="minor">
            <a:schemeClr val="lt1">
              <a:hueOff val="0"/>
              <a:satOff val="0"/>
              <a:lumOff val="0"/>
              <a:alphaOff val="0"/>
            </a:schemeClr>
          </a:fontRef>
        </p:style>
      </p:sp>
      <p:sp>
        <p:nvSpPr>
          <p:cNvPr id="3" name="Rectangle 2"/>
          <p:cNvSpPr/>
          <p:nvPr userDrawn="1"/>
        </p:nvSpPr>
        <p:spPr>
          <a:xfrm>
            <a:off x="985070" y="1156882"/>
            <a:ext cx="10595113"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6BBADD"/>
              </a:buClr>
              <a:buSzTx/>
              <a:buFontTx/>
              <a:buNone/>
              <a:tabLst/>
              <a:defRPr/>
            </a:pPr>
            <a:r>
              <a:rPr kumimoji="0" lang="en-US" sz="2400" b="0" i="0" u="none" strike="noStrike" kern="1200" cap="none" spc="0" normalizeH="0" baseline="0" noProof="0">
                <a:ln>
                  <a:noFill/>
                </a:ln>
                <a:solidFill>
                  <a:srgbClr val="626262"/>
                </a:solidFill>
                <a:effectLst/>
                <a:uLnTx/>
                <a:uFillTx/>
                <a:latin typeface="Calibri"/>
                <a:ea typeface="+mn-ea"/>
                <a:cs typeface="+mn-cs"/>
              </a:rPr>
              <a:t>CSH is a touchstone for new ideas and best practices, a collaborative and pragmatic community partner, and an influential advocate for supportive housing</a:t>
            </a:r>
            <a:endParaRPr kumimoji="0" lang="en-US" sz="2400" b="0" i="0" u="none" strike="noStrike" kern="1200" cap="none" spc="-20" normalizeH="0" baseline="0" noProof="0">
              <a:ln>
                <a:noFill/>
              </a:ln>
              <a:solidFill>
                <a:srgbClr val="626262"/>
              </a:solidFill>
              <a:effectLst/>
              <a:uLnTx/>
              <a:uFillTx/>
              <a:latin typeface="Calibri"/>
              <a:ea typeface="+mn-ea"/>
              <a:cs typeface="+mn-cs"/>
            </a:endParaRPr>
          </a:p>
        </p:txBody>
      </p:sp>
      <p:sp>
        <p:nvSpPr>
          <p:cNvPr id="10" name="Oval 9"/>
          <p:cNvSpPr/>
          <p:nvPr userDrawn="1"/>
        </p:nvSpPr>
        <p:spPr>
          <a:xfrm>
            <a:off x="6587360" y="2399072"/>
            <a:ext cx="1573414" cy="1471164"/>
          </a:xfrm>
          <a:prstGeom prst="ellipse">
            <a:avLst/>
          </a:prstGeom>
          <a:solidFill>
            <a:schemeClr val="accent6"/>
          </a:solidFill>
          <a:ln w="28575" cap="flat" cmpd="sng" algn="ctr">
            <a:noFill/>
            <a:prstDash val="solid"/>
          </a:ln>
          <a:effectLst/>
        </p:spPr>
        <p:style>
          <a:lnRef idx="2">
            <a:scrgbClr r="0" g="0" b="0"/>
          </a:lnRef>
          <a:fillRef idx="1">
            <a:scrgbClr r="0" g="0" b="0"/>
          </a:fillRef>
          <a:effectRef idx="0">
            <a:scrgbClr r="0" g="0" b="0"/>
          </a:effectRef>
          <a:fontRef idx="minor">
            <a:schemeClr val="lt1">
              <a:hueOff val="0"/>
              <a:satOff val="0"/>
              <a:lumOff val="0"/>
              <a:alphaOff val="0"/>
            </a:schemeClr>
          </a:fontRef>
        </p:style>
      </p:sp>
      <p:sp>
        <p:nvSpPr>
          <p:cNvPr id="11" name="Oval 10"/>
          <p:cNvSpPr/>
          <p:nvPr userDrawn="1"/>
        </p:nvSpPr>
        <p:spPr>
          <a:xfrm>
            <a:off x="4122350" y="2378479"/>
            <a:ext cx="1547978" cy="1491756"/>
          </a:xfrm>
          <a:prstGeom prst="ellipse">
            <a:avLst/>
          </a:prstGeom>
          <a:solidFill>
            <a:schemeClr val="accent5"/>
          </a:solidFill>
          <a:ln w="28575" cap="flat" cmpd="sng" algn="ctr">
            <a:noFill/>
            <a:prstDash val="solid"/>
          </a:ln>
          <a:effectLst/>
        </p:spPr>
        <p:style>
          <a:lnRef idx="2">
            <a:scrgbClr r="0" g="0" b="0"/>
          </a:lnRef>
          <a:fillRef idx="1">
            <a:scrgbClr r="0" g="0" b="0"/>
          </a:fillRef>
          <a:effectRef idx="0">
            <a:scrgbClr r="0" g="0" b="0"/>
          </a:effectRef>
          <a:fontRef idx="minor">
            <a:schemeClr val="lt1">
              <a:hueOff val="0"/>
              <a:satOff val="0"/>
              <a:lumOff val="0"/>
              <a:alphaOff val="0"/>
            </a:schemeClr>
          </a:fontRef>
        </p:style>
      </p:sp>
      <p:sp>
        <p:nvSpPr>
          <p:cNvPr id="12" name="Oval 11"/>
          <p:cNvSpPr/>
          <p:nvPr userDrawn="1"/>
        </p:nvSpPr>
        <p:spPr>
          <a:xfrm>
            <a:off x="8967019" y="2398143"/>
            <a:ext cx="1633329" cy="1472092"/>
          </a:xfrm>
          <a:prstGeom prst="ellipse">
            <a:avLst/>
          </a:prstGeom>
          <a:solidFill>
            <a:schemeClr val="accent4"/>
          </a:solidFill>
          <a:ln w="28575" cap="flat" cmpd="sng" algn="ctr">
            <a:noFill/>
            <a:prstDash val="solid"/>
          </a:ln>
          <a:effectLst/>
        </p:spPr>
        <p:style>
          <a:lnRef idx="2">
            <a:scrgbClr r="0" g="0" b="0"/>
          </a:lnRef>
          <a:fillRef idx="1">
            <a:scrgbClr r="0" g="0" b="0"/>
          </a:fillRef>
          <a:effectRef idx="0">
            <a:scrgbClr r="0" g="0" b="0"/>
          </a:effectRef>
          <a:fontRef idx="minor">
            <a:schemeClr val="lt1">
              <a:hueOff val="0"/>
              <a:satOff val="0"/>
              <a:lumOff val="0"/>
              <a:alphaOff val="0"/>
            </a:schemeClr>
          </a:fontRef>
        </p:style>
      </p:sp>
      <p:sp>
        <p:nvSpPr>
          <p:cNvPr id="13" name="Rectangle 12"/>
          <p:cNvSpPr/>
          <p:nvPr userDrawn="1"/>
        </p:nvSpPr>
        <p:spPr>
          <a:xfrm>
            <a:off x="889754" y="4203636"/>
            <a:ext cx="3232595"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6BBADD"/>
              </a:buClr>
              <a:buSzTx/>
              <a:buFontTx/>
              <a:buNone/>
              <a:tabLst/>
              <a:defRPr/>
            </a:pPr>
            <a:r>
              <a:rPr kumimoji="0" lang="en-US" sz="2400" b="1" i="0" u="none" strike="noStrike" kern="1200" cap="none" spc="0" normalizeH="0" baseline="0" noProof="0">
                <a:ln>
                  <a:noFill/>
                </a:ln>
                <a:solidFill>
                  <a:srgbClr val="626262"/>
                </a:solidFill>
                <a:effectLst/>
                <a:uLnTx/>
                <a:uFillTx/>
                <a:latin typeface="Calibri"/>
                <a:ea typeface="+mn-ea"/>
                <a:cs typeface="+mn-cs"/>
              </a:rPr>
              <a:t>TRAINING AND EDUCATION</a:t>
            </a:r>
            <a:endParaRPr kumimoji="0" lang="en-US" sz="2400" b="1" i="0" u="none" strike="noStrike" kern="1200" cap="none" spc="-20" normalizeH="0" baseline="0" noProof="0">
              <a:ln>
                <a:noFill/>
              </a:ln>
              <a:solidFill>
                <a:srgbClr val="626262"/>
              </a:solidFill>
              <a:effectLst/>
              <a:uLnTx/>
              <a:uFillTx/>
              <a:latin typeface="Calibri"/>
              <a:ea typeface="+mn-ea"/>
              <a:cs typeface="+mn-cs"/>
            </a:endParaRPr>
          </a:p>
        </p:txBody>
      </p:sp>
      <p:sp>
        <p:nvSpPr>
          <p:cNvPr id="14" name="Rectangle 13"/>
          <p:cNvSpPr/>
          <p:nvPr userDrawn="1"/>
        </p:nvSpPr>
        <p:spPr>
          <a:xfrm>
            <a:off x="3354764" y="4203636"/>
            <a:ext cx="3232595"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6BBADD"/>
              </a:buClr>
              <a:buSzTx/>
              <a:buFontTx/>
              <a:buNone/>
              <a:tabLst/>
              <a:defRPr/>
            </a:pPr>
            <a:r>
              <a:rPr kumimoji="0" lang="en-US" sz="2400" b="1" i="0" u="none" strike="noStrike" kern="1200" cap="none" spc="0" normalizeH="0" baseline="0" noProof="0">
                <a:ln>
                  <a:noFill/>
                </a:ln>
                <a:solidFill>
                  <a:srgbClr val="626262"/>
                </a:solidFill>
                <a:effectLst/>
                <a:uLnTx/>
                <a:uFillTx/>
                <a:latin typeface="Calibri"/>
                <a:ea typeface="+mn-ea"/>
                <a:cs typeface="+mn-cs"/>
              </a:rPr>
              <a:t>LENDING</a:t>
            </a:r>
            <a:endParaRPr kumimoji="0" lang="en-US" sz="2400" b="1" i="0" u="none" strike="noStrike" kern="1200" cap="none" spc="-20" normalizeH="0" baseline="0" noProof="0">
              <a:ln>
                <a:noFill/>
              </a:ln>
              <a:solidFill>
                <a:srgbClr val="626262"/>
              </a:solidFill>
              <a:effectLst/>
              <a:uLnTx/>
              <a:uFillTx/>
              <a:latin typeface="Calibri"/>
              <a:ea typeface="+mn-ea"/>
              <a:cs typeface="+mn-cs"/>
            </a:endParaRPr>
          </a:p>
        </p:txBody>
      </p:sp>
      <p:sp>
        <p:nvSpPr>
          <p:cNvPr id="15" name="Rectangle 14"/>
          <p:cNvSpPr/>
          <p:nvPr userDrawn="1"/>
        </p:nvSpPr>
        <p:spPr>
          <a:xfrm>
            <a:off x="5819774" y="4203636"/>
            <a:ext cx="3232595"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6BBADD"/>
              </a:buClr>
              <a:buSzTx/>
              <a:buFontTx/>
              <a:buNone/>
              <a:tabLst/>
              <a:defRPr/>
            </a:pPr>
            <a:r>
              <a:rPr kumimoji="0" lang="en-US" sz="2400" b="1" i="0" u="none" strike="noStrike" kern="1200" cap="none" spc="0" normalizeH="0" baseline="0" noProof="0">
                <a:ln>
                  <a:noFill/>
                </a:ln>
                <a:solidFill>
                  <a:srgbClr val="626262"/>
                </a:solidFill>
                <a:effectLst/>
                <a:uLnTx/>
                <a:uFillTx/>
                <a:latin typeface="Calibri"/>
                <a:ea typeface="+mn-ea"/>
                <a:cs typeface="+mn-cs"/>
              </a:rPr>
              <a:t>POLICY REFORM</a:t>
            </a:r>
            <a:endParaRPr kumimoji="0" lang="en-US" sz="2400" b="1" i="0" u="none" strike="noStrike" kern="1200" cap="none" spc="-20" normalizeH="0" baseline="0" noProof="0">
              <a:ln>
                <a:noFill/>
              </a:ln>
              <a:solidFill>
                <a:srgbClr val="626262"/>
              </a:solidFill>
              <a:effectLst/>
              <a:uLnTx/>
              <a:uFillTx/>
              <a:latin typeface="Calibri"/>
              <a:ea typeface="+mn-ea"/>
              <a:cs typeface="+mn-cs"/>
            </a:endParaRPr>
          </a:p>
        </p:txBody>
      </p:sp>
      <p:sp>
        <p:nvSpPr>
          <p:cNvPr id="16" name="Rectangle 15"/>
          <p:cNvSpPr/>
          <p:nvPr userDrawn="1"/>
        </p:nvSpPr>
        <p:spPr>
          <a:xfrm>
            <a:off x="8363441" y="4203636"/>
            <a:ext cx="3232595"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6BBADD"/>
              </a:buClr>
              <a:buSzTx/>
              <a:buFontTx/>
              <a:buNone/>
              <a:tabLst/>
              <a:defRPr/>
            </a:pPr>
            <a:r>
              <a:rPr kumimoji="0" lang="en-US" sz="2400" b="1" i="0" u="none" strike="noStrike" kern="1200" cap="none" spc="0" normalizeH="0" baseline="0" noProof="0">
                <a:ln>
                  <a:noFill/>
                </a:ln>
                <a:solidFill>
                  <a:srgbClr val="626262"/>
                </a:solidFill>
                <a:effectLst/>
                <a:uLnTx/>
                <a:uFillTx/>
                <a:latin typeface="Calibri"/>
                <a:ea typeface="+mn-ea"/>
                <a:cs typeface="+mn-cs"/>
              </a:rPr>
              <a:t>CONSULTING &amp; TECHNICAL</a:t>
            </a:r>
          </a:p>
          <a:p>
            <a:pPr marL="0" marR="0" lvl="0" indent="0" algn="ctr" defTabSz="914400" rtl="0" eaLnBrk="1" fontAlgn="auto" latinLnBrk="0" hangingPunct="1">
              <a:lnSpc>
                <a:spcPct val="100000"/>
              </a:lnSpc>
              <a:spcBef>
                <a:spcPts val="0"/>
              </a:spcBef>
              <a:spcAft>
                <a:spcPts val="0"/>
              </a:spcAft>
              <a:buClr>
                <a:srgbClr val="6BBADD"/>
              </a:buClr>
              <a:buSzTx/>
              <a:buFontTx/>
              <a:buNone/>
              <a:tabLst/>
              <a:defRPr/>
            </a:pPr>
            <a:r>
              <a:rPr kumimoji="0" lang="en-US" sz="2400" b="1" i="0" u="none" strike="noStrike" kern="1200" cap="none" spc="0" normalizeH="0" baseline="0" noProof="0">
                <a:ln>
                  <a:noFill/>
                </a:ln>
                <a:solidFill>
                  <a:srgbClr val="626262"/>
                </a:solidFill>
                <a:effectLst/>
                <a:uLnTx/>
                <a:uFillTx/>
                <a:latin typeface="Calibri"/>
                <a:ea typeface="+mn-ea"/>
                <a:cs typeface="+mn-cs"/>
              </a:rPr>
              <a:t> ASSISTANCE</a:t>
            </a:r>
            <a:endParaRPr kumimoji="0" lang="en-US" sz="2400" b="1" i="0" u="none" strike="noStrike" kern="1200" cap="none" spc="-20" normalizeH="0" baseline="0" noProof="0">
              <a:ln>
                <a:noFill/>
              </a:ln>
              <a:solidFill>
                <a:srgbClr val="626262"/>
              </a:solidFill>
              <a:effectLst/>
              <a:uLnTx/>
              <a:uFillTx/>
              <a:latin typeface="Calibri"/>
              <a:ea typeface="+mn-ea"/>
              <a:cs typeface="+mn-cs"/>
            </a:endParaRPr>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23884" y="2486157"/>
            <a:ext cx="1219200" cy="1219200"/>
          </a:xfrm>
          <a:prstGeom prst="rect">
            <a:avLst/>
          </a:prstGeom>
        </p:spPr>
      </p:pic>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13477" y="2463427"/>
            <a:ext cx="1219200" cy="1219200"/>
          </a:xfrm>
          <a:prstGeom prst="rect">
            <a:avLst/>
          </a:prstGeom>
        </p:spPr>
      </p:pic>
      <p:pic>
        <p:nvPicPr>
          <p:cNvPr id="19" name="Picture 1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56473" y="2453595"/>
            <a:ext cx="1219200" cy="1219200"/>
          </a:xfrm>
          <a:prstGeom prst="rect">
            <a:avLst/>
          </a:prstGeom>
        </p:spPr>
      </p:pic>
      <p:pic>
        <p:nvPicPr>
          <p:cNvPr id="20" name="Picture 1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193162" y="2515178"/>
            <a:ext cx="1219200" cy="1219200"/>
          </a:xfrm>
          <a:prstGeom prst="rect">
            <a:avLst/>
          </a:prstGeom>
        </p:spPr>
      </p:pic>
    </p:spTree>
    <p:extLst>
      <p:ext uri="{BB962C8B-B14F-4D97-AF65-F5344CB8AC3E}">
        <p14:creationId xmlns:p14="http://schemas.microsoft.com/office/powerpoint/2010/main" val="23635071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Discussion slide purple">
    <p:bg>
      <p:bgPr>
        <a:solidFill>
          <a:schemeClr val="accent1"/>
        </a:solidFill>
        <a:effectLst/>
      </p:bgPr>
    </p:bg>
    <p:spTree>
      <p:nvGrpSpPr>
        <p:cNvPr id="1" name=""/>
        <p:cNvGrpSpPr/>
        <p:nvPr/>
      </p:nvGrpSpPr>
      <p:grpSpPr>
        <a:xfrm>
          <a:off x="0" y="0"/>
          <a:ext cx="0" cy="0"/>
          <a:chOff x="0" y="0"/>
          <a:chExt cx="0" cy="0"/>
        </a:xfrm>
      </p:grpSpPr>
      <p:sp>
        <p:nvSpPr>
          <p:cNvPr id="6" name="Rectangle 5"/>
          <p:cNvSpPr/>
          <p:nvPr userDrawn="1"/>
        </p:nvSpPr>
        <p:spPr>
          <a:xfrm>
            <a:off x="0" y="6102626"/>
            <a:ext cx="12192000" cy="7553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sp>
        <p:nvSpPr>
          <p:cNvPr id="5" name="Footer Placeholder 4"/>
          <p:cNvSpPr>
            <a:spLocks noGrp="1"/>
          </p:cNvSpPr>
          <p:nvPr>
            <p:ph type="ftr" sz="quarter" idx="3"/>
          </p:nvPr>
        </p:nvSpPr>
        <p:spPr>
          <a:xfrm>
            <a:off x="560439" y="6356350"/>
            <a:ext cx="86622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36788" y="6247297"/>
            <a:ext cx="917012" cy="464806"/>
          </a:xfrm>
          <a:prstGeom prst="rect">
            <a:avLst/>
          </a:prstGeom>
        </p:spPr>
      </p:pic>
      <p:sp>
        <p:nvSpPr>
          <p:cNvPr id="9" name="Picture Placeholder 8"/>
          <p:cNvSpPr>
            <a:spLocks noGrp="1"/>
          </p:cNvSpPr>
          <p:nvPr>
            <p:ph type="pic" sz="quarter" idx="10"/>
          </p:nvPr>
        </p:nvSpPr>
        <p:spPr>
          <a:xfrm>
            <a:off x="461047" y="2064269"/>
            <a:ext cx="3665537" cy="2251075"/>
          </a:xfrm>
          <a:prstGeom prst="rect">
            <a:avLst/>
          </a:prstGeom>
        </p:spPr>
        <p:txBody>
          <a:bodyPr/>
          <a:lstStyle>
            <a:lvl1pPr marL="0" indent="0">
              <a:buNone/>
              <a:defRPr/>
            </a:lvl1pPr>
          </a:lstStyle>
          <a:p>
            <a:endParaRPr lang="en-US"/>
          </a:p>
        </p:txBody>
      </p:sp>
      <p:sp>
        <p:nvSpPr>
          <p:cNvPr id="11" name="Text Placeholder 10"/>
          <p:cNvSpPr>
            <a:spLocks noGrp="1"/>
          </p:cNvSpPr>
          <p:nvPr>
            <p:ph type="body" sz="quarter" idx="11"/>
          </p:nvPr>
        </p:nvSpPr>
        <p:spPr>
          <a:xfrm>
            <a:off x="560439" y="5136110"/>
            <a:ext cx="8162925" cy="481012"/>
          </a:xfrm>
          <a:prstGeom prst="rect">
            <a:avLst/>
          </a:prstGeo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Edit Master text styles</a:t>
            </a:r>
          </a:p>
        </p:txBody>
      </p:sp>
      <p:sp>
        <p:nvSpPr>
          <p:cNvPr id="8" name="Text Placeholder 10"/>
          <p:cNvSpPr>
            <a:spLocks noGrp="1"/>
          </p:cNvSpPr>
          <p:nvPr>
            <p:ph type="body" sz="quarter" idx="12" hasCustomPrompt="1"/>
          </p:nvPr>
        </p:nvSpPr>
        <p:spPr>
          <a:xfrm>
            <a:off x="560439" y="4438151"/>
            <a:ext cx="8162925" cy="481012"/>
          </a:xfrm>
          <a:prstGeom prst="rect">
            <a:avLst/>
          </a:prstGeom>
        </p:spPr>
        <p:txBody>
          <a:bodyPr/>
          <a:lstStyle>
            <a:lvl1pPr marL="0" indent="0">
              <a:buNone/>
              <a:defRPr sz="36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EDIT MASTER TEXT STYLES</a:t>
            </a:r>
          </a:p>
        </p:txBody>
      </p:sp>
    </p:spTree>
    <p:extLst>
      <p:ext uri="{BB962C8B-B14F-4D97-AF65-F5344CB8AC3E}">
        <p14:creationId xmlns:p14="http://schemas.microsoft.com/office/powerpoint/2010/main" val="318283770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Questions">
    <p:bg>
      <p:bgPr>
        <a:solidFill>
          <a:schemeClr val="accent5"/>
        </a:solidFill>
        <a:effectLst/>
      </p:bgPr>
    </p:bg>
    <p:spTree>
      <p:nvGrpSpPr>
        <p:cNvPr id="1" name=""/>
        <p:cNvGrpSpPr/>
        <p:nvPr/>
      </p:nvGrpSpPr>
      <p:grpSpPr>
        <a:xfrm>
          <a:off x="0" y="0"/>
          <a:ext cx="0" cy="0"/>
          <a:chOff x="0" y="0"/>
          <a:chExt cx="0" cy="0"/>
        </a:xfrm>
      </p:grpSpPr>
      <p:sp>
        <p:nvSpPr>
          <p:cNvPr id="6" name="Rectangle 5"/>
          <p:cNvSpPr/>
          <p:nvPr userDrawn="1"/>
        </p:nvSpPr>
        <p:spPr>
          <a:xfrm>
            <a:off x="0" y="6102626"/>
            <a:ext cx="12192000" cy="7553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sp>
        <p:nvSpPr>
          <p:cNvPr id="5" name="Footer Placeholder 4"/>
          <p:cNvSpPr>
            <a:spLocks noGrp="1"/>
          </p:cNvSpPr>
          <p:nvPr>
            <p:ph type="ftr" sz="quarter" idx="3"/>
          </p:nvPr>
        </p:nvSpPr>
        <p:spPr>
          <a:xfrm>
            <a:off x="560439" y="6356350"/>
            <a:ext cx="86622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TextBox 1"/>
          <p:cNvSpPr txBox="1"/>
          <p:nvPr userDrawn="1"/>
        </p:nvSpPr>
        <p:spPr>
          <a:xfrm>
            <a:off x="461047" y="4393096"/>
            <a:ext cx="487626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2F2F2"/>
                </a:solidFill>
                <a:effectLst/>
                <a:uLnTx/>
                <a:uFillTx/>
                <a:latin typeface="Century Gothic"/>
                <a:ea typeface="+mn-ea"/>
                <a:cs typeface="+mn-cs"/>
              </a:rPr>
              <a:t>QUESTIONS</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36788" y="6247297"/>
            <a:ext cx="917012" cy="46480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76999" y="-1361250"/>
            <a:ext cx="8073353" cy="8073353"/>
          </a:xfrm>
          <a:prstGeom prst="rect">
            <a:avLst/>
          </a:prstGeom>
        </p:spPr>
      </p:pic>
    </p:spTree>
    <p:extLst>
      <p:ext uri="{BB962C8B-B14F-4D97-AF65-F5344CB8AC3E}">
        <p14:creationId xmlns:p14="http://schemas.microsoft.com/office/powerpoint/2010/main" val="223356837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2_Questions">
    <p:bg>
      <p:bgPr>
        <a:solidFill>
          <a:schemeClr val="accent1"/>
        </a:solidFill>
        <a:effectLst/>
      </p:bgPr>
    </p:bg>
    <p:spTree>
      <p:nvGrpSpPr>
        <p:cNvPr id="1" name=""/>
        <p:cNvGrpSpPr/>
        <p:nvPr/>
      </p:nvGrpSpPr>
      <p:grpSpPr>
        <a:xfrm>
          <a:off x="0" y="0"/>
          <a:ext cx="0" cy="0"/>
          <a:chOff x="0" y="0"/>
          <a:chExt cx="0" cy="0"/>
        </a:xfrm>
      </p:grpSpPr>
      <p:sp>
        <p:nvSpPr>
          <p:cNvPr id="6" name="Rectangle 5"/>
          <p:cNvSpPr/>
          <p:nvPr userDrawn="1"/>
        </p:nvSpPr>
        <p:spPr>
          <a:xfrm>
            <a:off x="0" y="6102626"/>
            <a:ext cx="12192000" cy="7553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sp>
        <p:nvSpPr>
          <p:cNvPr id="5" name="Footer Placeholder 4"/>
          <p:cNvSpPr>
            <a:spLocks noGrp="1"/>
          </p:cNvSpPr>
          <p:nvPr>
            <p:ph type="ftr" sz="quarter" idx="3"/>
          </p:nvPr>
        </p:nvSpPr>
        <p:spPr>
          <a:xfrm>
            <a:off x="560439" y="6356350"/>
            <a:ext cx="86622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TextBox 1"/>
          <p:cNvSpPr txBox="1"/>
          <p:nvPr userDrawn="1"/>
        </p:nvSpPr>
        <p:spPr>
          <a:xfrm>
            <a:off x="461047" y="4393096"/>
            <a:ext cx="487626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2F2F2"/>
                </a:solidFill>
                <a:effectLst/>
                <a:uLnTx/>
                <a:uFillTx/>
                <a:latin typeface="Century Gothic"/>
                <a:ea typeface="+mn-ea"/>
                <a:cs typeface="+mn-cs"/>
              </a:rPr>
              <a:t>QUESTIONS</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36788" y="6247297"/>
            <a:ext cx="917012" cy="46480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63930" y="-1361250"/>
            <a:ext cx="8073353" cy="8073353"/>
          </a:xfrm>
          <a:prstGeom prst="rect">
            <a:avLst/>
          </a:prstGeom>
        </p:spPr>
      </p:pic>
    </p:spTree>
    <p:extLst>
      <p:ext uri="{BB962C8B-B14F-4D97-AF65-F5344CB8AC3E}">
        <p14:creationId xmlns:p14="http://schemas.microsoft.com/office/powerpoint/2010/main" val="307136285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1_Questions">
    <p:bg>
      <p:bgPr>
        <a:solidFill>
          <a:schemeClr val="accent6"/>
        </a:solidFill>
        <a:effectLst/>
      </p:bgPr>
    </p:bg>
    <p:spTree>
      <p:nvGrpSpPr>
        <p:cNvPr id="1" name=""/>
        <p:cNvGrpSpPr/>
        <p:nvPr/>
      </p:nvGrpSpPr>
      <p:grpSpPr>
        <a:xfrm>
          <a:off x="0" y="0"/>
          <a:ext cx="0" cy="0"/>
          <a:chOff x="0" y="0"/>
          <a:chExt cx="0" cy="0"/>
        </a:xfrm>
      </p:grpSpPr>
      <p:sp>
        <p:nvSpPr>
          <p:cNvPr id="6" name="Rectangle 5"/>
          <p:cNvSpPr/>
          <p:nvPr userDrawn="1"/>
        </p:nvSpPr>
        <p:spPr>
          <a:xfrm>
            <a:off x="0" y="6102626"/>
            <a:ext cx="12192000" cy="7553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sp>
        <p:nvSpPr>
          <p:cNvPr id="5" name="Footer Placeholder 4"/>
          <p:cNvSpPr>
            <a:spLocks noGrp="1"/>
          </p:cNvSpPr>
          <p:nvPr>
            <p:ph type="ftr" sz="quarter" idx="3"/>
          </p:nvPr>
        </p:nvSpPr>
        <p:spPr>
          <a:xfrm>
            <a:off x="560439" y="6356350"/>
            <a:ext cx="86622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TextBox 1"/>
          <p:cNvSpPr txBox="1"/>
          <p:nvPr userDrawn="1"/>
        </p:nvSpPr>
        <p:spPr>
          <a:xfrm>
            <a:off x="461047" y="4393096"/>
            <a:ext cx="487626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2F2F2"/>
                </a:solidFill>
                <a:effectLst/>
                <a:uLnTx/>
                <a:uFillTx/>
                <a:latin typeface="Century Gothic"/>
                <a:ea typeface="+mn-ea"/>
                <a:cs typeface="+mn-cs"/>
              </a:rPr>
              <a:t>QUESTIONS</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36788" y="6247297"/>
            <a:ext cx="917012" cy="46480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36281" y="-1351878"/>
            <a:ext cx="8073353" cy="8073353"/>
          </a:xfrm>
          <a:prstGeom prst="rect">
            <a:avLst/>
          </a:prstGeom>
        </p:spPr>
      </p:pic>
    </p:spTree>
    <p:extLst>
      <p:ext uri="{BB962C8B-B14F-4D97-AF65-F5344CB8AC3E}">
        <p14:creationId xmlns:p14="http://schemas.microsoft.com/office/powerpoint/2010/main" val="412031132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Evaluation">
    <p:bg>
      <p:bgPr>
        <a:solidFill>
          <a:schemeClr val="accent5"/>
        </a:solidFill>
        <a:effectLst/>
      </p:bgPr>
    </p:bg>
    <p:spTree>
      <p:nvGrpSpPr>
        <p:cNvPr id="1" name=""/>
        <p:cNvGrpSpPr/>
        <p:nvPr/>
      </p:nvGrpSpPr>
      <p:grpSpPr>
        <a:xfrm>
          <a:off x="0" y="0"/>
          <a:ext cx="0" cy="0"/>
          <a:chOff x="0" y="0"/>
          <a:chExt cx="0" cy="0"/>
        </a:xfrm>
      </p:grpSpPr>
      <p:sp>
        <p:nvSpPr>
          <p:cNvPr id="6" name="Rectangle 5"/>
          <p:cNvSpPr/>
          <p:nvPr userDrawn="1"/>
        </p:nvSpPr>
        <p:spPr>
          <a:xfrm>
            <a:off x="0" y="6102626"/>
            <a:ext cx="12192000" cy="7553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sp>
        <p:nvSpPr>
          <p:cNvPr id="5" name="Footer Placeholder 4"/>
          <p:cNvSpPr>
            <a:spLocks noGrp="1"/>
          </p:cNvSpPr>
          <p:nvPr>
            <p:ph type="ftr" sz="quarter" idx="3"/>
          </p:nvPr>
        </p:nvSpPr>
        <p:spPr>
          <a:xfrm>
            <a:off x="560439" y="6356350"/>
            <a:ext cx="86622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TextBox 1"/>
          <p:cNvSpPr txBox="1"/>
          <p:nvPr userDrawn="1"/>
        </p:nvSpPr>
        <p:spPr>
          <a:xfrm>
            <a:off x="461047" y="4393096"/>
            <a:ext cx="784721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2F2F2"/>
                </a:solidFill>
                <a:effectLst/>
                <a:uLnTx/>
                <a:uFillTx/>
                <a:latin typeface="Century Gothic"/>
                <a:ea typeface="+mn-ea"/>
                <a:cs typeface="+mn-cs"/>
              </a:rPr>
              <a:t>TELL US HOW WE DID</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36788" y="6247297"/>
            <a:ext cx="917012" cy="464806"/>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987" y="1152103"/>
            <a:ext cx="3873909" cy="3873909"/>
          </a:xfrm>
          <a:prstGeom prst="rect">
            <a:avLst/>
          </a:prstGeom>
        </p:spPr>
      </p:pic>
    </p:spTree>
    <p:extLst>
      <p:ext uri="{BB962C8B-B14F-4D97-AF65-F5344CB8AC3E}">
        <p14:creationId xmlns:p14="http://schemas.microsoft.com/office/powerpoint/2010/main" val="36684852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1_Evaluation">
    <p:bg>
      <p:bgPr>
        <a:solidFill>
          <a:schemeClr val="accent6"/>
        </a:solidFill>
        <a:effectLst/>
      </p:bgPr>
    </p:bg>
    <p:spTree>
      <p:nvGrpSpPr>
        <p:cNvPr id="1" name=""/>
        <p:cNvGrpSpPr/>
        <p:nvPr/>
      </p:nvGrpSpPr>
      <p:grpSpPr>
        <a:xfrm>
          <a:off x="0" y="0"/>
          <a:ext cx="0" cy="0"/>
          <a:chOff x="0" y="0"/>
          <a:chExt cx="0" cy="0"/>
        </a:xfrm>
      </p:grpSpPr>
      <p:sp>
        <p:nvSpPr>
          <p:cNvPr id="6" name="Rectangle 5"/>
          <p:cNvSpPr/>
          <p:nvPr userDrawn="1"/>
        </p:nvSpPr>
        <p:spPr>
          <a:xfrm>
            <a:off x="0" y="6102626"/>
            <a:ext cx="12192000" cy="7553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sp>
        <p:nvSpPr>
          <p:cNvPr id="5" name="Footer Placeholder 4"/>
          <p:cNvSpPr>
            <a:spLocks noGrp="1"/>
          </p:cNvSpPr>
          <p:nvPr>
            <p:ph type="ftr" sz="quarter" idx="3"/>
          </p:nvPr>
        </p:nvSpPr>
        <p:spPr>
          <a:xfrm>
            <a:off x="560439" y="6356350"/>
            <a:ext cx="86622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TextBox 1"/>
          <p:cNvSpPr txBox="1"/>
          <p:nvPr userDrawn="1"/>
        </p:nvSpPr>
        <p:spPr>
          <a:xfrm>
            <a:off x="461047" y="4393096"/>
            <a:ext cx="784721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2F2F2"/>
                </a:solidFill>
                <a:effectLst/>
                <a:uLnTx/>
                <a:uFillTx/>
                <a:latin typeface="Century Gothic"/>
                <a:ea typeface="+mn-ea"/>
                <a:cs typeface="+mn-cs"/>
              </a:rPr>
              <a:t>TELL US HOW WE DID</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36788" y="6247297"/>
            <a:ext cx="917012" cy="464806"/>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987" y="1152103"/>
            <a:ext cx="3873909" cy="3873909"/>
          </a:xfrm>
          <a:prstGeom prst="rect">
            <a:avLst/>
          </a:prstGeom>
        </p:spPr>
      </p:pic>
    </p:spTree>
    <p:extLst>
      <p:ext uri="{BB962C8B-B14F-4D97-AF65-F5344CB8AC3E}">
        <p14:creationId xmlns:p14="http://schemas.microsoft.com/office/powerpoint/2010/main" val="32503298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2_Evaluation">
    <p:bg>
      <p:bgPr>
        <a:solidFill>
          <a:schemeClr val="accent1"/>
        </a:solidFill>
        <a:effectLst/>
      </p:bgPr>
    </p:bg>
    <p:spTree>
      <p:nvGrpSpPr>
        <p:cNvPr id="1" name=""/>
        <p:cNvGrpSpPr/>
        <p:nvPr/>
      </p:nvGrpSpPr>
      <p:grpSpPr>
        <a:xfrm>
          <a:off x="0" y="0"/>
          <a:ext cx="0" cy="0"/>
          <a:chOff x="0" y="0"/>
          <a:chExt cx="0" cy="0"/>
        </a:xfrm>
      </p:grpSpPr>
      <p:sp>
        <p:nvSpPr>
          <p:cNvPr id="6" name="Rectangle 5"/>
          <p:cNvSpPr/>
          <p:nvPr userDrawn="1"/>
        </p:nvSpPr>
        <p:spPr>
          <a:xfrm>
            <a:off x="0" y="6102626"/>
            <a:ext cx="12192000" cy="7553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sp>
        <p:nvSpPr>
          <p:cNvPr id="5" name="Footer Placeholder 4"/>
          <p:cNvSpPr>
            <a:spLocks noGrp="1"/>
          </p:cNvSpPr>
          <p:nvPr>
            <p:ph type="ftr" sz="quarter" idx="3"/>
          </p:nvPr>
        </p:nvSpPr>
        <p:spPr>
          <a:xfrm>
            <a:off x="560439" y="6356350"/>
            <a:ext cx="86622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TextBox 1"/>
          <p:cNvSpPr txBox="1"/>
          <p:nvPr userDrawn="1"/>
        </p:nvSpPr>
        <p:spPr>
          <a:xfrm>
            <a:off x="461047" y="4393096"/>
            <a:ext cx="784721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2F2F2"/>
                </a:solidFill>
                <a:effectLst/>
                <a:uLnTx/>
                <a:uFillTx/>
                <a:latin typeface="Century Gothic"/>
                <a:ea typeface="+mn-ea"/>
                <a:cs typeface="+mn-cs"/>
              </a:rPr>
              <a:t>TELL US HOW WE DID</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36788" y="6247297"/>
            <a:ext cx="917012" cy="464806"/>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987" y="1152103"/>
            <a:ext cx="3873909" cy="3873909"/>
          </a:xfrm>
          <a:prstGeom prst="rect">
            <a:avLst/>
          </a:prstGeom>
        </p:spPr>
      </p:pic>
    </p:spTree>
    <p:extLst>
      <p:ext uri="{BB962C8B-B14F-4D97-AF65-F5344CB8AC3E}">
        <p14:creationId xmlns:p14="http://schemas.microsoft.com/office/powerpoint/2010/main" val="10705532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Thank you">
    <p:bg>
      <p:bgPr>
        <a:solidFill>
          <a:schemeClr val="accent5"/>
        </a:solidFill>
        <a:effectLst/>
      </p:bgPr>
    </p:bg>
    <p:spTree>
      <p:nvGrpSpPr>
        <p:cNvPr id="1" name=""/>
        <p:cNvGrpSpPr/>
        <p:nvPr/>
      </p:nvGrpSpPr>
      <p:grpSpPr>
        <a:xfrm>
          <a:off x="0" y="0"/>
          <a:ext cx="0" cy="0"/>
          <a:chOff x="0" y="0"/>
          <a:chExt cx="0" cy="0"/>
        </a:xfrm>
      </p:grpSpPr>
      <p:sp>
        <p:nvSpPr>
          <p:cNvPr id="6" name="Rectangle 5"/>
          <p:cNvSpPr/>
          <p:nvPr userDrawn="1"/>
        </p:nvSpPr>
        <p:spPr>
          <a:xfrm>
            <a:off x="0" y="6102626"/>
            <a:ext cx="12192000" cy="7553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sp>
        <p:nvSpPr>
          <p:cNvPr id="5" name="Footer Placeholder 4"/>
          <p:cNvSpPr>
            <a:spLocks noGrp="1"/>
          </p:cNvSpPr>
          <p:nvPr>
            <p:ph type="ftr" sz="quarter" idx="3"/>
          </p:nvPr>
        </p:nvSpPr>
        <p:spPr>
          <a:xfrm>
            <a:off x="560439" y="6356350"/>
            <a:ext cx="86622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TextBox 1"/>
          <p:cNvSpPr txBox="1"/>
          <p:nvPr userDrawn="1"/>
        </p:nvSpPr>
        <p:spPr>
          <a:xfrm>
            <a:off x="461047" y="4393096"/>
            <a:ext cx="487626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2F2F2"/>
                </a:solidFill>
                <a:effectLst/>
                <a:uLnTx/>
                <a:uFillTx/>
                <a:latin typeface="Century Gothic"/>
                <a:ea typeface="+mn-ea"/>
                <a:cs typeface="+mn-cs"/>
              </a:rPr>
              <a:t>THANK YOU</a:t>
            </a:r>
          </a:p>
        </p:txBody>
      </p:sp>
      <p:sp>
        <p:nvSpPr>
          <p:cNvPr id="4" name="TextBox 3"/>
          <p:cNvSpPr txBox="1"/>
          <p:nvPr userDrawn="1"/>
        </p:nvSpPr>
        <p:spPr>
          <a:xfrm>
            <a:off x="560439" y="5176606"/>
            <a:ext cx="875070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2F2F2"/>
                </a:solidFill>
                <a:effectLst/>
                <a:uLnTx/>
                <a:uFillTx/>
                <a:latin typeface="Calibri"/>
                <a:ea typeface="+mn-ea"/>
                <a:cs typeface="+mn-cs"/>
              </a:rPr>
              <a:t>Please join us again for one of our many course offerings.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2F2F2"/>
                </a:solidFill>
                <a:effectLst/>
                <a:uLnTx/>
                <a:uFillTx/>
                <a:latin typeface="Calibri"/>
                <a:ea typeface="+mn-ea"/>
                <a:cs typeface="+mn-cs"/>
              </a:rPr>
              <a:t>Visit </a:t>
            </a:r>
            <a:r>
              <a:rPr kumimoji="0" lang="en-US" sz="2400" b="1" i="0" u="none" strike="noStrike" kern="1200" cap="none" spc="0" normalizeH="0" baseline="0" noProof="0">
                <a:ln>
                  <a:noFill/>
                </a:ln>
                <a:solidFill>
                  <a:srgbClr val="F2F2F2"/>
                </a:solidFill>
                <a:effectLst/>
                <a:uLnTx/>
                <a:uFillTx/>
                <a:latin typeface="Calibri"/>
                <a:ea typeface="+mn-ea"/>
                <a:cs typeface="+mn-cs"/>
              </a:rPr>
              <a:t>www.csh.or/training </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36788" y="6247297"/>
            <a:ext cx="917012" cy="46480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1258" y="265472"/>
            <a:ext cx="5364031" cy="4897066"/>
          </a:xfrm>
          <a:prstGeom prst="rect">
            <a:avLst/>
          </a:prstGeom>
        </p:spPr>
      </p:pic>
    </p:spTree>
    <p:extLst>
      <p:ext uri="{BB962C8B-B14F-4D97-AF65-F5344CB8AC3E}">
        <p14:creationId xmlns:p14="http://schemas.microsoft.com/office/powerpoint/2010/main" val="155698179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1_Thank you">
    <p:bg>
      <p:bgPr>
        <a:solidFill>
          <a:schemeClr val="accent6"/>
        </a:solidFill>
        <a:effectLst/>
      </p:bgPr>
    </p:bg>
    <p:spTree>
      <p:nvGrpSpPr>
        <p:cNvPr id="1" name=""/>
        <p:cNvGrpSpPr/>
        <p:nvPr/>
      </p:nvGrpSpPr>
      <p:grpSpPr>
        <a:xfrm>
          <a:off x="0" y="0"/>
          <a:ext cx="0" cy="0"/>
          <a:chOff x="0" y="0"/>
          <a:chExt cx="0" cy="0"/>
        </a:xfrm>
      </p:grpSpPr>
      <p:sp>
        <p:nvSpPr>
          <p:cNvPr id="6" name="Rectangle 5"/>
          <p:cNvSpPr/>
          <p:nvPr userDrawn="1"/>
        </p:nvSpPr>
        <p:spPr>
          <a:xfrm>
            <a:off x="0" y="6102626"/>
            <a:ext cx="12192000" cy="7553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sp>
        <p:nvSpPr>
          <p:cNvPr id="5" name="Footer Placeholder 4"/>
          <p:cNvSpPr>
            <a:spLocks noGrp="1"/>
          </p:cNvSpPr>
          <p:nvPr>
            <p:ph type="ftr" sz="quarter" idx="3"/>
          </p:nvPr>
        </p:nvSpPr>
        <p:spPr>
          <a:xfrm>
            <a:off x="560439" y="6356350"/>
            <a:ext cx="86622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TextBox 1"/>
          <p:cNvSpPr txBox="1"/>
          <p:nvPr userDrawn="1"/>
        </p:nvSpPr>
        <p:spPr>
          <a:xfrm>
            <a:off x="461047" y="4393096"/>
            <a:ext cx="487626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2F2F2"/>
                </a:solidFill>
                <a:effectLst/>
                <a:uLnTx/>
                <a:uFillTx/>
                <a:latin typeface="Century Gothic"/>
                <a:ea typeface="+mn-ea"/>
                <a:cs typeface="+mn-cs"/>
              </a:rPr>
              <a:t>THANK YOU</a:t>
            </a:r>
          </a:p>
        </p:txBody>
      </p:sp>
      <p:sp>
        <p:nvSpPr>
          <p:cNvPr id="4" name="TextBox 3"/>
          <p:cNvSpPr txBox="1"/>
          <p:nvPr userDrawn="1"/>
        </p:nvSpPr>
        <p:spPr>
          <a:xfrm>
            <a:off x="560439" y="5176606"/>
            <a:ext cx="875070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2F2F2"/>
                </a:solidFill>
                <a:effectLst/>
                <a:uLnTx/>
                <a:uFillTx/>
                <a:latin typeface="Calibri"/>
                <a:ea typeface="+mn-ea"/>
                <a:cs typeface="+mn-cs"/>
              </a:rPr>
              <a:t>Please join us again for one of our many course offerings.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2F2F2"/>
                </a:solidFill>
                <a:effectLst/>
                <a:uLnTx/>
                <a:uFillTx/>
                <a:latin typeface="Calibri"/>
                <a:ea typeface="+mn-ea"/>
                <a:cs typeface="+mn-cs"/>
              </a:rPr>
              <a:t>Visit </a:t>
            </a:r>
            <a:r>
              <a:rPr kumimoji="0" lang="en-US" sz="2400" b="1" i="0" u="none" strike="noStrike" kern="1200" cap="none" spc="0" normalizeH="0" baseline="0" noProof="0">
                <a:ln>
                  <a:noFill/>
                </a:ln>
                <a:solidFill>
                  <a:srgbClr val="F2F2F2"/>
                </a:solidFill>
                <a:effectLst/>
                <a:uLnTx/>
                <a:uFillTx/>
                <a:latin typeface="Calibri"/>
                <a:ea typeface="+mn-ea"/>
                <a:cs typeface="+mn-cs"/>
              </a:rPr>
              <a:t>www.csh.or/training </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36788" y="6247297"/>
            <a:ext cx="917012" cy="46480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1258" y="265472"/>
            <a:ext cx="5364031" cy="4897066"/>
          </a:xfrm>
          <a:prstGeom prst="rect">
            <a:avLst/>
          </a:prstGeom>
        </p:spPr>
      </p:pic>
    </p:spTree>
    <p:extLst>
      <p:ext uri="{BB962C8B-B14F-4D97-AF65-F5344CB8AC3E}">
        <p14:creationId xmlns:p14="http://schemas.microsoft.com/office/powerpoint/2010/main" val="248717118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2_Thank you">
    <p:bg>
      <p:bgPr>
        <a:solidFill>
          <a:schemeClr val="accent1"/>
        </a:solidFill>
        <a:effectLst/>
      </p:bgPr>
    </p:bg>
    <p:spTree>
      <p:nvGrpSpPr>
        <p:cNvPr id="1" name=""/>
        <p:cNvGrpSpPr/>
        <p:nvPr/>
      </p:nvGrpSpPr>
      <p:grpSpPr>
        <a:xfrm>
          <a:off x="0" y="0"/>
          <a:ext cx="0" cy="0"/>
          <a:chOff x="0" y="0"/>
          <a:chExt cx="0" cy="0"/>
        </a:xfrm>
      </p:grpSpPr>
      <p:sp>
        <p:nvSpPr>
          <p:cNvPr id="6" name="Rectangle 5"/>
          <p:cNvSpPr/>
          <p:nvPr userDrawn="1"/>
        </p:nvSpPr>
        <p:spPr>
          <a:xfrm>
            <a:off x="0" y="6102626"/>
            <a:ext cx="12192000" cy="7553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sp>
        <p:nvSpPr>
          <p:cNvPr id="5" name="Footer Placeholder 4"/>
          <p:cNvSpPr>
            <a:spLocks noGrp="1"/>
          </p:cNvSpPr>
          <p:nvPr>
            <p:ph type="ftr" sz="quarter" idx="3"/>
          </p:nvPr>
        </p:nvSpPr>
        <p:spPr>
          <a:xfrm>
            <a:off x="560439" y="6356350"/>
            <a:ext cx="86622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TextBox 1"/>
          <p:cNvSpPr txBox="1"/>
          <p:nvPr userDrawn="1"/>
        </p:nvSpPr>
        <p:spPr>
          <a:xfrm>
            <a:off x="461047" y="4393096"/>
            <a:ext cx="487626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2F2F2"/>
                </a:solidFill>
                <a:effectLst/>
                <a:uLnTx/>
                <a:uFillTx/>
                <a:latin typeface="Century Gothic"/>
                <a:ea typeface="+mn-ea"/>
                <a:cs typeface="+mn-cs"/>
              </a:rPr>
              <a:t>THANK YOU</a:t>
            </a:r>
          </a:p>
        </p:txBody>
      </p:sp>
      <p:sp>
        <p:nvSpPr>
          <p:cNvPr id="4" name="TextBox 3"/>
          <p:cNvSpPr txBox="1"/>
          <p:nvPr userDrawn="1"/>
        </p:nvSpPr>
        <p:spPr>
          <a:xfrm>
            <a:off x="560439" y="5176606"/>
            <a:ext cx="875070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2F2F2"/>
                </a:solidFill>
                <a:effectLst/>
                <a:uLnTx/>
                <a:uFillTx/>
                <a:latin typeface="Calibri"/>
                <a:ea typeface="+mn-ea"/>
                <a:cs typeface="+mn-cs"/>
              </a:rPr>
              <a:t>Please join us again for one of our many course offerings.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2F2F2"/>
                </a:solidFill>
                <a:effectLst/>
                <a:uLnTx/>
                <a:uFillTx/>
                <a:latin typeface="Calibri"/>
                <a:ea typeface="+mn-ea"/>
                <a:cs typeface="+mn-cs"/>
              </a:rPr>
              <a:t>Visit </a:t>
            </a:r>
            <a:r>
              <a:rPr kumimoji="0" lang="en-US" sz="2400" b="1" i="0" u="none" strike="noStrike" kern="1200" cap="none" spc="0" normalizeH="0" baseline="0" noProof="0">
                <a:ln>
                  <a:noFill/>
                </a:ln>
                <a:solidFill>
                  <a:srgbClr val="F2F2F2"/>
                </a:solidFill>
                <a:effectLst/>
                <a:uLnTx/>
                <a:uFillTx/>
                <a:latin typeface="Calibri"/>
                <a:ea typeface="+mn-ea"/>
                <a:cs typeface="+mn-cs"/>
              </a:rPr>
              <a:t>www.csh.or/training </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36788" y="6247297"/>
            <a:ext cx="917012" cy="46480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1258" y="265472"/>
            <a:ext cx="5364031" cy="4897066"/>
          </a:xfrm>
          <a:prstGeom prst="rect">
            <a:avLst/>
          </a:prstGeom>
        </p:spPr>
      </p:pic>
    </p:spTree>
    <p:extLst>
      <p:ext uri="{BB962C8B-B14F-4D97-AF65-F5344CB8AC3E}">
        <p14:creationId xmlns:p14="http://schemas.microsoft.com/office/powerpoint/2010/main" val="128657575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34" Type="http://schemas.openxmlformats.org/officeDocument/2006/relationships/slideLayout" Target="../slideLayouts/slideLayout68.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33" Type="http://schemas.openxmlformats.org/officeDocument/2006/relationships/slideLayout" Target="../slideLayouts/slideLayout67.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29" Type="http://schemas.openxmlformats.org/officeDocument/2006/relationships/slideLayout" Target="../slideLayouts/slideLayout63.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32" Type="http://schemas.openxmlformats.org/officeDocument/2006/relationships/slideLayout" Target="../slideLayouts/slideLayout66.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36" Type="http://schemas.openxmlformats.org/officeDocument/2006/relationships/image" Target="../media/image1.png"/><Relationship Id="rId10" Type="http://schemas.openxmlformats.org/officeDocument/2006/relationships/slideLayout" Target="../slideLayouts/slideLayout44.xml"/><Relationship Id="rId19" Type="http://schemas.openxmlformats.org/officeDocument/2006/relationships/slideLayout" Target="../slideLayouts/slideLayout53.xml"/><Relationship Id="rId31" Type="http://schemas.openxmlformats.org/officeDocument/2006/relationships/slideLayout" Target="../slideLayouts/slideLayout65.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30" Type="http://schemas.openxmlformats.org/officeDocument/2006/relationships/slideLayout" Target="../slideLayouts/slideLayout64.xml"/><Relationship Id="rId35" Type="http://schemas.openxmlformats.org/officeDocument/2006/relationships/theme" Target="../theme/theme2.xml"/><Relationship Id="rId8"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1.xml"/><Relationship Id="rId18" Type="http://schemas.openxmlformats.org/officeDocument/2006/relationships/slideLayout" Target="../slideLayouts/slideLayout86.xml"/><Relationship Id="rId26" Type="http://schemas.openxmlformats.org/officeDocument/2006/relationships/slideLayout" Target="../slideLayouts/slideLayout94.xml"/><Relationship Id="rId3" Type="http://schemas.openxmlformats.org/officeDocument/2006/relationships/slideLayout" Target="../slideLayouts/slideLayout71.xml"/><Relationship Id="rId21" Type="http://schemas.openxmlformats.org/officeDocument/2006/relationships/slideLayout" Target="../slideLayouts/slideLayout89.xml"/><Relationship Id="rId34" Type="http://schemas.openxmlformats.org/officeDocument/2006/relationships/slideLayout" Target="../slideLayouts/slideLayout102.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5" Type="http://schemas.openxmlformats.org/officeDocument/2006/relationships/slideLayout" Target="../slideLayouts/slideLayout93.xml"/><Relationship Id="rId33" Type="http://schemas.openxmlformats.org/officeDocument/2006/relationships/slideLayout" Target="../slideLayouts/slideLayout101.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slideLayout" Target="../slideLayouts/slideLayout88.xml"/><Relationship Id="rId29" Type="http://schemas.openxmlformats.org/officeDocument/2006/relationships/slideLayout" Target="../slideLayouts/slideLayout97.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24" Type="http://schemas.openxmlformats.org/officeDocument/2006/relationships/slideLayout" Target="../slideLayouts/slideLayout92.xml"/><Relationship Id="rId32" Type="http://schemas.openxmlformats.org/officeDocument/2006/relationships/slideLayout" Target="../slideLayouts/slideLayout100.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23" Type="http://schemas.openxmlformats.org/officeDocument/2006/relationships/slideLayout" Target="../slideLayouts/slideLayout91.xml"/><Relationship Id="rId28" Type="http://schemas.openxmlformats.org/officeDocument/2006/relationships/slideLayout" Target="../slideLayouts/slideLayout96.xml"/><Relationship Id="rId36" Type="http://schemas.openxmlformats.org/officeDocument/2006/relationships/image" Target="../media/image1.png"/><Relationship Id="rId10" Type="http://schemas.openxmlformats.org/officeDocument/2006/relationships/slideLayout" Target="../slideLayouts/slideLayout78.xml"/><Relationship Id="rId19" Type="http://schemas.openxmlformats.org/officeDocument/2006/relationships/slideLayout" Target="../slideLayouts/slideLayout87.xml"/><Relationship Id="rId31" Type="http://schemas.openxmlformats.org/officeDocument/2006/relationships/slideLayout" Target="../slideLayouts/slideLayout99.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 Id="rId22" Type="http://schemas.openxmlformats.org/officeDocument/2006/relationships/slideLayout" Target="../slideLayouts/slideLayout90.xml"/><Relationship Id="rId27" Type="http://schemas.openxmlformats.org/officeDocument/2006/relationships/slideLayout" Target="../slideLayouts/slideLayout95.xml"/><Relationship Id="rId30" Type="http://schemas.openxmlformats.org/officeDocument/2006/relationships/slideLayout" Target="../slideLayouts/slideLayout98.xml"/><Relationship Id="rId35" Type="http://schemas.openxmlformats.org/officeDocument/2006/relationships/theme" Target="../theme/theme3.xml"/><Relationship Id="rId8"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pic>
        <p:nvPicPr>
          <p:cNvPr id="7" name="Picture 6"/>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10436788" y="6247297"/>
            <a:ext cx="917012" cy="464806"/>
          </a:xfrm>
          <a:prstGeom prst="rect">
            <a:avLst/>
          </a:prstGeom>
        </p:spPr>
      </p:pic>
      <p:sp>
        <p:nvSpPr>
          <p:cNvPr id="5" name="Footer Placeholder 4"/>
          <p:cNvSpPr>
            <a:spLocks noGrp="1"/>
          </p:cNvSpPr>
          <p:nvPr>
            <p:ph type="ftr" sz="quarter" idx="3"/>
          </p:nvPr>
        </p:nvSpPr>
        <p:spPr>
          <a:xfrm>
            <a:off x="560439" y="6356350"/>
            <a:ext cx="86622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9738302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 id="2147483717" r:id="rId22"/>
    <p:sldLayoutId id="2147483718" r:id="rId23"/>
    <p:sldLayoutId id="2147483719" r:id="rId24"/>
    <p:sldLayoutId id="2147483720" r:id="rId25"/>
    <p:sldLayoutId id="2147483721" r:id="rId26"/>
    <p:sldLayoutId id="2147483722" r:id="rId27"/>
    <p:sldLayoutId id="2147483723" r:id="rId28"/>
    <p:sldLayoutId id="2147483724" r:id="rId29"/>
    <p:sldLayoutId id="2147483725" r:id="rId30"/>
    <p:sldLayoutId id="2147483726" r:id="rId31"/>
    <p:sldLayoutId id="2147483727" r:id="rId32"/>
    <p:sldLayoutId id="2147483728" r:id="rId33"/>
    <p:sldLayoutId id="2147483729" r:id="rId34"/>
  </p:sldLayoutIdLst>
  <p:txStyles>
    <p:title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pic>
        <p:nvPicPr>
          <p:cNvPr id="7" name="Picture 6"/>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10436788" y="6247297"/>
            <a:ext cx="917012" cy="464806"/>
          </a:xfrm>
          <a:prstGeom prst="rect">
            <a:avLst/>
          </a:prstGeom>
        </p:spPr>
      </p:pic>
      <p:sp>
        <p:nvSpPr>
          <p:cNvPr id="5" name="Footer Placeholder 4"/>
          <p:cNvSpPr>
            <a:spLocks noGrp="1"/>
          </p:cNvSpPr>
          <p:nvPr>
            <p:ph type="ftr" sz="quarter" idx="3"/>
          </p:nvPr>
        </p:nvSpPr>
        <p:spPr>
          <a:xfrm>
            <a:off x="560439" y="6356350"/>
            <a:ext cx="86622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34827908"/>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 id="2147483748" r:id="rId18"/>
    <p:sldLayoutId id="2147483749" r:id="rId19"/>
    <p:sldLayoutId id="2147483750" r:id="rId20"/>
    <p:sldLayoutId id="2147483751" r:id="rId21"/>
    <p:sldLayoutId id="2147483752" r:id="rId22"/>
    <p:sldLayoutId id="2147483753" r:id="rId23"/>
    <p:sldLayoutId id="2147483754" r:id="rId24"/>
    <p:sldLayoutId id="2147483755" r:id="rId25"/>
    <p:sldLayoutId id="2147483756" r:id="rId26"/>
    <p:sldLayoutId id="2147483757" r:id="rId27"/>
    <p:sldLayoutId id="2147483758" r:id="rId28"/>
    <p:sldLayoutId id="2147483759" r:id="rId29"/>
    <p:sldLayoutId id="2147483760" r:id="rId30"/>
    <p:sldLayoutId id="2147483761" r:id="rId31"/>
    <p:sldLayoutId id="2147483762" r:id="rId32"/>
    <p:sldLayoutId id="2147483763" r:id="rId33"/>
    <p:sldLayoutId id="2147483764" r:id="rId34"/>
  </p:sldLayoutIdLst>
  <p:txStyles>
    <p:title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pic>
        <p:nvPicPr>
          <p:cNvPr id="7" name="Picture 6"/>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10436788" y="6247297"/>
            <a:ext cx="917012" cy="464806"/>
          </a:xfrm>
          <a:prstGeom prst="rect">
            <a:avLst/>
          </a:prstGeom>
        </p:spPr>
      </p:pic>
      <p:sp>
        <p:nvSpPr>
          <p:cNvPr id="5" name="Footer Placeholder 4"/>
          <p:cNvSpPr>
            <a:spLocks noGrp="1"/>
          </p:cNvSpPr>
          <p:nvPr>
            <p:ph type="ftr" sz="quarter" idx="3"/>
          </p:nvPr>
        </p:nvSpPr>
        <p:spPr>
          <a:xfrm>
            <a:off x="560439" y="6356350"/>
            <a:ext cx="86622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38215193"/>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8" r:id="rId13"/>
    <p:sldLayoutId id="2147483849" r:id="rId14"/>
    <p:sldLayoutId id="2147483850" r:id="rId15"/>
    <p:sldLayoutId id="2147483851" r:id="rId16"/>
    <p:sldLayoutId id="2147483852" r:id="rId17"/>
    <p:sldLayoutId id="2147483853" r:id="rId18"/>
    <p:sldLayoutId id="2147483854" r:id="rId19"/>
    <p:sldLayoutId id="2147483855" r:id="rId20"/>
    <p:sldLayoutId id="2147483856" r:id="rId21"/>
    <p:sldLayoutId id="2147483857" r:id="rId22"/>
    <p:sldLayoutId id="2147483858" r:id="rId23"/>
    <p:sldLayoutId id="2147483859" r:id="rId24"/>
    <p:sldLayoutId id="2147483860" r:id="rId25"/>
    <p:sldLayoutId id="2147483861" r:id="rId26"/>
    <p:sldLayoutId id="2147483862" r:id="rId27"/>
    <p:sldLayoutId id="2147483863" r:id="rId28"/>
    <p:sldLayoutId id="2147483864" r:id="rId29"/>
    <p:sldLayoutId id="2147483865" r:id="rId30"/>
    <p:sldLayoutId id="2147483866" r:id="rId31"/>
    <p:sldLayoutId id="2147483867" r:id="rId32"/>
    <p:sldLayoutId id="2147483868" r:id="rId33"/>
    <p:sldLayoutId id="2147483869" r:id="rId34"/>
  </p:sldLayoutIdLst>
  <p:txStyles>
    <p:title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4.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5.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3.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7.xml"/><Relationship Id="rId4" Type="http://schemas.openxmlformats.org/officeDocument/2006/relationships/image" Target="../media/image13.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5.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3" Type="http://schemas.openxmlformats.org/officeDocument/2006/relationships/hyperlink" Target="https://www.maine.gov/geolib/catalog.html" TargetMode="External"/><Relationship Id="rId2" Type="http://schemas.openxmlformats.org/officeDocument/2006/relationships/image" Target="../media/image16.png"/><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76162" y="2501432"/>
            <a:ext cx="9081922" cy="1826504"/>
          </a:xfrm>
        </p:spPr>
        <p:txBody>
          <a:bodyPr/>
          <a:lstStyle/>
          <a:p>
            <a:pPr algn="ctr"/>
            <a:r>
              <a:rPr lang="en-US" sz="4000" i="1">
                <a:latin typeface="+mj-lt"/>
              </a:rPr>
              <a:t>Corporation for Supportive Housing</a:t>
            </a:r>
          </a:p>
          <a:p>
            <a:pPr algn="ctr"/>
            <a:r>
              <a:rPr lang="en-US" sz="4000" i="1">
                <a:latin typeface="+mj-lt"/>
              </a:rPr>
              <a:t>January 12</a:t>
            </a:r>
            <a:r>
              <a:rPr lang="en-US" sz="3600">
                <a:latin typeface="+mj-lt"/>
              </a:rPr>
              <a:t>, 2021</a:t>
            </a:r>
          </a:p>
        </p:txBody>
      </p:sp>
      <p:sp>
        <p:nvSpPr>
          <p:cNvPr id="4" name="Footer Placeholder 4"/>
          <p:cNvSpPr>
            <a:spLocks noGrp="1"/>
          </p:cNvSpPr>
          <p:nvPr>
            <p:ph type="ftr" sz="quarter" idx="3"/>
          </p:nvPr>
        </p:nvSpPr>
        <p:spPr>
          <a:xfrm>
            <a:off x="560439" y="6356350"/>
            <a:ext cx="86622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utoShape 2" descr="data:image/jpg;base64,%20/9j/4AAQSkZJRgABAQEAYABgAAD/2wBDAAUDBAQEAwUEBAQFBQUGBwwIBwcHBw8LCwkMEQ8SEhEPERETFhwXExQaFRERGCEYGh0dHx8fExciJCIeJBweHx7/2wBDAQUFBQcGBw4ICA4eFBEUHh4eHh4eHh4eHh4eHh4eHh4eHh4eHh4eHh4eHh4eHh4eHh4eHh4eHh4eHh4eHh4eHh7/wAARCAFCAiM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PSvL/iL8QtY8OeJ5NLs7WzkhWJHDSqxbJHPQ16hXz/8b/8Akfp/+veL+VNCZe/4W/4i/wCfHTf++H/+Ko/4W/4i/wCfHTf++H/+KrzmimK56N/wt/xF/wA+Om/98P8A/FUf8Lf8Rf8APjpv/fD/APxVec0UBc9G/wCFv+Iv+fHTf++H/wDiqP8Ahb/iL/nx03/vh/8A4qvOaKAuejf8Lf8AEX/Pjpv/AHw//wAVR/wt/wARf8+Om/8AfD//ABVec0UBc9G/4W/4i/58dN/74f8A+Ko/4W/4i/58dN/74f8A+KrzmigLno3/AAt/xF/z46b/AN8P/wDFUf8AC3/EX/Pjpv8A3w//AMVXnNFAXPRv+Fv+Iv8Anx03/vh//iqP+Fv+Iv8Anx03/vh//iq85ooC56N/wt/xF/z46b/3w/8A8VR/wt/xF/z46b/3w/8A8VXnNFAXPRv+Fv8AiL/nx03/AL4f/wCKo/4W/wCIv+fHTf8Avh//AIqvOaKAuejf8Lf8Rf8APjpv/fD/APxVH/C3/EX/AD46b/3w/wD8VXnNFAXPRv8Ahb/iL/nx03/vh/8A4qj/AIW/4i/58dN/74f/AOKrzmigLno3/C3/ABF/z46b/wB8P/8AFUf8Lf8AEX/Pjpv/AHw//wAVXnNFAXPRv+Fv+Iv+fHTf++H/APiqP+Fv+Iv+fHTf++H/APiq85o7GgV2fVHhq+l1Lw/YahMqrLcW6SuF6AkZ4rQrF8Cf8iXo3/XlF/6CK2qksKKKKACiiigAooooAKKKKACiiigAooooAKKKKACiiigAooooAKKKKACiiigAooooAKKKKACiiigAooooAKKKKACiiigAooooAKKKKACiiigAr5/+N/8AyP0//XvF/KvoCuS8T/D7QvEOrPqd/JeidkVD5UoVcDpxg0CZ86UV7x/wqPwr/wA9dT/7/r/8TR/wqPwr/wA9dT/7/r/8TTuKzPB6K94/4VH4V/566n/3/X/4mj/hUfhX/nrqf/f9f/iaLhZng9Fe8f8ACo/Cv/PXU/8Av+v/AMTR/wAKj8K/89dT/wC/6/8AxNFwszweiveP+FR+Ff8Anrqf/f8AX/4mj/hUfhX/AJ66n/3/AF/+JouFmeD0V7x/wqPwr/z11P8A7/r/APE0f8Kj8K/89dT/AO/6/wDxNFwszweiveP+FR+Ff+eup/8Af9f/AImj/hUfhX/nrqf/AH/X/wCJouFmeD0V7x/wqPwr/wA9dT/7/r/8TR/wqPwr/wA9dT/7/r/8TRcLM8Hor3j/AIVH4V/566n/AN/1/wDiaP8AhUfhX/nrqf8A3/X/AOJouFmeD0V7x/wqPwr/AM9dT/7/AK//ABNH/Co/Cv8Az11P/v8Ar/8AE0XCzPB6K94/4VH4V/566n/3/X/4mj/hUfhX/nrqf/f9f/iaLhZng9Fe8f8ACo/Cv/PXU/8Av+v/AMTR/wAKj8K/89dT/wC/6/8AxNFwszweiveP+FR+Ff8Anrqf/f8AX/4mj/hUfhX/AJ66n/3/AF/+JouFmeD0dq94/wCFR+Ff+eup/wDf9f8A4mk/4VH4V/57an/3/X/4mi4WZ0/gP/kS9G/68ov/AEEVtVW0qyh03TbbT7cuYbeNY0LnJwBgZqzSKCiiigAooooAKKKKACiiigAooooAKKKKACiiigAooooAKKKKACiiigAooooAKKKKACiiigAooooAKKKKAEzz3oz9a8c+KuoahbeMpore+uoY/JjO2OZlGcegNcr/AGxq/wD0Fb//AMCX/wAa+TxXFVPD150XTb5W1v2PpcNw3Ur0Y1VUSur7H0bn60Z+tfOX9sav/wBBW/8A/Al/8aP7Y1f/AKCt/wD+BL/41z/65Uv+fT+//gG3+qtT/n4vu/4J9G5+tGfrXzl/bGr/APQVv/8AwJf/ABo/tjV/+grf/wDgS/8AjR/rlS/59P7/APgB/qrU/wCfi+7/AIJ9G5+tGfrXzl/bGr/9BW//APAl/wDGj+2NX/6Ct/8A+BL/AONH+uVL/n0/v/4Af6q1P+fi+7/gn0bn60Z+tfOX9sav/wBBW/8A/Al/8aP7Y1f/AKCt/wD+BL/40f65Uv8An0/v/wCAH+qtT/n4vu/4J9G7qN31rzj4LXd3dHVftV1PcbfK2+bIXx97pmsb4sahf23i5o7a+uoI/s8Z2xzMozz2Br1amfQhgI43k0bta/m1+h5sMmnPGywnPqle/wB3+Z7Bn60Z+tfOX9sav/0Fb/8A8CX/AMaP7Y1f/oK3/wD4Ev8A415X+uVL/n0/v/4B6X+qtT/n4vu/4J9G5+tGfrXzl/bGr/8AQVv/APwJf/Gj+2NX/wCgrf8A/gS/+NH+uVL/AJ9P7/8AgB/qrU/5+L7v+CfRufrRn6185f2xq/8A0Fb/AP8AAl/8aP7Y1f8A6Ct//wCBL/40f65Uv+fT+/8A4Af6q1P+fi+7/gn0bn60Z+tfOX9sav8A9BW//wDAl/8AGj+2NX/6Ct//AOBL/wCNH+uVL/n0/v8A+AH+qtT/AJ+L7v8Agn0bn60Zr5y/tjV/+grf/wDgS/8AjXofwXvLy6m1P7Vd3FxtWPb5shfHLdM125fxNTxuIjQVNq/W/lc5cbw/PCUJVnNO3l52PS6KKK+nPngooooAKKKKACiiuW+IPxC8GeAdP+2eLPENlpisMxxu+6WX/cjGWb8BQB1NFfIvjz9tjR7WR7fwV4TudQIOBdajL5KH3Ea5Yj6kV4/r37XPxi1J3+yahpWkoei2lgrY/GTcaAP0aor8wJP2j/jZIxZvH18D/s28Cj8glXNN/ae+Ntk4Y+M2uQP4bixgYf8AoANAH6Z0V8F+Ev20/HVi6J4k8O6NrEIPzNBvtpSPrll/8dr6B+GP7Ufwv8aSxWV1fy+G9RkIUQanhI2b0WUfL/31tPtQB7nRTY3SRA8bBlYAqwOQQe4p1ABRRRQAUUVV1TUbDS7CbUNTvbeytIV3Sz3EgjjQepY8CgC1RXzX8Sf2wfh/4ells/C9neeKLpMjzYj5Frn/AH2BZvwXHvXhviX9sr4oahKw0iy0LRov4dlu0zj6s5wf++RQB+g1FfmVc/tO/G6Z9w8bPFz0jsLYD9Y6s2H7U3xstWBbxXFc47TafAQfyQUAfpZRXwP4Z/bT+IFkyrrugaFq0Y6tGr28h/EFl/8AHa9t+Hv7X3w08Qyx2uvx3/he6fjdcr5tvn/ronI+rKBQB9F0VU0jU9O1jT4tQ0m/tr+zmXdFPbyiSNx7MODVugAoorzH9pb4mX3wo+HUfijT9LttSma/itTDPIyLh1c5yOc/L+tAHp1FfDf/AA294o/6EXR//AuT/Cup+En7W3iDxt8StB8KXPhHS7SHU7tbd5o7mRmQEHkAjHagD67ooooAKKKKACiiigAoorzr9or4iXnwv+GVz4tsdOg1CaG5hhEEzlVIdsE5HNAHotFfDf8Aw2/4o/6EbR//AALk/wAK6T4Xftd+IvGHxF0DwvceD9LtYdUv4rV5o7mQsgdsEgEYJoA+wKKKKACiiigAooooA8S+L3/I7zf9cI/5VyNdd8Xv+R3m/wCuEf8AKuRr8fzf/fq3+J/mfqOV/wC50vRfkFFFFead4UUUUAFFFFABRRRQB6b8DOur/wDbH/2esP4wf8jk3/XvH/Wtz4GddX/7Y/8As9Yfxg/5HJv+veP+tfX4j/knqX+L9ZHy9D/keVPT9InHUUUV8gfUBRRRQAUUUUAFFFFABXpPwN/1+q/7sf8ANq82r0n4G/6/Vf8Adj/m1e3w5/yMqXz/ACZ4+ff7hU+X5o9Sooor9XPzcKKKKACmTyxwwvNLIkcaKWd2OAqjqST0FK7BFLMwVQMkk4AFfA/7YP7Qk/i6/ufA/gu9eLw3buY766ibB1FweVB/55Aj/gXXpigDuP2iP2tks5rjw38LXinmUmOfW5FDRqemIFPDf7549AetfHGvaxquu6rPqmtajdajfTtuluLmUyOx9yaoUqgswVQSScADvQAlLXv/AMHP2VvH3jiCHVNb2+FtHkAZZLuMtcSr6rDwQPdiv419OeDP2S/hHoUUbalp994huVHzSX1yyoT7JHtGPY5oA/OOiv1cs/g18KLSLy4fh54a2/7dhG5/NgTWZrn7P3wc1iJ47nwFpUJYfftFa3YfQxkUAfltS19tfEz9izSp4Zbv4feIp7O4Aytlqf7yJj6CVRuX8Q1fJHxC8D+KfAOutovivR7jTroZKbxmOVf7yOOGHuDQB6H8BP2hvGXwvuobGWeTWvDe4CTTbiQkxL3MLH7h9vun071+hXw08eeGviH4Yg8Q+GNQW6tZPlkQ/LJA/dJF/hYfkeoyOa/I6vQPgV8Ute+FPjOLW9KZprOXEeoWLNhLmLPT2YdVbsfYkEA/ViisTwN4o0bxn4U0/wAS6BdC50++iEkbfxKe6sOzA5BHYitpmVVLMwVQMknoBQByHxb+Inh34Z+D5/EniK42xr8lvboR5t1LjiNB6+p6Acmvzf8Ajb8ZPGHxV1drjWrxrfTEcm10uByIIR2JH8b+rHn0wOK1P2qPilc/Ez4n3dxb3DNoOmO9rpcWflKA4aXHq5Gc+m0dq8joAWkr0b4H/B3xZ8Wtae00KJbawtiPtuo3APkwZ7cfefHRR+OBzX2d4C/ZG+Feg28ba5DfeJb0D53upmiiz/sxxkcexLUAfnXRX6qw/A/4RQwmJPh34e2n+9aKx/M81k61+zj8F9ViKS+BrK2J6PaSyQEf98sBQB+YFKDX3H48/Yp8O3cUk/gvxRfabP1W31FRPET6blAZfyavln4r/CDx58Mrnb4n0WRLRm2xX9ufNtpT7OOh9mwfagCr8Lfih41+G2rLfeFdZltoywM1pId9vOPR4zwfqMEdiK+//wBnf4/eG/ixZiwcR6T4mhTdPpzvkSgdXhY/eX1HUd8jmvzMr2n9kb4X658QPiVa6jZ3V5pmlaJMlzeahbsUdWBysUbf32wfoMn0BAP0vr50/wCChf8AyQOH/sN23/oEtfRYFfOn/BQv/kgcP/Ybtv8A0CWgD88q9K/Zc/5OD8Ff9hSP+RrzWvSv2XP+Tg/BX/YUj/kaAP1OooooAKKKKACiiigArwP9vb/k3bUP+wha/wDoyvfK8D/b2/5N21D/ALCFr/6MoA/OOvQf2bv+S9+B/wDsN23/AKGK8+r0H9m7/kvfgf8A7Ddt/wChigD9V6KKKACiiigAooooA8S+L3/I7zf9cI/5VyNdd8Xv+R3m/wCuEf8AKuRr8fzf/fq3+J/mfqOV/wC50vRfkFFFFead4UUUUAFFFFABRRRQB6b8DOur/wDbH/2esP4wf8jk3/XvH/Wtz4GddX/7Y/8As9Yfxg/5HJv+veP+tfX4j/knqX+L9ZHy9D/keVPT9InHUUUV8gfUBRRRQAUUUUAFFFFABXpPwN/1+q/7sf8ANq82r0n4G/6/Vf8Adj/m1e3w5/yMqXz/ACZ5Gff7hU+X5o9Sooor9XPzYKKKrarf2ul6ZdalfSiG1tIXnmkPRUUEsfyFAHzT+3f8XZPC3hmPwBoN0Y9X1mEtfSRt80Focjb7NIQR/uhvUV8DV1PxY8YXvj34h6z4svi2+/uWeJCf9VEOI0H0UKK5agCS3hmuLiO3t4nlmlYJHGilmdicAADqSa++/wBlT9m3T/Btla+LvHFnFe+JpFElvaSgPFp4PTjo0vqei9BzzXnX7AXwli1O+l+J2u2oe3spDBo8brw0w+/Njvt+6vvk9QK+3hQACiiigAooooAK5j4meA/DXxE8MT+H/E+npdW0gJjkAxLbvjiSNv4WH69DkV09FAH5UfHf4Xa18KfG8ugamTcWkoMun3qrhbmHPX2YdGHY+xBrpPg1+zl8Q/iMYb5bL+wtEfB/tC/QrvX1jj+8/wBeF96/RzxD4Y8PeIbjT7jXNFsdSl06YzWbXMIk8lyMFlz3/wAB6VrKAAAABgUAcD8Dfhbo/wAJ/CTaDo+oahfCaXz55bqTIaTGCUQcIOBwPTkmov2lPEE3hj4FeLtYt5DHOuntBEw6q8pEQI9wXz+FeiV4x+2xDJN+zb4mMef3ZtnbHdRcR/40AfmfT7eKSedIYlLSSMFQDuScAVHU9hcPZ30F3HgvBIsi59VII/lQB+sXwc8E6f8AD34daP4X0+JE+zQKblwOZp2GZJCe5LZ/AAdq6+sXwN4j0/xb4Q0rxJpcyy2mo2qToVOcEjlT7g5BHqDW1QAUUUUAFVdV06x1bTp9O1Ozt72zuEKTQTxh45FPYqeDVqigD4o+OP7Il7/wltle/DMoNJ1G6WO6tJ5P+QduPMik8tEPTlh05zx9W/CrwLofw68E2PhbQYtsFuuZZmHz3Ep+/I/uT+QwBwK6qigAr50/4KF/8kDh/wCw3bf+gS19F186f8FC/wDkgcP/AGG7b/0CWgD88q9K/Zc/5OD8Ff8AYUj/AJGvNa9K/Zc/5OD8Ff8AYUj/AJGgD9TqKKKACiiigAooooAK8D/b2/5N21D/ALCFr/6Mr3yvA/29v+TdtQ/7CFr/AOjKAPzjr0H9m7/kvfgf/sN23/oYrz6vQf2bv+S9+B/+w3bf+higD9V6KKKACiiigAooooA8S+L3/I7zf9cI/wCVcjXXfF3/AJHab/rhH/KuRr8fzf8A36t/if5n6jlf+50vRfkFFFFead4UUUUAFFFFABRRRQB6b8DOur/9sv8A2esP4wf8jk3/AF7x/wBa2/gZ11f/ALY/+z1ifGD/AJHJv+veP+tfX4j/AJJ6l/i/WR8vQ/5HlT0/SJx1FFFfIH1AUUUUAFFFFABRRRQAV6T8Df8AX6r/ALsf82rzavSfgb/r9V/3Y/5tXt8Of8jKl8/yZ4+ff7hU+X5o9Sooor9XPzcK8P8A23/EzeHP2f8AVoYZNlxrE0WnIQcHa53Sf+OIw/GvcK+QP+ClepMmh+DNHVvllubm5ce6Kiqf/H2oA+Jqs6XZXGpana6daR+Zc3UyQQp/edmCqPzIqtXq37I+irrn7Q/hK1kQNHBdNdvkZH7mNpB/48ooA/SL4c+F7PwX4F0bwtYKBBptokGQMb2A+d/qzFifrXQUUUAFFFFABRRRQAUUUUAFFFFABXMfFbw1/wAJj8N/EPhjgPqOnywxE9BIV+Q/gwU109FAH423ttPZ3c1ndQvDcQSNHLG4wyOpwQfcEGoa+yv21vgDdz3158TPBtm04kHmazYRLlgw63CAdQf4h/wL1x8a0Aeyfs9fH/xP8JZTp6xDV/Ds0m+bTpXKmNj1eJudhPcYIPpnmvtb4bftG/CnxtHFHD4ij0e/fANnquLd8+gYnY34NX5i0UAfsrDLFNEs0MiSRsMq6NkEeoIp9fkZ4R8e+NPCUgfw14p1bSwD9y3umWM/VM7T+Ir2jwV+2D8UdF2R65HpXiOAcMbiHyZiPZ48D81NAH6F0V80eBf2yPh1rBjg8S6fqfhydsBpGX7TAD/vJ83/AI5XvnhHxb4Z8XWAv/DOvafq1vjlrWdX2+zAcqfYgUAbdFFFABXzp/wUL/5IHD/2G7b/ANAlr6Lr50/4KF/8kDh/7Ddt/wCgS0AfnlXpX7Ln/Jwfgr/sKR/yNea10Pw58UXHgrxvpHiuztorq40y5FxHDKSEcjscc96AP13or4V/4bc8Zf8AQmaB/wB/Zv8AGj/htzxl/wBCZoH/AH9m/wAaAPuqivhX/htzxl/0Jmgf9/Zv8aP+G3PGX/QmaB/39m/xoA+6qK+Ff+G3PGX/AEJmgf8Af2b/ABo/4bc8Zf8AQmaB/wB/Zv8AGgD7qrwP9vb/AJN21D/sIWv/AKMrxH/htzxl/wBCZoH/AH9m/wAa4r40/tNeIvih4En8J6l4b0qwt5p45jNbySFwUOQPmOKAPBq9B/Zu/wCS9+B/+w3bf+hivPq9B/Zu/wCS9+B/+w3bf+higD9V6KKKACiiigAooooAxtV8L6Dql615f2CTzkBSxZhwOnQ1V/4Qfwp/0CIv++2/xrzj4tyyp41mVJZFHkx8KxA6VyXnz/8APeb/AL7NfC47PMJRxM6csLGTTavpr5/CfYYPJ8TVoQnHENJpaa6fie6f8IP4U/6BEX/fbf40f8IP4U/6BEX/AH23+NeF+fP/AM95v++zR58//Peb/vs1y/6w4L/oEj+H/wAidP8AYeL/AOgqX4//ACR7p/wg/hT/AKBEX/fbf40f8IP4U/6BEX/fbf414X58/wDz3m/77NHnz/8APeb/AL7NH+sOC/6BI/h/8iH9h4v/AKCpfj/8ke6f8IP4U/6BEX/fbf40f8IP4U/6BEX/AH23+NeF+fP/AM95v++zR58//Peb/vs0f6w4L/oEj+H/AMiH9h4v/oKl+P8A8ke6f8IP4U/6BEX/AH23+NH/AAg/hT/oERf99t/jXhfnz/8APeb/AL7NHnz/APPeb/vs0f6w4L/oEj+H/wAiH9h4v/oKl+P/AMkfQmi6FpOjmX+zLVbfzceZtYnOM46n3NQ6r4Z0LVbw3eoWCTzlQu8sw4HToa4v4HvI51bfI7/6rG5icffrF+L0sqeMWVJZFH2ePhWIHevcq5ph45XDEOguVv4dLLV+Xl2PHp5dXlmMqCrPmS+LW70Xn+p6J/wg/hT/AKBEX/fbf40f8IP4U/6BEX/fbf414X58/wDz3m/77NHnz/8APeb/AL7NeH/rDgv+gSP4f/Insf2Hi/8AoKl+P/yR7p/wg/hT/oERf99t/jR/wg/hT/oERf8Afbf414X58/8Az3m/77NHnz/895v++zR/rDgv+gSP4f8AyIf2Hi/+gqX4/wDyR7p/wg/hT/oERf8Afbf40f8ACD+FP+gRF/323+NeF+fP/wA95v8Avs0efP8A895v++zR/rDgv+gSP4f/ACIf2Hi/+gqX4/8AyR7p/wAIP4U/6BEX/fbf40f8IP4U/wCgRF/323+NeF+fP/z3m/77NHnz/wDPeb/vs0f6w4L/AKBI/h/8iH9h4v8A6Cpfj/8AJHun/CD+FP8AoERf99t/jWho2g6To7StploluZQA+1ic46dT7189+fP/AM95v++zXo/wQkkebVd8jvhY8bmJ7tXoZVnOFxOLhShhlFu+qtpo/JHDmWVYmhhpVJ13JK2mvdeZ6hRRRX2h8oFfEv8AwUtZv+Eg8FLk7fst0cds746+2q+OP+ClunsbXwVqgBKh7u3Y46EiJh/JvyoA+Lq9+/YHVG/aHsix+ZdOuin12f4ZrwGvYv2MtWXSf2jfDDSNtjunmtG+skThR/31toA/TaiiigAooooAKKKKACiiigAooooAKKKKAEIzXzl8df2UvCnja4n1vwnPH4a1uUl5EWPNpcMepZByhPqvH+ya+jqKAPyt+JHwT+JXgCSRte8M3b2aH/j+s18+3I9dy/d/4EAa86PWv2XIBBBGQe1ee+OPgr8LvGZkk13wbpr3D9bm2T7PMT6l48E/jmgD8qaK+6PGf7FHhe73y+FPFepaW55WG9iW5jz6ZG1gPzrxHxv+yd8XPDokmsNPsvENuvO/TrgF8f8AXN9rH6DNAHgtaGga3rHh/Uo9S0PU7zTb2I5Se1maNx+INJrej6tod89hrWmXmm3afehuoGicfgwBqhQB9ffAr9sDULa4t9F+KMS3dqxCLrFtFtlj95Y14Ye6gH2NfaGkajY6vplvqemXkF5ZXMYkgnhcOkinoQR1r8ch1r6H/Y1+Nl14D8WW/hHXbtn8L6rOIx5jZFjOxwsi+iE4DDp/F2OQD9EK+dP+Chf/ACQOH/sN23/oEtfRYr50/wCChf8AyQOH/sN23/oEtAH55UUV2XwS8N6d4v8Aiv4c8M6sZxYajerBP5L7X2kHocHB4oA42iv0O/4Y5+EX/PTxH/4Hr/8AEUf8Mc/CL/np4j/8D1/+IoA/PGiv0O/4Y5+EX/PTxH/4Hr/8RR/wxz8Iv+eniP8A8D1/+IoA/PGiv0O/4Y5+EX/PTxH/AOB6/wDxFH/DHPwi/wCeniP/AMD1/wDiKAPzxor9Dv8Ahjn4Rf8APTxH/wCB6/8AxFeXftR/s6/D74b/AAkuvFHh19YN/FdQRL9puldNrtg8BR/OgD5Cr0H9m7/kvfgf/sN23/oYrz6vQf2bv+S9+B/+w3bf+higD9V6KKKACiiigAooooA8S+L3/I7zf9cI/wCVcjXXfF7/AJHeb/rhH/KuRr8fzf8A36t/if5n6jlf+50vRfkFFFFead4UUUUAFFFFABRRRQB6b8DOur/9sf8A2esP4wf8jk3/AF7x/wBa3PgZ11f/ALZf+z1h/GD/AJHJv+veP+tfX4j/AJJ6l/i/WR8vQ/5HlT0/SJx1FFFfIH1AUUUUAFFFFABRRRQAV6T8Df8AX6r/ALsf82rzavSfgb/r9V/3Y/5tXt8Of8jKl8/yZ5Gff7hU+X5o9Sooor9XPzYK+fP2+vDj618B5dShjLy6Lfw3Zx1EbZjb/wBDB/CvoOsnxjoVn4n8K6r4d1BQ1pqVpJay8ZwHUjI9xnP4UAfj7Wn4V1i58P8AibTNesyRcaddxXUf+8jhgP0p3i7Qr/wx4o1Pw9qcZjvNOupLaYY/iU4yPY9R7GsqgD9iPDOsWXiDw9p2u6dIJLPULaO5hYHOVdQw/nWhXyZ/wT8+KUepeH5vhnq9zi90/dcaUXP+tgJy8Y90Yk49G/2a+s6ACiiigAooooAKKKKACikLKCASAT096WgAooooAKKMiigAooooAKKKKAMXxf4T8N+LtMbTfE2h2Oq2rD7lzCG2+6nqp9wQa+I/2p/2ZB4H0y58ZeBXnudBhO68sZSXls1J++rdXjHfPK9ckZI+9qr6lZ2uo6fc6feQrNbXMTQzRsMh0YYYH6gmgD8b6UHB44rX8b6SNA8Z61oatuXT7+e1U+oSRlB/SsegD9V/2cfFEvjH4JeFteuZPMupLFYbhz1aWImNifclM/jXmv8AwUL/AOSBw/8AYbtv/QJavfsDuzfs72SsxITUbpV9hvz/ADJqj/wUL/5IHD/2G7b/ANAloA/PKvSv2XP+Tg/BX/YUj/ka81r0r9lz/k4PwV/2FI/5GgD9TqKKKACiiigAooooAK8D/b2/5N21D/sIWv8A6Mr3yvA/29v+TdtQ/wCwha/+jKAPzjr0H9m7/kvfgf8A7Ddt/wChivPq9B/Zu/5L34H/AOw3bf8AoYoA/VeiiigAooooAKKKKAPEvi9/yO83/XCP+VcjXXfF7/kd5v8ArhH/ACrka/H83/36t/if5n6jlf8AudL0X5BRRRXmneFFFFABRRRQAUUUUAem/Azrq/8A2x/9nrD+MH/I5N/17x/1rc+BnXV/+2P/ALPWH8YP+Ryb/r3j/rX1+I/5J6l/i/WR8vQ/5HlT0/SJx1FFFfIH1AUUUUAFFFFABRRRQAV6T8Df9fqv+7H/ADavNq9J+Bv+v1X/AHY/5tXt8Of8jKl8/wAmeRn3+4VPl+aPUqKKK/Vz82CiiigD4w/4KB/CmTz4fino1qWRgltrKoPukcRTH2xhCf8Ad96+N6/YzWNNsdY0u60vU7WO6srqJoZ4ZFysiMMEEfSvzV/ad+Cep/CfxQ01rHNdeF72QnT7wjPl9/JkPZx2P8Q59QADy7wzreqeHNfstc0a8ks9QspVmt5kPKMP5jsR3BIr9Kf2cPjfoXxY8PRxmSGy8S20Y+36eWwSR1liz95D+a5wexP5iVe0PVtT0PVbbVtHvriwv7ZxJBcQSFHjb1BFAH7FUV8YfBv9soxW8Ol/E7TJJWUBf7WsEGT7yRcfiU/75r6d8G/FT4d+L4kfw94w0i8d8YhNwI5h7GN8MPyoA7KikVlYZUgj1Bqrqep6dplu1xqWoWllCvWS4mWNR+LEUAW6p61qmn6LpVzqurXsFlY2sZlnuJnCpGo6kk1418Sv2o/hX4QhlhsdUPiXUFBC2+mYdM/7Up+QD6Fj7V8V/HL45eM/itd+Tqky2Gixvug0u1YiIEdGc9ZG9zwOwFAHRftL/HvVviB4+trnwvfX2laLosjf2W0MrRSySdDcHByCRwB2X3Jru/gz+2Jrmk+RpfxIsjrVmMKNStVVLpB6unCyfhtP1r5ProPh74P13x14ssvDPh2za5v7t8D+7Gv8Ujn+FQOSf60Afqr8P/HHhXx7oo1jwnrNtqdpkLJ5Zw8TEZ2uh+ZD7EVr63qlhoukXerapdR2ljZwtNcTyHCxooySa5T4K/DnR/hf4DtPDWkgSSKPMvLorhrmcj5nPt2A7AAV82f8FD/HHii3fTfAtvZXNjoF1GLqe8x8l84PEQI/hTgkHkkg4wBkA868T/tS+L5Pjc3jPQ5HXQbYG0t9ImYiOe13ZJcdpGI3buq8DkDn7W+DvxT8J/FLw6uq+HL0eeij7XYSkCe1f0Ze49GHB/SvygrV8LeItc8La1BrXh7VLrTNQgOY57d9rD2PYg9wcg0AfsHRXxj8Jv2zikUVh8StFaRhhf7T01Rk+7wk/qp/4DX0l4O+Mfwx8Wxo2h+NNIlkYf6iacQTD/gEmG/SgDvKKZFJHKgeORHU8gqcg0SyRxIXkkVFAySxAAoAfWV4w8Qab4V8L6l4i1edYbHT7dp5mJ7KOg9ycAD1IrjPiB8cvhf4Jt5G1fxZYTXKjizsZBcTsfTamcf8CIHvXw9+0p+0FrfxYnGk2VvJpHheCTfHZ78yXLDo8xHBx2UcD3PNAHkHiXVJtc8RalrVwMTX93LcuM9GdyxH61n0V1/wd8D6h8RfiJpPhTT1b/SpgbmUDiGBeZJD9Fz9SQO9AH6E/sbaJJof7O3hmKZSst5HJesCO0sjMv8A47trlP8AgoX/AMkDh/7Ddt/6BLX0FpVja6ZplrptlEIrW1hSCGMdERFCqPwAFfPv/BQv/kgcP/Ybtv8A0CWgD88q9K/Zc/5OD8Ff9hSP+RrzWvSv2XP+Tg/BX/YUj/kaAP1OooooAKKKKACiiigArwP9vb/k3bUP+wha/wDoyvfK8D/b2/5N21D/ALCFr/6MoA/OOvQf2bv+S9+B/wDsN23/AKGK8+r0H9m7/kvfgf8A7Ddt/wChigD9V6KKKACiiigAooooA8S+L3/I7zf9cI/5VyNdd8Xf+R2n/wCuEf8AKuRr8fzf/fq3+J/mfqOV/wC50v8ACvyCiiivNO8KKKKACiiigAooooA9N+BnXV/+2P8A7PWH8YP+Ryb/AK94/wCtbfwMPOr/APbH/wBnrE+MH/I5t/17R/1r6/Ef8k9S/wAX6yPl6H/I8qen6ROOooor5A+oCiiigAooooAKKKKACvSfgb/r9V/3Y/5tXm1ek/A3/Xar/ux/+zV7fDn/ACMqXz/Jnj57/uFT5fmj1Kiiiv1c/NwooooAKy/Ffh/RvFOgXWg6/p8GoaddpsmglXII7EdwR1BHIPIrUooA/PD9oj9mHxJ4Dmudc8Jx3OveGclzsXdc2a+kij7yj++PxAr53NfsueleLfF39mr4b/EGSW+Fi2gaxJlje6coQO3rJH91vrwT60AfmhRX0h48/Y9+JmiPJL4dm03xLarkqIpRBPj3R+M/RjXkGv8Awt+JGguy6t4G8QWwXq5sJGT/AL6UFf1oA5+21zWrWMR22sahDGOix3LqPyBqte3t5eyeZeXU9w/96WQufzNWG0PWlYq2kagCOoNs/wDhVqw8JeKtQkEdh4Z1m6duiw2Mrk/ktAGLRXrfhL9nH4x+I5EEPg6606Fus2pMtsqj6Md35Ka+g/hf+xdpdnLFffELXzqTLhjp+nAxxE+jSn5mH0C/WgD5U+FHwz8XfEvX10nwvprzAEfaLuQFbe2X+879B9BknsK/Rn4AfBvw78I/DhtNOxe6tdKDf6lImHmI/hUfwxjsv4nJruPC/h3Q/C+jQ6P4f0q00zT4R8kFvGFUH1Pqfc8mtSgArm/iP4I8OfEDwvceHfE9gt3ZS8qRxJC/aSNv4WHr+ByOK6SigD80Pj9+zz4v+GF1NqFvDLrXhrcTHqMEeTCOwmUfcP8AtfdPqOleLkV+ysiJIjRyIrIwIZWGQQexrwb4q/srfDbxpJLfaXBJ4X1OQljLp6jyHb1aE/L/AN87aAPzior6N8bfsffFDRnkk0GTS/EduOV8iYQTEe6SYGfoxryjXvhJ8TtDYjU/AfiGEDq62LyJ/wB9ICP1oA5ez1fVLJdtnqV7bL6RXDIP0NF5q+q3qbLzU724X0lnZx+pqSXQNdhfZLoupRt6NauD/Kn23hvxFcuEttB1SZicAR2cjH9BQBlUV6L4b+Bvxb8QOi6f4B1tVc8SXUH2ZPrul2ivbfh1+xZ4jvZYrjx14gtNKtsgta2H7+cj0LnCL9RuoA+Y/Cfh3W/FWvWuh+HtOn1HUbltsUEK5J9SewA7k8Cv0d/Ze+CVj8JfDMk148V34m1FF+33KjKxL1EMZ/ug9T/Eeewx2fwt+GPgv4a6UbDwno8VqzgCe6f57ifHd3PJ+gwB2FdlQAV86f8ABQv/AJIHD/2G7b/0CWvouvG/2wPAfiX4ifCaPw/4Us47vUBqcNwY3nSIbFWQE5YgfxCgD8y69K/Zc/5OD8Ff9hSP+RrqP+GUPjb/ANC3Z/8Agzg/+KrtfgV+zj8WfCvxf8MeIta0G1g06wv0muJFv4XKoAedobJ/CgD7xooooAKKKKACiiigArwP9vb/AJN21D/sIWv/AKMr3yvJv2svBXiHx/8ABy78OeF7RLvUpLu3lWN5ljBVXyx3MQOlAH5gV6D+zd/yXvwP/wBhu2/9DFdj/wAMofG3/oW7P/wZwf8AxVdf8F/2bfi54Z+LPhbxBq+g2sOn6fqcNxcyLqELlUVgScBsn8KAPveiiigAooooAKKKKAM2/wBB0W/uTc3ul2txMwALyRgkgdKg/wCEU8N/9AOw/wC/IrZornlhKEnzSgm/RG8cTWirKbt6sxv+EU8N/wDQDsP+/Io/4RTw3/0A7D/vyK2aKX1LDf8APuP3If1uv/O/vZjf8Ip4b/6Adh/35FH/AAinhv8A6Adh/wB+RWzRR9Sw3/PuP3IPrdf+d/ezG/4RTw3/ANAOw/78ij/hFPDf/QDsP+/IrZoo+pYb/n3H7kH1uv8Azv72Y3/CKeG/+gHYf9+RR/winhv/AKAdh/35FbNFH1LDf8+4/cg+t1/5397KWmaTpmmGT+z7GC18zG/ykC7sdM/nUd/oOjahcG4vtMtbiYgLvkjDHA6CtGoZbq1ifZLcwxt6M4Bq3h6Thycqt2toZqtUUufmd+99TM/4RTw3/wBAOw/78ij/AIRTw3/0A7D/AL8itH7dY/8AP5b/APf1f8aPt1j/AM/lv/39X/Go+pYb/n3H7kafW6/87+9md/winhv/AKAdh/35FH/CKeG/+gHYf9+RWj9usf8An8t/+/q/40fbrH/n8t/+/q/40fUsN/z7j9yD63X/AJ397M7/AIRTw3/0A7D/AL8ij/hFPDf/AEA7D/vyK0ft1j/z+W//AH9X/Gj7dY/8/lv/AN/V/wAaPqWG/wCfcfuQfW6/87+9md/winhv/oB2H/fkUf8ACKeG/wDoB2H/AH5FaP26x/5/Lf8A7+r/AI0fbrH/AJ/Lf/v6v+NH1LDf8+4/cg+t1/5397M7/hFPDf8A0A7D/vyKt6bpGl6aztp9hb2pkAD+UgXdjpnFTfbrH/n8t/8Av6v+NH26x/5/Lf8A7+r/AI1UMLQg+aMEn6ImWIqzXLKba9SxRVf7dY/8/lv/AN/V/wAaPt1j/wA/lv8A9/V/xrcxLFFV/t1j/wA/lv8A9/V/xo+3WP8Az+W//f1f8aALFFV/t1j/AM/lv/39X/Gj7dY/8/lv/wB/V/xoAsUVX+3WP/P5b/8Af1f8aPt1j/z+W/8A39X/ABoAsEUVX+3WP/P5b/8Af1f8aPt1j/z+W/8A39X/ABoAsYHpRVf7dY/8/lv/AN/V/wAaPt1j/wA/lv8A9/V/xoAsUVX+3WP/AD+W/wD39X/Gj7dY/wDP5b/9/V/xoAsUVX+3WP8Az+W//f1f8aPt1j/z+W//AH9X/GgCxRSIyuoZGDKRkEHINLQAUUUUAFFFFABRRRQAUUUUAFFFFABRRRQAUY5oooAKKKKACiiigAooooAKKKKACjFFFABRRRQAUUUUAFFFFABRRRQAUUUUAFFFFABRRRQAUUUUAFfP3xvA/wCE/n6H/R4v5V9A18//ABv/AOR+n/694v5U0JnDYHoKMD0FLRTJEwPQUYHoKWigBMD0FGB6ClooATA9BRgegpaKAEwPQUYHoKWigBMD0FGB6ClooATA9BRgegpaKAEwPQUYHoKWigBMD0FGB6ClooATA9BRgegpaKAEwPQUYHoKWigBMD0FGB6ClooATA9BRtGOgpaOxoA+nvAf/Il6N/15Rf8AoIrarF8Cf8iXo3/XlF/6CK2qksKKKKACiiigAooooAKKKKACiiigAooooAKKKKACiiigAooooAKKKKACiiigAooooAKKKKACiiigAooooAKKKKACiiigAooooAKKKKACiiigAr5/+N//ACP0/wD17xfyr6Ar5/8Ajf8A8j9P/wBe8X8qaEzh6KKKZIUUUUAFFFFABRRRQAUUUUAFFFFABRRRQAUUUUAFFFFABRRRQAUUUUAFFFFABR2NFHY0AfT3gT/kS9G/68ov/QRW1WL4E/5EvRv+vKL/ANBFbVSWFFFFABRRRQAUUUUAFFFFABRRRQAUUUUAFFFFABRRRQAUUUUAFFFFABRRRQAUUUUAFFFFABRRRQAUUUUAFFFFABRRRQAUUUUAFFFFABRRRQAV8/8Axv8A+R+n/wCveL+VfQFeH/GHQ9av/G01xY6VeXMJgjAkihLKSBzyKaEzzeitj/hFvEv/AEAdS/8AAdv8KP8AhFvEv/QB1L/wHb/CmSY9FbH/AAi3iX/oA6l/4Dt/hR/wi3iX/oA6l/4Dt/hQBj0Vsf8ACLeJf+gDqX/gO3+FH/CLeJf+gDqX/gO3+FAGPRWx/wAIt4l/6AOpf+A7f4Uf8It4l/6AOpf+A7f4UAY9FbH/AAi3iX/oA6l/4Dt/hR/wi3iX/oA6l/4Dt/hQBj0Vsf8ACLeJf+gDqX/gO3+FH/CLeJf+gDqX/gO3+FAGPRWx/wAIt4l/6AOpf+A7f4Uf8It4l/6AOpf+A7f4UAY9FbH/AAi3iX/oA6l/4Dt/hR/wi3iX/oA6l/4Dt/hQBj0Vsf8ACLeJf+gDqX/gO3+FH/CLeJf+gDqX/gO3+FAGPRWx/wAIt4l/6AOpf+A7f4Uf8It4l/6AOpf+A7f4UAY9FbH/AAi3iX/oA6l/4Dt/hR/wi3iX/oA6l/4Dt/hQBj0Vsf8ACLeJf+gDqX/gO3+FH/CLeJf+gDqX/gO3+FAGPR2NbH/CLeJf+gDqX/gO3+FH/CLeJcf8gHUv/Adv8KAPobwJ/wAiXo3/AF5Rf+gitqsjwXDNb+EdJgnjaKVLSNXRhgqQoyCK16ks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Z"/>
          <p:cNvSpPr>
            <a:spLocks noGrp="1" noChangeAspect="1" noChangeArrowheads="1"/>
          </p:cNvSpPr>
          <p:nvPr>
            <p:ph type="ctrTitle"/>
          </p:nvPr>
        </p:nvSpPr>
        <p:spPr bwMode="auto">
          <a:xfrm>
            <a:off x="560439" y="1105723"/>
            <a:ext cx="11113369" cy="1193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a:bodyPr>
          <a:lstStyle/>
          <a:p>
            <a:pPr algn="ctr"/>
            <a:r>
              <a:rPr lang="en-US" sz="4400"/>
              <a:t>Maine Statewide Homeless Council </a:t>
            </a:r>
          </a:p>
        </p:txBody>
      </p:sp>
    </p:spTree>
    <p:extLst>
      <p:ext uri="{BB962C8B-B14F-4D97-AF65-F5344CB8AC3E}">
        <p14:creationId xmlns:p14="http://schemas.microsoft.com/office/powerpoint/2010/main" val="17362189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D206B-30C4-4C26-BC0D-1246D26C0CE0}"/>
              </a:ext>
            </a:extLst>
          </p:cNvPr>
          <p:cNvSpPr>
            <a:spLocks noGrp="1"/>
          </p:cNvSpPr>
          <p:nvPr>
            <p:ph type="title"/>
          </p:nvPr>
        </p:nvSpPr>
        <p:spPr>
          <a:xfrm>
            <a:off x="148282" y="498989"/>
            <a:ext cx="5799437" cy="522374"/>
          </a:xfrm>
        </p:spPr>
        <p:txBody>
          <a:bodyPr>
            <a:noAutofit/>
          </a:bodyPr>
          <a:lstStyle/>
          <a:p>
            <a:pPr algn="ctr"/>
            <a:r>
              <a:rPr lang="en-US" sz="3200"/>
              <a:t>Example Option for Service Hub Geographic Structure</a:t>
            </a:r>
          </a:p>
        </p:txBody>
      </p:sp>
      <p:sp>
        <p:nvSpPr>
          <p:cNvPr id="3" name="Content Placeholder 2">
            <a:extLst>
              <a:ext uri="{FF2B5EF4-FFF2-40B4-BE49-F238E27FC236}">
                <a16:creationId xmlns:a16="http://schemas.microsoft.com/office/drawing/2014/main" id="{7E6E5401-A8F6-4530-B4A1-5147A883B56A}"/>
              </a:ext>
            </a:extLst>
          </p:cNvPr>
          <p:cNvSpPr>
            <a:spLocks noGrp="1"/>
          </p:cNvSpPr>
          <p:nvPr>
            <p:ph sz="half" idx="10"/>
          </p:nvPr>
        </p:nvSpPr>
        <p:spPr>
          <a:xfrm>
            <a:off x="239014" y="1643281"/>
            <a:ext cx="5348416" cy="4486275"/>
          </a:xfrm>
        </p:spPr>
        <p:txBody>
          <a:bodyPr lIns="91440" tIns="45720" rIns="91440" bIns="45720" anchor="t"/>
          <a:lstStyle/>
          <a:p>
            <a:pPr marL="0" indent="0">
              <a:buNone/>
            </a:pPr>
            <a:r>
              <a:rPr lang="en-US" sz="2400" b="1">
                <a:latin typeface="Century Gothic"/>
                <a:cs typeface="Calibri"/>
              </a:rPr>
              <a:t>Hub #1: York</a:t>
            </a:r>
          </a:p>
          <a:p>
            <a:pPr marL="0" indent="0">
              <a:buNone/>
            </a:pPr>
            <a:r>
              <a:rPr lang="en-US" sz="2400" b="1">
                <a:latin typeface="Century Gothic"/>
                <a:cs typeface="Calibri"/>
              </a:rPr>
              <a:t>Hub #2: Cumberland</a:t>
            </a:r>
          </a:p>
          <a:p>
            <a:pPr marL="0" indent="0">
              <a:buNone/>
            </a:pPr>
            <a:r>
              <a:rPr lang="en-US" sz="2400" b="1">
                <a:latin typeface="Century Gothic"/>
                <a:cs typeface="Calibri"/>
              </a:rPr>
              <a:t>Hub #3: Sagadahoc, Lincoln, Knox, Waldo + Town of Brunswick</a:t>
            </a:r>
          </a:p>
          <a:p>
            <a:pPr marL="0" indent="0">
              <a:buNone/>
            </a:pPr>
            <a:r>
              <a:rPr lang="en-US" sz="2400" b="1">
                <a:latin typeface="Century Gothic"/>
                <a:cs typeface="Calibri"/>
              </a:rPr>
              <a:t>Hub #4: Androscoggin, Kennebec</a:t>
            </a:r>
          </a:p>
          <a:p>
            <a:pPr marL="0" indent="0">
              <a:buNone/>
            </a:pPr>
            <a:r>
              <a:rPr lang="en-US" sz="2400" b="1">
                <a:latin typeface="Century Gothic"/>
                <a:cs typeface="Calibri"/>
              </a:rPr>
              <a:t>Hub #5: Hancock</a:t>
            </a:r>
          </a:p>
          <a:p>
            <a:pPr marL="0" indent="0">
              <a:buNone/>
            </a:pPr>
            <a:r>
              <a:rPr lang="en-US" sz="2400" b="1">
                <a:latin typeface="Century Gothic"/>
                <a:cs typeface="Calibri"/>
              </a:rPr>
              <a:t>Hub #6: Penobscot, Pisquataquis</a:t>
            </a:r>
          </a:p>
          <a:p>
            <a:pPr marL="0" indent="0">
              <a:buNone/>
            </a:pPr>
            <a:r>
              <a:rPr lang="en-US" sz="2400" b="1">
                <a:latin typeface="Century Gothic"/>
                <a:cs typeface="Calibri"/>
              </a:rPr>
              <a:t>Hub #7: Washington</a:t>
            </a:r>
          </a:p>
          <a:p>
            <a:pPr marL="0" indent="0">
              <a:buNone/>
            </a:pPr>
            <a:r>
              <a:rPr lang="en-US" sz="2400" b="1">
                <a:latin typeface="Century Gothic"/>
                <a:cs typeface="Calibri"/>
              </a:rPr>
              <a:t>Hub #8: Aroostook</a:t>
            </a:r>
          </a:p>
          <a:p>
            <a:pPr marL="0" indent="0">
              <a:buNone/>
            </a:pPr>
            <a:r>
              <a:rPr lang="en-US" sz="2400" b="1">
                <a:latin typeface="Century Gothic"/>
                <a:cs typeface="Calibri"/>
              </a:rPr>
              <a:t>Hub #9: Oxford, Franklin</a:t>
            </a:r>
          </a:p>
          <a:p>
            <a:pPr marL="0" indent="0">
              <a:buNone/>
            </a:pPr>
            <a:r>
              <a:rPr lang="en-US" sz="2400" b="1">
                <a:latin typeface="Century Gothic"/>
                <a:cs typeface="Calibri"/>
              </a:rPr>
              <a:t>Hub #10: Somerset</a:t>
            </a:r>
          </a:p>
        </p:txBody>
      </p:sp>
      <p:pic>
        <p:nvPicPr>
          <p:cNvPr id="4" name="Picture 4" descr="Graphical user interface, application, PowerPoint&#10;&#10;Description automatically generated">
            <a:extLst>
              <a:ext uri="{FF2B5EF4-FFF2-40B4-BE49-F238E27FC236}">
                <a16:creationId xmlns:a16="http://schemas.microsoft.com/office/drawing/2014/main" id="{C41CC5DD-FDBE-4C5A-8834-AA95A6327612}"/>
              </a:ext>
            </a:extLst>
          </p:cNvPr>
          <p:cNvPicPr>
            <a:picLocks noChangeAspect="1"/>
          </p:cNvPicPr>
          <p:nvPr/>
        </p:nvPicPr>
        <p:blipFill rotWithShape="1">
          <a:blip r:embed="rId2"/>
          <a:srcRect l="23020" t="27321" r="65665" b="13262"/>
          <a:stretch/>
        </p:blipFill>
        <p:spPr>
          <a:xfrm>
            <a:off x="6733488" y="112249"/>
            <a:ext cx="5177177" cy="6601022"/>
          </a:xfrm>
          <a:prstGeom prst="rect">
            <a:avLst/>
          </a:prstGeom>
        </p:spPr>
      </p:pic>
      <p:sp>
        <p:nvSpPr>
          <p:cNvPr id="6" name="TextBox 5">
            <a:extLst>
              <a:ext uri="{FF2B5EF4-FFF2-40B4-BE49-F238E27FC236}">
                <a16:creationId xmlns:a16="http://schemas.microsoft.com/office/drawing/2014/main" id="{C3FAA16F-CC16-4596-9D89-1E83B1C276EF}"/>
              </a:ext>
            </a:extLst>
          </p:cNvPr>
          <p:cNvSpPr txBox="1"/>
          <p:nvPr/>
        </p:nvSpPr>
        <p:spPr>
          <a:xfrm>
            <a:off x="9400685" y="5994998"/>
            <a:ext cx="203268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FF0000"/>
                </a:solidFill>
                <a:latin typeface="Century Gothic"/>
              </a:rPr>
              <a:t>RED = Density of Shelter</a:t>
            </a:r>
          </a:p>
        </p:txBody>
      </p:sp>
    </p:spTree>
    <p:extLst>
      <p:ext uri="{BB962C8B-B14F-4D97-AF65-F5344CB8AC3E}">
        <p14:creationId xmlns:p14="http://schemas.microsoft.com/office/powerpoint/2010/main" val="22124387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D69CA5D-FBBC-43E6-83B3-35BE91470480}"/>
              </a:ext>
            </a:extLst>
          </p:cNvPr>
          <p:cNvSpPr>
            <a:spLocks noGrp="1"/>
          </p:cNvSpPr>
          <p:nvPr>
            <p:ph type="title"/>
          </p:nvPr>
        </p:nvSpPr>
        <p:spPr>
          <a:xfrm>
            <a:off x="934872" y="982272"/>
            <a:ext cx="3388419" cy="4560970"/>
          </a:xfrm>
        </p:spPr>
        <p:txBody>
          <a:bodyPr vert="horz" lIns="91440" tIns="45720" rIns="91440" bIns="45720" rtlCol="0" anchor="ctr">
            <a:normAutofit/>
          </a:bodyPr>
          <a:lstStyle/>
          <a:p>
            <a:r>
              <a:rPr lang="en-US" sz="4000" kern="1200">
                <a:solidFill>
                  <a:srgbClr val="FFFFFF"/>
                </a:solidFill>
                <a:latin typeface="+mj-lt"/>
                <a:ea typeface="+mj-ea"/>
                <a:cs typeface="+mj-cs"/>
              </a:rPr>
              <a:t>Who should be at the table in each HUB?</a:t>
            </a:r>
          </a:p>
        </p:txBody>
      </p:sp>
      <p:sp>
        <p:nvSpPr>
          <p:cNvPr id="11"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id="{AE17984C-47BD-4441-9E7A-8873A4605531}"/>
              </a:ext>
            </a:extLst>
          </p:cNvPr>
          <p:cNvSpPr>
            <a:spLocks noGrp="1"/>
          </p:cNvSpPr>
          <p:nvPr>
            <p:ph sz="half" idx="10"/>
          </p:nvPr>
        </p:nvSpPr>
        <p:spPr>
          <a:xfrm>
            <a:off x="5221862" y="1719618"/>
            <a:ext cx="5948831" cy="4334629"/>
          </a:xfrm>
        </p:spPr>
        <p:txBody>
          <a:bodyPr vert="horz" lIns="91440" tIns="45720" rIns="91440" bIns="45720" rtlCol="0" anchor="ctr">
            <a:normAutofit/>
          </a:bodyPr>
          <a:lstStyle/>
          <a:p>
            <a:pPr>
              <a:buFont typeface="Arial" panose="020B0604020202020204" pitchFamily="34" charset="0"/>
              <a:buChar char="•"/>
            </a:pPr>
            <a:r>
              <a:rPr lang="en-US" sz="2400">
                <a:solidFill>
                  <a:srgbClr val="FEFFFF"/>
                </a:solidFill>
              </a:rPr>
              <a:t>Shelters</a:t>
            </a:r>
          </a:p>
          <a:p>
            <a:pPr>
              <a:buFont typeface="Arial" panose="020B0604020202020204" pitchFamily="34" charset="0"/>
              <a:buChar char="•"/>
            </a:pPr>
            <a:r>
              <a:rPr lang="en-US" sz="2400">
                <a:solidFill>
                  <a:srgbClr val="FEFFFF"/>
                </a:solidFill>
              </a:rPr>
              <a:t>Outreach/PATH</a:t>
            </a:r>
          </a:p>
          <a:p>
            <a:pPr>
              <a:buFont typeface="Arial" panose="020B0604020202020204" pitchFamily="34" charset="0"/>
              <a:buChar char="•"/>
            </a:pPr>
            <a:r>
              <a:rPr lang="en-US" sz="2400">
                <a:solidFill>
                  <a:srgbClr val="FEFFFF"/>
                </a:solidFill>
              </a:rPr>
              <a:t>Supportive Housing Providers</a:t>
            </a:r>
          </a:p>
          <a:p>
            <a:pPr>
              <a:buFont typeface="Arial" panose="020B0604020202020204" pitchFamily="34" charset="0"/>
              <a:buChar char="•"/>
            </a:pPr>
            <a:r>
              <a:rPr lang="en-US" sz="2400">
                <a:solidFill>
                  <a:srgbClr val="FEFFFF"/>
                </a:solidFill>
              </a:rPr>
              <a:t>CAP Agencies</a:t>
            </a:r>
          </a:p>
          <a:p>
            <a:pPr>
              <a:buFont typeface="Arial" panose="020B0604020202020204" pitchFamily="34" charset="0"/>
              <a:buChar char="•"/>
            </a:pPr>
            <a:r>
              <a:rPr lang="en-US" sz="2400">
                <a:solidFill>
                  <a:srgbClr val="FEFFFF"/>
                </a:solidFill>
              </a:rPr>
              <a:t>Hospital/Healthcare Community Care Teams</a:t>
            </a:r>
          </a:p>
          <a:p>
            <a:pPr>
              <a:buFont typeface="Arial" panose="020B0604020202020204" pitchFamily="34" charset="0"/>
              <a:buChar char="•"/>
            </a:pPr>
            <a:r>
              <a:rPr lang="en-US" sz="2400">
                <a:solidFill>
                  <a:srgbClr val="FEFFFF"/>
                </a:solidFill>
              </a:rPr>
              <a:t>County Jail and Prison Discharge Planners</a:t>
            </a:r>
          </a:p>
          <a:p>
            <a:pPr>
              <a:buFont typeface="Arial" panose="020B0604020202020204" pitchFamily="34" charset="0"/>
              <a:buChar char="•"/>
            </a:pPr>
            <a:r>
              <a:rPr lang="en-US" sz="2400">
                <a:solidFill>
                  <a:srgbClr val="FEFFFF"/>
                </a:solidFill>
              </a:rPr>
              <a:t>Others?</a:t>
            </a:r>
          </a:p>
          <a:p>
            <a:pPr lvl="1">
              <a:buFont typeface="Arial" panose="020B0604020202020204" pitchFamily="34" charset="0"/>
              <a:buChar char="•"/>
            </a:pPr>
            <a:endParaRPr lang="en-US">
              <a:solidFill>
                <a:srgbClr val="FEFFFF"/>
              </a:solidFill>
            </a:endParaRPr>
          </a:p>
        </p:txBody>
      </p:sp>
    </p:spTree>
    <p:extLst>
      <p:ext uri="{BB962C8B-B14F-4D97-AF65-F5344CB8AC3E}">
        <p14:creationId xmlns:p14="http://schemas.microsoft.com/office/powerpoint/2010/main" val="4085138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74718F-0A5C-4E9A-BBAF-685250BA5F6A}"/>
              </a:ext>
            </a:extLst>
          </p:cNvPr>
          <p:cNvSpPr>
            <a:spLocks noGrp="1"/>
          </p:cNvSpPr>
          <p:nvPr>
            <p:ph type="title"/>
          </p:nvPr>
        </p:nvSpPr>
        <p:spPr>
          <a:xfrm>
            <a:off x="1371599" y="294538"/>
            <a:ext cx="9895951" cy="1033669"/>
          </a:xfrm>
        </p:spPr>
        <p:txBody>
          <a:bodyPr vert="horz" lIns="91440" tIns="45720" rIns="91440" bIns="45720" rtlCol="0" anchor="ctr">
            <a:normAutofit/>
          </a:bodyPr>
          <a:lstStyle/>
          <a:p>
            <a:r>
              <a:rPr lang="en-US" sz="4000" kern="1200">
                <a:solidFill>
                  <a:srgbClr val="FFFFFF"/>
                </a:solidFill>
                <a:latin typeface="+mj-lt"/>
                <a:ea typeface="+mj-ea"/>
                <a:cs typeface="+mj-cs"/>
              </a:rPr>
              <a:t>Learning From Other States</a:t>
            </a:r>
          </a:p>
        </p:txBody>
      </p:sp>
      <p:sp>
        <p:nvSpPr>
          <p:cNvPr id="3" name="Content Placeholder 2">
            <a:extLst>
              <a:ext uri="{FF2B5EF4-FFF2-40B4-BE49-F238E27FC236}">
                <a16:creationId xmlns:a16="http://schemas.microsoft.com/office/drawing/2014/main" id="{8542D1A6-5705-49A9-8352-C0FF7EEB3D1A}"/>
              </a:ext>
            </a:extLst>
          </p:cNvPr>
          <p:cNvSpPr>
            <a:spLocks noGrp="1"/>
          </p:cNvSpPr>
          <p:nvPr>
            <p:ph sz="half" idx="10"/>
          </p:nvPr>
        </p:nvSpPr>
        <p:spPr>
          <a:xfrm>
            <a:off x="1371599" y="1721860"/>
            <a:ext cx="9724031" cy="4336560"/>
          </a:xfrm>
        </p:spPr>
        <p:txBody>
          <a:bodyPr vert="horz" lIns="91440" tIns="45720" rIns="91440" bIns="45720" rtlCol="0" anchor="ctr">
            <a:normAutofit/>
          </a:bodyPr>
          <a:lstStyle/>
          <a:p>
            <a:pPr marL="0" indent="0">
              <a:buNone/>
            </a:pPr>
            <a:r>
              <a:rPr lang="en-US" sz="2400" b="1">
                <a:solidFill>
                  <a:schemeClr val="tx1"/>
                </a:solidFill>
              </a:rPr>
              <a:t>Connecticut Peer to Peer Discussion Takeaways</a:t>
            </a:r>
            <a:r>
              <a:rPr lang="en-US" sz="2000" b="1">
                <a:solidFill>
                  <a:schemeClr val="tx1"/>
                </a:solidFill>
              </a:rPr>
              <a:t> </a:t>
            </a:r>
            <a:endParaRPr lang="en-US">
              <a:solidFill>
                <a:schemeClr val="tx1"/>
              </a:solidFill>
            </a:endParaRPr>
          </a:p>
          <a:p>
            <a:pPr>
              <a:buFont typeface="Arial" panose="020B0604020202020204" pitchFamily="34" charset="0"/>
              <a:buChar char="•"/>
            </a:pPr>
            <a:r>
              <a:rPr lang="en-US" sz="2200">
                <a:solidFill>
                  <a:schemeClr val="tx1"/>
                </a:solidFill>
              </a:rPr>
              <a:t>Defining the hubs</a:t>
            </a:r>
            <a:endParaRPr lang="en-US" sz="2200">
              <a:solidFill>
                <a:schemeClr val="tx1"/>
              </a:solidFill>
              <a:cs typeface="Calibri"/>
            </a:endParaRPr>
          </a:p>
          <a:p>
            <a:pPr>
              <a:buFont typeface="Arial" panose="020B0604020202020204" pitchFamily="34" charset="0"/>
              <a:buChar char="•"/>
            </a:pPr>
            <a:r>
              <a:rPr lang="en-US" sz="2200">
                <a:solidFill>
                  <a:schemeClr val="tx1"/>
                </a:solidFill>
              </a:rPr>
              <a:t>Understanding who the leads are for each hub</a:t>
            </a:r>
            <a:endParaRPr lang="en-US" sz="2200">
              <a:solidFill>
                <a:schemeClr val="tx1"/>
              </a:solidFill>
              <a:cs typeface="Calibri"/>
            </a:endParaRPr>
          </a:p>
          <a:p>
            <a:pPr>
              <a:buFont typeface="Arial" panose="020B0604020202020204" pitchFamily="34" charset="0"/>
              <a:buChar char="•"/>
            </a:pPr>
            <a:r>
              <a:rPr lang="en-US" sz="2200">
                <a:solidFill>
                  <a:schemeClr val="tx1"/>
                </a:solidFill>
              </a:rPr>
              <a:t>The governance structure at the hub level</a:t>
            </a:r>
            <a:endParaRPr lang="en-US" sz="2200">
              <a:solidFill>
                <a:schemeClr val="tx1"/>
              </a:solidFill>
              <a:cs typeface="Calibri"/>
            </a:endParaRPr>
          </a:p>
          <a:p>
            <a:pPr>
              <a:buFont typeface="Arial" panose="020B0604020202020204" pitchFamily="34" charset="0"/>
              <a:buChar char="•"/>
            </a:pPr>
            <a:r>
              <a:rPr lang="en-US" sz="2200">
                <a:solidFill>
                  <a:schemeClr val="tx1"/>
                </a:solidFill>
              </a:rPr>
              <a:t>Creating the bi-laws for each hub</a:t>
            </a:r>
            <a:endParaRPr lang="en-US" sz="2200">
              <a:solidFill>
                <a:schemeClr val="tx1"/>
              </a:solidFill>
              <a:cs typeface="Calibri"/>
            </a:endParaRPr>
          </a:p>
          <a:p>
            <a:pPr>
              <a:buFont typeface="Arial" panose="020B0604020202020204" pitchFamily="34" charset="0"/>
              <a:buChar char="•"/>
            </a:pPr>
            <a:endParaRPr lang="en-US" sz="2400">
              <a:solidFill>
                <a:schemeClr val="tx1"/>
              </a:solidFill>
              <a:cs typeface="Calibri"/>
            </a:endParaRPr>
          </a:p>
          <a:p>
            <a:pPr marL="0" indent="0">
              <a:buNone/>
            </a:pPr>
            <a:r>
              <a:rPr lang="en-US" sz="2400" b="1">
                <a:solidFill>
                  <a:schemeClr val="tx1"/>
                </a:solidFill>
              </a:rPr>
              <a:t>Future Peer to Peer call with Alaska </a:t>
            </a:r>
            <a:endParaRPr lang="en-US" sz="2400" b="1">
              <a:solidFill>
                <a:schemeClr val="tx1"/>
              </a:solidFill>
              <a:cs typeface="Calibri"/>
            </a:endParaRPr>
          </a:p>
          <a:p>
            <a:pPr>
              <a:buFont typeface="Arial" panose="020B0604020202020204" pitchFamily="34" charset="0"/>
              <a:buChar char="•"/>
            </a:pPr>
            <a:r>
              <a:rPr lang="en-US" sz="2200">
                <a:solidFill>
                  <a:schemeClr val="tx1"/>
                </a:solidFill>
              </a:rPr>
              <a:t>To learn how the Alaska Balance of State CoC </a:t>
            </a:r>
            <a:r>
              <a:rPr lang="en-US" sz="2200">
                <a:solidFill>
                  <a:schemeClr val="tx1"/>
                </a:solidFill>
                <a:ea typeface="+mn-lt"/>
                <a:cs typeface="+mn-lt"/>
              </a:rPr>
              <a:t>implemented the "referral zone" model </a:t>
            </a:r>
            <a:r>
              <a:rPr lang="en-US" sz="2200">
                <a:solidFill>
                  <a:schemeClr val="tx1"/>
                </a:solidFill>
              </a:rPr>
              <a:t>and navigated some of these challenges </a:t>
            </a:r>
            <a:endParaRPr lang="en-US" sz="2200">
              <a:solidFill>
                <a:schemeClr val="tx1"/>
              </a:solidFill>
              <a:cs typeface="Calibri"/>
            </a:endParaRPr>
          </a:p>
          <a:p>
            <a:pPr>
              <a:buFont typeface="Arial" panose="020B0604020202020204" pitchFamily="34" charset="0"/>
              <a:buChar char="•"/>
            </a:pPr>
            <a:endParaRPr lang="en-US" sz="2000">
              <a:solidFill>
                <a:schemeClr val="tx1"/>
              </a:solidFill>
            </a:endParaRPr>
          </a:p>
        </p:txBody>
      </p:sp>
    </p:spTree>
    <p:extLst>
      <p:ext uri="{BB962C8B-B14F-4D97-AF65-F5344CB8AC3E}">
        <p14:creationId xmlns:p14="http://schemas.microsoft.com/office/powerpoint/2010/main" val="1143382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p:nvSpPr>
        <p:spPr>
          <a:xfrm>
            <a:off x="686834" y="1153572"/>
            <a:ext cx="3200400" cy="44611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pPr>
              <a:spcAft>
                <a:spcPts val="600"/>
              </a:spcAft>
            </a:pPr>
            <a:r>
              <a:rPr lang="en-US" kern="1200">
                <a:solidFill>
                  <a:srgbClr val="FFFFFF"/>
                </a:solidFill>
                <a:latin typeface="+mj-lt"/>
                <a:ea typeface="+mj-ea"/>
                <a:cs typeface="+mj-cs"/>
              </a:rPr>
              <a:t>Next Steps</a:t>
            </a:r>
          </a:p>
        </p:txBody>
      </p:sp>
      <p:sp>
        <p:nvSpPr>
          <p:cNvPr id="14" name="Arc 1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Content Placeholder 2"/>
          <p:cNvSpPr txBox="1">
            <a:spLocks/>
          </p:cNvSpPr>
          <p:nvPr/>
        </p:nvSpPr>
        <p:spPr>
          <a:xfrm>
            <a:off x="4447308" y="591344"/>
            <a:ext cx="7368828" cy="558561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200">
              <a:solidFill>
                <a:schemeClr val="tx1"/>
              </a:solidFill>
              <a:cs typeface="Calibri"/>
            </a:endParaRPr>
          </a:p>
        </p:txBody>
      </p:sp>
      <p:sp>
        <p:nvSpPr>
          <p:cNvPr id="5" name="Slide Number Placeholder 3"/>
          <p:cNvSpPr txBox="1">
            <a:spLocks/>
          </p:cNvSpPr>
          <p:nvPr/>
        </p:nvSpPr>
        <p:spPr>
          <a:xfrm>
            <a:off x="9329530" y="6223828"/>
            <a:ext cx="170621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FCA97D07-D343-4DF2-84F9-3F5CA2AA7513}" type="slidenum">
              <a:rPr lang="en-US" smtClean="0"/>
              <a:pPr>
                <a:spcAft>
                  <a:spcPts val="600"/>
                </a:spcAft>
              </a:pPr>
              <a:t>13</a:t>
            </a:fld>
            <a:endParaRPr lang="en-US"/>
          </a:p>
        </p:txBody>
      </p:sp>
    </p:spTree>
    <p:extLst>
      <p:ext uri="{BB962C8B-B14F-4D97-AF65-F5344CB8AC3E}">
        <p14:creationId xmlns:p14="http://schemas.microsoft.com/office/powerpoint/2010/main" val="28519717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1">
            <a:extLst>
              <a:ext uri="{FF2B5EF4-FFF2-40B4-BE49-F238E27FC236}">
                <a16:creationId xmlns:a16="http://schemas.microsoft.com/office/drawing/2014/main" id="{A7895A40-19A4-42D6-9D30-DBC1E8002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3">
            <a:extLst>
              <a:ext uri="{FF2B5EF4-FFF2-40B4-BE49-F238E27FC236}">
                <a16:creationId xmlns:a16="http://schemas.microsoft.com/office/drawing/2014/main" id="{02F429C4-ABC9-46FC-818A-B5429CDE4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70325" y="3369273"/>
            <a:ext cx="32004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5">
            <a:extLst>
              <a:ext uri="{FF2B5EF4-FFF2-40B4-BE49-F238E27FC236}">
                <a16:creationId xmlns:a16="http://schemas.microsoft.com/office/drawing/2014/main" id="{2CEF98E4-3709-4952-8F42-2305CCE34F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374475" y="1040470"/>
            <a:ext cx="6858003" cy="47770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7">
            <a:extLst>
              <a:ext uri="{FF2B5EF4-FFF2-40B4-BE49-F238E27FC236}">
                <a16:creationId xmlns:a16="http://schemas.microsoft.com/office/drawing/2014/main" id="{F10BCCF5-D685-47FF-B675-647EAEB72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7914" y="857786"/>
            <a:ext cx="11067024" cy="5208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4BC779-D275-4362-8FDA-BA6E1963EF96}"/>
              </a:ext>
            </a:extLst>
          </p:cNvPr>
          <p:cNvSpPr>
            <a:spLocks noGrp="1"/>
          </p:cNvSpPr>
          <p:nvPr>
            <p:ph type="title"/>
          </p:nvPr>
        </p:nvSpPr>
        <p:spPr>
          <a:xfrm>
            <a:off x="987689" y="3071183"/>
            <a:ext cx="9910296" cy="2590027"/>
          </a:xfrm>
        </p:spPr>
        <p:txBody>
          <a:bodyPr vert="horz" lIns="91440" tIns="45720" rIns="91440" bIns="45720" rtlCol="0" anchor="t">
            <a:normAutofit/>
          </a:bodyPr>
          <a:lstStyle/>
          <a:p>
            <a:r>
              <a:rPr lang="en-US" sz="8000" kern="1200">
                <a:solidFill>
                  <a:schemeClr val="tx1"/>
                </a:solidFill>
                <a:latin typeface="+mj-lt"/>
                <a:ea typeface="+mj-ea"/>
                <a:cs typeface="+mj-cs"/>
              </a:rPr>
              <a:t>Thank you</a:t>
            </a:r>
          </a:p>
        </p:txBody>
      </p:sp>
      <p:sp>
        <p:nvSpPr>
          <p:cNvPr id="26" name="Rectangle 19">
            <a:extLst>
              <a:ext uri="{FF2B5EF4-FFF2-40B4-BE49-F238E27FC236}">
                <a16:creationId xmlns:a16="http://schemas.microsoft.com/office/drawing/2014/main" id="{B0EE8A42-107A-4D4C-8D56-BBAE95C7F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524009" y="3366125"/>
            <a:ext cx="32004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01911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SYSTEM RESOURCE MAPPING</a:t>
            </a:r>
          </a:p>
        </p:txBody>
      </p:sp>
      <p:sp>
        <p:nvSpPr>
          <p:cNvPr id="5" name="Text Placeholder 4"/>
          <p:cNvSpPr>
            <a:spLocks noGrp="1"/>
          </p:cNvSpPr>
          <p:nvPr>
            <p:ph type="body" sz="quarter" idx="10"/>
          </p:nvPr>
        </p:nvSpPr>
        <p:spPr/>
        <p:txBody>
          <a:bodyPr/>
          <a:lstStyle/>
          <a:p>
            <a:r>
              <a:rPr lang="en-US"/>
              <a:t>What have we learned?</a:t>
            </a:r>
          </a:p>
        </p:txBody>
      </p:sp>
    </p:spTree>
    <p:extLst>
      <p:ext uri="{BB962C8B-B14F-4D97-AF65-F5344CB8AC3E}">
        <p14:creationId xmlns:p14="http://schemas.microsoft.com/office/powerpoint/2010/main" val="12052169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21461"/>
          <a:stretch/>
        </p:blipFill>
        <p:spPr>
          <a:xfrm>
            <a:off x="313561" y="98037"/>
            <a:ext cx="7075779" cy="6628414"/>
          </a:xfrm>
          <a:prstGeom prst="rect">
            <a:avLst/>
          </a:prstGeom>
        </p:spPr>
      </p:pic>
      <p:sp>
        <p:nvSpPr>
          <p:cNvPr id="5" name="TextBox 4"/>
          <p:cNvSpPr txBox="1"/>
          <p:nvPr/>
        </p:nvSpPr>
        <p:spPr>
          <a:xfrm>
            <a:off x="7636476" y="2323071"/>
            <a:ext cx="4090086" cy="1692771"/>
          </a:xfrm>
          <a:prstGeom prst="rect">
            <a:avLst/>
          </a:prstGeom>
          <a:noFill/>
        </p:spPr>
        <p:txBody>
          <a:bodyPr wrap="square" rtlCol="0">
            <a:spAutoFit/>
          </a:bodyPr>
          <a:lstStyle/>
          <a:p>
            <a:r>
              <a:rPr lang="en-US" sz="2600" b="1">
                <a:solidFill>
                  <a:srgbClr val="FF0000"/>
                </a:solidFill>
              </a:rPr>
              <a:t>RED = Shelter concentration</a:t>
            </a:r>
          </a:p>
          <a:p>
            <a:endParaRPr lang="en-US" sz="2600"/>
          </a:p>
          <a:p>
            <a:r>
              <a:rPr lang="en-US" sz="2600" b="1">
                <a:solidFill>
                  <a:schemeClr val="accent5"/>
                </a:solidFill>
              </a:rPr>
              <a:t>BLUE = 211 housing referral origin</a:t>
            </a:r>
          </a:p>
        </p:txBody>
      </p:sp>
    </p:spTree>
    <p:extLst>
      <p:ext uri="{BB962C8B-B14F-4D97-AF65-F5344CB8AC3E}">
        <p14:creationId xmlns:p14="http://schemas.microsoft.com/office/powerpoint/2010/main" val="27290352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B4F20-6EC1-4BB5-A05C-1C4D374A317D}"/>
              </a:ext>
            </a:extLst>
          </p:cNvPr>
          <p:cNvSpPr>
            <a:spLocks noGrp="1"/>
          </p:cNvSpPr>
          <p:nvPr>
            <p:ph type="title"/>
          </p:nvPr>
        </p:nvSpPr>
        <p:spPr>
          <a:xfrm>
            <a:off x="820062" y="117990"/>
            <a:ext cx="10515600" cy="709913"/>
          </a:xfrm>
        </p:spPr>
        <p:txBody>
          <a:bodyPr>
            <a:normAutofit/>
          </a:bodyPr>
          <a:lstStyle/>
          <a:p>
            <a:r>
              <a:rPr lang="en-US" sz="4000">
                <a:latin typeface="Century"/>
              </a:rPr>
              <a:t>Deliverable 1: Interactive Map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483" y="827903"/>
            <a:ext cx="8612658" cy="5881815"/>
          </a:xfrm>
          <a:prstGeom prst="rect">
            <a:avLst/>
          </a:prstGeom>
        </p:spPr>
      </p:pic>
    </p:spTree>
    <p:extLst>
      <p:ext uri="{BB962C8B-B14F-4D97-AF65-F5344CB8AC3E}">
        <p14:creationId xmlns:p14="http://schemas.microsoft.com/office/powerpoint/2010/main" val="26531187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7521" y="2159336"/>
            <a:ext cx="2784460"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entury Gothic"/>
                <a:ea typeface="+mn-ea"/>
                <a:cs typeface="+mn-cs"/>
              </a:rPr>
              <a:t>Population density and distribution of service resources.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1981" y="0"/>
            <a:ext cx="8745722" cy="6771503"/>
          </a:xfrm>
          <a:prstGeom prst="rect">
            <a:avLst/>
          </a:prstGeom>
        </p:spPr>
      </p:pic>
    </p:spTree>
    <p:extLst>
      <p:ext uri="{BB962C8B-B14F-4D97-AF65-F5344CB8AC3E}">
        <p14:creationId xmlns:p14="http://schemas.microsoft.com/office/powerpoint/2010/main" val="2286812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5CA7A-E61A-48C3-901E-4118D9997BA3}"/>
              </a:ext>
            </a:extLst>
          </p:cNvPr>
          <p:cNvSpPr>
            <a:spLocks noGrp="1"/>
          </p:cNvSpPr>
          <p:nvPr>
            <p:ph type="title"/>
          </p:nvPr>
        </p:nvSpPr>
        <p:spPr>
          <a:xfrm>
            <a:off x="838200" y="365125"/>
            <a:ext cx="10763250" cy="1325563"/>
          </a:xfrm>
        </p:spPr>
        <p:txBody>
          <a:bodyPr>
            <a:normAutofit/>
          </a:bodyPr>
          <a:lstStyle/>
          <a:p>
            <a:r>
              <a:rPr lang="en-US" sz="4000">
                <a:latin typeface="Century"/>
              </a:rPr>
              <a:t>Deliverable 2: “Regional Systems Design”</a:t>
            </a:r>
          </a:p>
        </p:txBody>
      </p:sp>
      <p:pic>
        <p:nvPicPr>
          <p:cNvPr id="4" name="Content Placeholder 3">
            <a:extLst>
              <a:ext uri="{FF2B5EF4-FFF2-40B4-BE49-F238E27FC236}">
                <a16:creationId xmlns:a16="http://schemas.microsoft.com/office/drawing/2014/main" id="{19D59979-C675-41AE-B6C7-3DA5A0CC6116}"/>
              </a:ext>
            </a:extLst>
          </p:cNvPr>
          <p:cNvPicPr>
            <a:picLocks noGrp="1" noChangeAspect="1"/>
          </p:cNvPicPr>
          <p:nvPr>
            <p:ph idx="4294967295"/>
          </p:nvPr>
        </p:nvPicPr>
        <p:blipFill>
          <a:blip r:embed="rId2"/>
          <a:stretch>
            <a:fillRect/>
          </a:stretch>
        </p:blipFill>
        <p:spPr>
          <a:xfrm>
            <a:off x="7598614" y="1690688"/>
            <a:ext cx="3446607" cy="2300288"/>
          </a:xfrm>
          <a:prstGeom prst="rect">
            <a:avLst/>
          </a:prstGeom>
        </p:spPr>
      </p:pic>
      <p:pic>
        <p:nvPicPr>
          <p:cNvPr id="5" name="Picture 4">
            <a:extLst>
              <a:ext uri="{FF2B5EF4-FFF2-40B4-BE49-F238E27FC236}">
                <a16:creationId xmlns:a16="http://schemas.microsoft.com/office/drawing/2014/main" id="{B8B83896-CAAD-4E01-B2DD-914065FB709B}"/>
              </a:ext>
            </a:extLst>
          </p:cNvPr>
          <p:cNvPicPr>
            <a:picLocks noChangeAspect="1"/>
          </p:cNvPicPr>
          <p:nvPr/>
        </p:nvPicPr>
        <p:blipFill>
          <a:blip r:embed="rId3"/>
          <a:stretch>
            <a:fillRect/>
          </a:stretch>
        </p:blipFill>
        <p:spPr>
          <a:xfrm>
            <a:off x="7570950" y="4411664"/>
            <a:ext cx="3474271" cy="1809749"/>
          </a:xfrm>
          <a:prstGeom prst="rect">
            <a:avLst/>
          </a:prstGeom>
        </p:spPr>
      </p:pic>
      <p:sp>
        <p:nvSpPr>
          <p:cNvPr id="6" name="Rectangle 5">
            <a:extLst>
              <a:ext uri="{FF2B5EF4-FFF2-40B4-BE49-F238E27FC236}">
                <a16:creationId xmlns:a16="http://schemas.microsoft.com/office/drawing/2014/main" id="{4D5ADE2D-DE52-4FA1-B3D7-1D1261B70151}"/>
              </a:ext>
            </a:extLst>
          </p:cNvPr>
          <p:cNvSpPr/>
          <p:nvPr/>
        </p:nvSpPr>
        <p:spPr>
          <a:xfrm>
            <a:off x="1146778" y="1685926"/>
            <a:ext cx="6096000" cy="4232441"/>
          </a:xfrm>
          <a:prstGeom prst="rect">
            <a:avLst/>
          </a:prstGeom>
        </p:spPr>
        <p:txBody>
          <a:bodyPr>
            <a:spAutoFit/>
          </a:bodyPr>
          <a:lstStyle/>
          <a:p>
            <a:pPr marL="228600" lvl="0" indent="-228600">
              <a:lnSpc>
                <a:spcPct val="90000"/>
              </a:lnSpc>
              <a:spcBef>
                <a:spcPts val="1000"/>
              </a:spcBef>
              <a:buFont typeface="Arial" panose="020B0604020202020204" pitchFamily="34" charset="0"/>
              <a:buChar char="•"/>
            </a:pPr>
            <a:r>
              <a:rPr lang="en-US" sz="2400" b="1">
                <a:solidFill>
                  <a:prstClr val="black"/>
                </a:solidFill>
                <a:latin typeface="Century" panose="02040604050505020304" pitchFamily="18" charset="0"/>
              </a:rPr>
              <a:t>Who </a:t>
            </a:r>
            <a:r>
              <a:rPr lang="en-US" sz="2400">
                <a:solidFill>
                  <a:prstClr val="black"/>
                </a:solidFill>
                <a:latin typeface="Century" panose="02040604050505020304" pitchFamily="18" charset="0"/>
              </a:rPr>
              <a:t>needs to be at the table?</a:t>
            </a:r>
          </a:p>
          <a:p>
            <a:pPr marL="228600" lvl="0" indent="-228600">
              <a:lnSpc>
                <a:spcPct val="90000"/>
              </a:lnSpc>
              <a:spcBef>
                <a:spcPts val="1000"/>
              </a:spcBef>
              <a:buFont typeface="Arial" panose="020B0604020202020204" pitchFamily="34" charset="0"/>
              <a:buChar char="•"/>
            </a:pPr>
            <a:r>
              <a:rPr lang="en-US" sz="2400" b="1">
                <a:solidFill>
                  <a:prstClr val="black"/>
                </a:solidFill>
                <a:latin typeface="Century" panose="02040604050505020304" pitchFamily="18" charset="0"/>
              </a:rPr>
              <a:t>What</a:t>
            </a:r>
            <a:r>
              <a:rPr lang="en-US" sz="2400">
                <a:solidFill>
                  <a:prstClr val="black"/>
                </a:solidFill>
                <a:latin typeface="Century" panose="02040604050505020304" pitchFamily="18" charset="0"/>
              </a:rPr>
              <a:t> issues will they address?</a:t>
            </a:r>
          </a:p>
          <a:p>
            <a:pPr marL="685800" lvl="1" indent="-228600">
              <a:lnSpc>
                <a:spcPct val="90000"/>
              </a:lnSpc>
              <a:spcBef>
                <a:spcPts val="500"/>
              </a:spcBef>
              <a:buFont typeface="Arial" panose="020B0604020202020204" pitchFamily="34" charset="0"/>
              <a:buChar char="•"/>
            </a:pPr>
            <a:r>
              <a:rPr lang="en-US" sz="2000">
                <a:solidFill>
                  <a:prstClr val="black"/>
                </a:solidFill>
                <a:latin typeface="Century" panose="02040604050505020304" pitchFamily="18" charset="0"/>
              </a:rPr>
              <a:t>Integration with CE</a:t>
            </a:r>
          </a:p>
          <a:p>
            <a:pPr marL="685800" lvl="1" indent="-228600">
              <a:lnSpc>
                <a:spcPct val="90000"/>
              </a:lnSpc>
              <a:spcBef>
                <a:spcPts val="500"/>
              </a:spcBef>
              <a:buFont typeface="Arial" panose="020B0604020202020204" pitchFamily="34" charset="0"/>
              <a:buChar char="•"/>
            </a:pPr>
            <a:r>
              <a:rPr lang="en-US" sz="2000">
                <a:solidFill>
                  <a:prstClr val="black"/>
                </a:solidFill>
                <a:latin typeface="Century" panose="02040604050505020304" pitchFamily="18" charset="0"/>
              </a:rPr>
              <a:t>Prioritization and Matching</a:t>
            </a:r>
          </a:p>
          <a:p>
            <a:pPr marL="685800" lvl="1" indent="-228600">
              <a:lnSpc>
                <a:spcPct val="90000"/>
              </a:lnSpc>
              <a:spcBef>
                <a:spcPts val="500"/>
              </a:spcBef>
              <a:buFont typeface="Arial" panose="020B0604020202020204" pitchFamily="34" charset="0"/>
              <a:buChar char="•"/>
            </a:pPr>
            <a:r>
              <a:rPr lang="en-US" sz="2000">
                <a:solidFill>
                  <a:prstClr val="black"/>
                </a:solidFill>
                <a:latin typeface="Century" panose="02040604050505020304" pitchFamily="18" charset="0"/>
              </a:rPr>
              <a:t>Housing navigation and landlord engagement</a:t>
            </a:r>
          </a:p>
          <a:p>
            <a:pPr marL="228600" lvl="0" indent="-228600">
              <a:lnSpc>
                <a:spcPct val="90000"/>
              </a:lnSpc>
              <a:spcBef>
                <a:spcPts val="1000"/>
              </a:spcBef>
              <a:buFont typeface="Arial" panose="020B0604020202020204" pitchFamily="34" charset="0"/>
              <a:buChar char="•"/>
            </a:pPr>
            <a:r>
              <a:rPr lang="en-US" sz="2400" b="1">
                <a:solidFill>
                  <a:prstClr val="black"/>
                </a:solidFill>
                <a:latin typeface="Century" panose="02040604050505020304" pitchFamily="18" charset="0"/>
              </a:rPr>
              <a:t>Where</a:t>
            </a:r>
            <a:r>
              <a:rPr lang="en-US" sz="2400">
                <a:solidFill>
                  <a:prstClr val="black"/>
                </a:solidFill>
                <a:latin typeface="Century" panose="02040604050505020304" pitchFamily="18" charset="0"/>
              </a:rPr>
              <a:t> will the accountability for housing placements and prioritization lay?</a:t>
            </a:r>
          </a:p>
          <a:p>
            <a:pPr marL="228600" lvl="0" indent="-228600">
              <a:lnSpc>
                <a:spcPct val="90000"/>
              </a:lnSpc>
              <a:spcBef>
                <a:spcPts val="1000"/>
              </a:spcBef>
              <a:buFont typeface="Arial" panose="020B0604020202020204" pitchFamily="34" charset="0"/>
              <a:buChar char="•"/>
            </a:pPr>
            <a:r>
              <a:rPr lang="en-US" sz="2400" b="1">
                <a:solidFill>
                  <a:prstClr val="black"/>
                </a:solidFill>
                <a:latin typeface="Century" panose="02040604050505020304" pitchFamily="18" charset="0"/>
              </a:rPr>
              <a:t>When</a:t>
            </a:r>
            <a:r>
              <a:rPr lang="en-US" sz="2400">
                <a:solidFill>
                  <a:prstClr val="black"/>
                </a:solidFill>
                <a:latin typeface="Century" panose="02040604050505020304" pitchFamily="18" charset="0"/>
              </a:rPr>
              <a:t> and how often will they meet?</a:t>
            </a:r>
          </a:p>
          <a:p>
            <a:pPr marL="228600" lvl="0" indent="-228600">
              <a:lnSpc>
                <a:spcPct val="90000"/>
              </a:lnSpc>
              <a:spcBef>
                <a:spcPts val="1000"/>
              </a:spcBef>
              <a:buFont typeface="Arial" panose="020B0604020202020204" pitchFamily="34" charset="0"/>
              <a:buChar char="•"/>
            </a:pPr>
            <a:r>
              <a:rPr lang="en-US" sz="2400" b="1">
                <a:solidFill>
                  <a:prstClr val="black"/>
                </a:solidFill>
                <a:latin typeface="Century" panose="02040604050505020304" pitchFamily="18" charset="0"/>
              </a:rPr>
              <a:t>How </a:t>
            </a:r>
            <a:r>
              <a:rPr lang="en-US" sz="2400">
                <a:solidFill>
                  <a:prstClr val="black"/>
                </a:solidFill>
                <a:latin typeface="Century" panose="02040604050505020304" pitchFamily="18" charset="0"/>
              </a:rPr>
              <a:t>will decisions be made?</a:t>
            </a:r>
          </a:p>
        </p:txBody>
      </p:sp>
    </p:spTree>
    <p:extLst>
      <p:ext uri="{BB962C8B-B14F-4D97-AF65-F5344CB8AC3E}">
        <p14:creationId xmlns:p14="http://schemas.microsoft.com/office/powerpoint/2010/main" val="14478046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45F82-6F4D-4995-8C8A-F575B4654683}"/>
              </a:ext>
            </a:extLst>
          </p:cNvPr>
          <p:cNvSpPr>
            <a:spLocks noGrp="1"/>
          </p:cNvSpPr>
          <p:nvPr>
            <p:ph type="title"/>
          </p:nvPr>
        </p:nvSpPr>
        <p:spPr/>
        <p:txBody>
          <a:bodyPr/>
          <a:lstStyle/>
          <a:p>
            <a:r>
              <a:rPr lang="en-US"/>
              <a:t>Revisiting the Shared Problem…</a:t>
            </a:r>
          </a:p>
        </p:txBody>
      </p:sp>
      <p:graphicFrame>
        <p:nvGraphicFramePr>
          <p:cNvPr id="4" name="Diagram 4">
            <a:extLst>
              <a:ext uri="{FF2B5EF4-FFF2-40B4-BE49-F238E27FC236}">
                <a16:creationId xmlns:a16="http://schemas.microsoft.com/office/drawing/2014/main" id="{1A3A5D40-0C19-4266-BC7D-A9101A4EEFBC}"/>
              </a:ext>
            </a:extLst>
          </p:cNvPr>
          <p:cNvGraphicFramePr>
            <a:graphicFrameLocks noGrp="1"/>
          </p:cNvGraphicFramePr>
          <p:nvPr>
            <p:ph sz="half" idx="10"/>
            <p:extLst>
              <p:ext uri="{D42A27DB-BD31-4B8C-83A1-F6EECF244321}">
                <p14:modId xmlns:p14="http://schemas.microsoft.com/office/powerpoint/2010/main" val="2359245111"/>
              </p:ext>
            </p:extLst>
          </p:nvPr>
        </p:nvGraphicFramePr>
        <p:xfrm>
          <a:off x="838200" y="1690688"/>
          <a:ext cx="10515600" cy="4486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101587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C76CE-6A14-456A-A29C-0770F1FC71D1}"/>
              </a:ext>
            </a:extLst>
          </p:cNvPr>
          <p:cNvSpPr>
            <a:spLocks noGrp="1"/>
          </p:cNvSpPr>
          <p:nvPr>
            <p:ph type="title"/>
          </p:nvPr>
        </p:nvSpPr>
        <p:spPr/>
        <p:txBody>
          <a:bodyPr>
            <a:normAutofit/>
          </a:bodyPr>
          <a:lstStyle/>
          <a:p>
            <a:r>
              <a:rPr lang="en-US" sz="4000">
                <a:latin typeface="Century"/>
              </a:rPr>
              <a:t>Deliverable 3: Plan for Affordable and SH Housing Development</a:t>
            </a:r>
          </a:p>
        </p:txBody>
      </p:sp>
      <p:sp>
        <p:nvSpPr>
          <p:cNvPr id="3" name="Content Placeholder 2">
            <a:extLst>
              <a:ext uri="{FF2B5EF4-FFF2-40B4-BE49-F238E27FC236}">
                <a16:creationId xmlns:a16="http://schemas.microsoft.com/office/drawing/2014/main" id="{CC1A942B-F993-4E01-9A91-5A1C3C6EA21B}"/>
              </a:ext>
            </a:extLst>
          </p:cNvPr>
          <p:cNvSpPr>
            <a:spLocks noGrp="1"/>
          </p:cNvSpPr>
          <p:nvPr>
            <p:ph idx="4294967295"/>
          </p:nvPr>
        </p:nvSpPr>
        <p:spPr>
          <a:xfrm>
            <a:off x="838200" y="2506662"/>
            <a:ext cx="10515600" cy="4351338"/>
          </a:xfrm>
        </p:spPr>
        <p:txBody>
          <a:bodyPr/>
          <a:lstStyle/>
          <a:p>
            <a:r>
              <a:rPr lang="en-US">
                <a:latin typeface="Century" panose="02040604050505020304" pitchFamily="18" charset="0"/>
              </a:rPr>
              <a:t>Technical Assistance and recommendations for resource allocation to develop 200 new units of affordable and 40 units of supportive housing.</a:t>
            </a:r>
          </a:p>
          <a:p>
            <a:endParaRPr lang="en-US">
              <a:latin typeface="Century" panose="02040604050505020304" pitchFamily="18" charset="0"/>
            </a:endParaRPr>
          </a:p>
          <a:p>
            <a:r>
              <a:rPr lang="en-US">
                <a:latin typeface="Century" panose="02040604050505020304" pitchFamily="18" charset="0"/>
              </a:rPr>
              <a:t>Use results of the needs assessment and financial modeling to determine target population(s), geographic focus and key partners.</a:t>
            </a:r>
          </a:p>
        </p:txBody>
      </p:sp>
    </p:spTree>
    <p:extLst>
      <p:ext uri="{BB962C8B-B14F-4D97-AF65-F5344CB8AC3E}">
        <p14:creationId xmlns:p14="http://schemas.microsoft.com/office/powerpoint/2010/main" val="42179570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8127" y="272762"/>
            <a:ext cx="10515600" cy="632402"/>
          </a:xfrm>
        </p:spPr>
        <p:txBody>
          <a:bodyPr>
            <a:normAutofit fontScale="90000"/>
          </a:bodyPr>
          <a:lstStyle/>
          <a:p>
            <a:r>
              <a:rPr lang="en-US">
                <a:latin typeface="+mn-lt"/>
              </a:rPr>
              <a:t>Housing Workgroup Structure</a:t>
            </a:r>
          </a:p>
        </p:txBody>
      </p:sp>
      <p:sp>
        <p:nvSpPr>
          <p:cNvPr id="3" name="Content Placeholder 2"/>
          <p:cNvSpPr>
            <a:spLocks noGrp="1"/>
          </p:cNvSpPr>
          <p:nvPr>
            <p:ph sz="half" idx="10"/>
          </p:nvPr>
        </p:nvSpPr>
        <p:spPr>
          <a:xfrm>
            <a:off x="535709" y="1226398"/>
            <a:ext cx="4775200" cy="4486275"/>
          </a:xfrm>
        </p:spPr>
        <p:txBody>
          <a:bodyPr/>
          <a:lstStyle/>
          <a:p>
            <a:pPr marL="0" indent="0" algn="just">
              <a:buNone/>
            </a:pPr>
            <a:r>
              <a:rPr lang="en-US" sz="1800"/>
              <a:t>10-12 people, representing expertise in development, service provision, lived experience, and state/local officials.  The scope is time-limited, with an aim of completing five 1.5 hour sessions with the following objectives:</a:t>
            </a:r>
          </a:p>
          <a:p>
            <a:pPr lvl="0"/>
            <a:r>
              <a:rPr lang="en-US" sz="1800"/>
              <a:t>To identify and leverage the necessary resources including capital, operating and service funding.</a:t>
            </a:r>
          </a:p>
          <a:p>
            <a:pPr lvl="0"/>
            <a:r>
              <a:rPr lang="en-US" sz="1800"/>
              <a:t> Coordination among funding streams.</a:t>
            </a:r>
          </a:p>
          <a:p>
            <a:pPr lvl="0"/>
            <a:r>
              <a:rPr lang="en-US" sz="1800"/>
              <a:t> Discuss current PSH programs. Identify and troubleshoot barriers.</a:t>
            </a:r>
          </a:p>
          <a:p>
            <a:pPr lvl="0"/>
            <a:r>
              <a:rPr lang="en-US" sz="1800"/>
              <a:t>Mechanisms to increase integrated SH </a:t>
            </a:r>
          </a:p>
          <a:p>
            <a:pPr lvl="0"/>
            <a:r>
              <a:rPr lang="en-US" sz="1800"/>
              <a:t>Target populations/AMIs </a:t>
            </a:r>
          </a:p>
          <a:p>
            <a:pPr lvl="0"/>
            <a:r>
              <a:rPr lang="en-US" sz="1800"/>
              <a:t>Evaluation Metrics</a:t>
            </a:r>
          </a:p>
          <a:p>
            <a:pPr lvl="0"/>
            <a:r>
              <a:rPr lang="en-US" sz="1800"/>
              <a:t>Build capacity. </a:t>
            </a:r>
          </a:p>
          <a:p>
            <a:pPr lvl="0"/>
            <a:r>
              <a:rPr lang="en-US" sz="1800"/>
              <a:t>Policy Considerations.</a:t>
            </a:r>
          </a:p>
          <a:p>
            <a:pPr marL="0" indent="0">
              <a:buNone/>
            </a:pPr>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036549408"/>
              </p:ext>
            </p:extLst>
          </p:nvPr>
        </p:nvGraphicFramePr>
        <p:xfrm>
          <a:off x="5549404" y="1481804"/>
          <a:ext cx="6265545" cy="612394"/>
        </p:xfrm>
        <a:graphic>
          <a:graphicData uri="http://schemas.openxmlformats.org/drawingml/2006/table">
            <a:tbl>
              <a:tblPr firstRow="1" firstCol="1" bandRow="1">
                <a:tableStyleId>{5C22544A-7EE6-4342-B048-85BDC9FD1C3A}</a:tableStyleId>
              </a:tblPr>
              <a:tblGrid>
                <a:gridCol w="1517650">
                  <a:extLst>
                    <a:ext uri="{9D8B030D-6E8A-4147-A177-3AD203B41FA5}">
                      <a16:colId xmlns:a16="http://schemas.microsoft.com/office/drawing/2014/main" val="3224436063"/>
                    </a:ext>
                  </a:extLst>
                </a:gridCol>
                <a:gridCol w="4747895">
                  <a:extLst>
                    <a:ext uri="{9D8B030D-6E8A-4147-A177-3AD203B41FA5}">
                      <a16:colId xmlns:a16="http://schemas.microsoft.com/office/drawing/2014/main" val="3776457051"/>
                    </a:ext>
                  </a:extLst>
                </a:gridCol>
              </a:tblGrid>
              <a:tr h="0">
                <a:tc>
                  <a:txBody>
                    <a:bodyPr/>
                    <a:lstStyle/>
                    <a:p>
                      <a:pPr marL="0" marR="0" algn="ctr">
                        <a:lnSpc>
                          <a:spcPct val="115000"/>
                        </a:lnSpc>
                        <a:spcBef>
                          <a:spcPts val="0"/>
                        </a:spcBef>
                        <a:spcAft>
                          <a:spcPts val="0"/>
                        </a:spcAft>
                      </a:pPr>
                      <a:r>
                        <a:rPr lang="en-US" sz="1800">
                          <a:effectLst/>
                        </a:rPr>
                        <a:t>Session 1</a:t>
                      </a:r>
                      <a:endPar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800">
                          <a:effectLst/>
                        </a:rPr>
                        <a:t>Discuss current PSH programs. Identify and troubleshoot barriers.</a:t>
                      </a:r>
                      <a:endPar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05842095"/>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461872045"/>
              </p:ext>
            </p:extLst>
          </p:nvPr>
        </p:nvGraphicFramePr>
        <p:xfrm>
          <a:off x="5549403" y="2199361"/>
          <a:ext cx="6265545" cy="927862"/>
        </p:xfrm>
        <a:graphic>
          <a:graphicData uri="http://schemas.openxmlformats.org/drawingml/2006/table">
            <a:tbl>
              <a:tblPr firstRow="1" firstCol="1" bandRow="1">
                <a:tableStyleId>{5C22544A-7EE6-4342-B048-85BDC9FD1C3A}</a:tableStyleId>
              </a:tblPr>
              <a:tblGrid>
                <a:gridCol w="1517650">
                  <a:extLst>
                    <a:ext uri="{9D8B030D-6E8A-4147-A177-3AD203B41FA5}">
                      <a16:colId xmlns:a16="http://schemas.microsoft.com/office/drawing/2014/main" val="3869268946"/>
                    </a:ext>
                  </a:extLst>
                </a:gridCol>
                <a:gridCol w="4747895">
                  <a:extLst>
                    <a:ext uri="{9D8B030D-6E8A-4147-A177-3AD203B41FA5}">
                      <a16:colId xmlns:a16="http://schemas.microsoft.com/office/drawing/2014/main" val="293022030"/>
                    </a:ext>
                  </a:extLst>
                </a:gridCol>
              </a:tblGrid>
              <a:tr h="0">
                <a:tc>
                  <a:txBody>
                    <a:bodyPr/>
                    <a:lstStyle/>
                    <a:p>
                      <a:pPr marL="0" marR="0" algn="ctr">
                        <a:lnSpc>
                          <a:spcPct val="115000"/>
                        </a:lnSpc>
                        <a:spcBef>
                          <a:spcPts val="0"/>
                        </a:spcBef>
                        <a:spcAft>
                          <a:spcPts val="0"/>
                        </a:spcAft>
                      </a:pPr>
                      <a:r>
                        <a:rPr lang="en-US" sz="1800">
                          <a:effectLst/>
                        </a:rPr>
                        <a:t>Session 2</a:t>
                      </a:r>
                      <a:endPar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800">
                          <a:effectLst/>
                        </a:rPr>
                        <a:t>Identify and leverage the necessary resources including capital, operating and service funding. Discuss coordination among funding streams.</a:t>
                      </a:r>
                      <a:endPar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84171629"/>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369131713"/>
              </p:ext>
            </p:extLst>
          </p:nvPr>
        </p:nvGraphicFramePr>
        <p:xfrm>
          <a:off x="5549403" y="3195216"/>
          <a:ext cx="6265545" cy="548640"/>
        </p:xfrm>
        <a:graphic>
          <a:graphicData uri="http://schemas.openxmlformats.org/drawingml/2006/table">
            <a:tbl>
              <a:tblPr firstRow="1" firstCol="1" bandRow="1">
                <a:tableStyleId>{5C22544A-7EE6-4342-B048-85BDC9FD1C3A}</a:tableStyleId>
              </a:tblPr>
              <a:tblGrid>
                <a:gridCol w="1517650">
                  <a:extLst>
                    <a:ext uri="{9D8B030D-6E8A-4147-A177-3AD203B41FA5}">
                      <a16:colId xmlns:a16="http://schemas.microsoft.com/office/drawing/2014/main" val="2340488359"/>
                    </a:ext>
                  </a:extLst>
                </a:gridCol>
                <a:gridCol w="4747895">
                  <a:extLst>
                    <a:ext uri="{9D8B030D-6E8A-4147-A177-3AD203B41FA5}">
                      <a16:colId xmlns:a16="http://schemas.microsoft.com/office/drawing/2014/main" val="969109497"/>
                    </a:ext>
                  </a:extLst>
                </a:gridCol>
              </a:tblGrid>
              <a:tr h="0">
                <a:tc>
                  <a:txBody>
                    <a:bodyPr/>
                    <a:lstStyle/>
                    <a:p>
                      <a:pPr marL="0" marR="0" algn="ctr">
                        <a:lnSpc>
                          <a:spcPct val="115000"/>
                        </a:lnSpc>
                        <a:spcBef>
                          <a:spcPts val="0"/>
                        </a:spcBef>
                        <a:spcAft>
                          <a:spcPts val="0"/>
                        </a:spcAft>
                      </a:pPr>
                      <a:r>
                        <a:rPr lang="en-US" sz="1800">
                          <a:effectLst/>
                        </a:rPr>
                        <a:t>Session 3</a:t>
                      </a:r>
                      <a:endPar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222885">
                        <a:spcBef>
                          <a:spcPts val="0"/>
                        </a:spcBef>
                        <a:spcAft>
                          <a:spcPts val="0"/>
                        </a:spcAft>
                      </a:pPr>
                      <a:r>
                        <a:rPr lang="en-US" sz="1800">
                          <a:effectLst/>
                        </a:rPr>
                        <a:t>Building coordination capacity between developers and service providers.</a:t>
                      </a:r>
                      <a:endPar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55150898"/>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314365626"/>
              </p:ext>
            </p:extLst>
          </p:nvPr>
        </p:nvGraphicFramePr>
        <p:xfrm>
          <a:off x="5549403" y="3906396"/>
          <a:ext cx="6265545" cy="927862"/>
        </p:xfrm>
        <a:graphic>
          <a:graphicData uri="http://schemas.openxmlformats.org/drawingml/2006/table">
            <a:tbl>
              <a:tblPr firstRow="1" firstCol="1" bandRow="1">
                <a:tableStyleId>{5C22544A-7EE6-4342-B048-85BDC9FD1C3A}</a:tableStyleId>
              </a:tblPr>
              <a:tblGrid>
                <a:gridCol w="1517650">
                  <a:extLst>
                    <a:ext uri="{9D8B030D-6E8A-4147-A177-3AD203B41FA5}">
                      <a16:colId xmlns:a16="http://schemas.microsoft.com/office/drawing/2014/main" val="4222123564"/>
                    </a:ext>
                  </a:extLst>
                </a:gridCol>
                <a:gridCol w="4747895">
                  <a:extLst>
                    <a:ext uri="{9D8B030D-6E8A-4147-A177-3AD203B41FA5}">
                      <a16:colId xmlns:a16="http://schemas.microsoft.com/office/drawing/2014/main" val="1632408720"/>
                    </a:ext>
                  </a:extLst>
                </a:gridCol>
              </a:tblGrid>
              <a:tr h="0">
                <a:tc>
                  <a:txBody>
                    <a:bodyPr/>
                    <a:lstStyle/>
                    <a:p>
                      <a:pPr marL="0" marR="0" algn="ctr">
                        <a:lnSpc>
                          <a:spcPct val="115000"/>
                        </a:lnSpc>
                        <a:spcBef>
                          <a:spcPts val="0"/>
                        </a:spcBef>
                        <a:spcAft>
                          <a:spcPts val="0"/>
                        </a:spcAft>
                      </a:pPr>
                      <a:r>
                        <a:rPr lang="en-US" sz="1800">
                          <a:effectLst/>
                        </a:rPr>
                        <a:t>Session 4</a:t>
                      </a:r>
                      <a:endPar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800">
                          <a:effectLst/>
                        </a:rPr>
                        <a:t>Discussion of housing models and funding mechanisms for integrated PSH. The role of municipalities in development.</a:t>
                      </a:r>
                      <a:endPar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36521525"/>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3610729230"/>
              </p:ext>
            </p:extLst>
          </p:nvPr>
        </p:nvGraphicFramePr>
        <p:xfrm>
          <a:off x="5549403" y="4996798"/>
          <a:ext cx="6265545" cy="927862"/>
        </p:xfrm>
        <a:graphic>
          <a:graphicData uri="http://schemas.openxmlformats.org/drawingml/2006/table">
            <a:tbl>
              <a:tblPr firstRow="1" firstCol="1" bandRow="1">
                <a:tableStyleId>{5C22544A-7EE6-4342-B048-85BDC9FD1C3A}</a:tableStyleId>
              </a:tblPr>
              <a:tblGrid>
                <a:gridCol w="1517650">
                  <a:extLst>
                    <a:ext uri="{9D8B030D-6E8A-4147-A177-3AD203B41FA5}">
                      <a16:colId xmlns:a16="http://schemas.microsoft.com/office/drawing/2014/main" val="3411568631"/>
                    </a:ext>
                  </a:extLst>
                </a:gridCol>
                <a:gridCol w="4747895">
                  <a:extLst>
                    <a:ext uri="{9D8B030D-6E8A-4147-A177-3AD203B41FA5}">
                      <a16:colId xmlns:a16="http://schemas.microsoft.com/office/drawing/2014/main" val="867502348"/>
                    </a:ext>
                  </a:extLst>
                </a:gridCol>
              </a:tblGrid>
              <a:tr h="0">
                <a:tc>
                  <a:txBody>
                    <a:bodyPr/>
                    <a:lstStyle/>
                    <a:p>
                      <a:pPr marL="0" marR="0" algn="ctr">
                        <a:lnSpc>
                          <a:spcPct val="115000"/>
                        </a:lnSpc>
                        <a:spcBef>
                          <a:spcPts val="0"/>
                        </a:spcBef>
                        <a:spcAft>
                          <a:spcPts val="0"/>
                        </a:spcAft>
                      </a:pPr>
                      <a:r>
                        <a:rPr lang="en-US" sz="1800">
                          <a:effectLst/>
                        </a:rPr>
                        <a:t>Session 5</a:t>
                      </a:r>
                      <a:endPar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800">
                          <a:effectLst/>
                        </a:rPr>
                        <a:t>Targets, timelines and evaluation metrics. Integration with broader system re-design efforts. </a:t>
                      </a:r>
                      <a:endPar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35496917"/>
                  </a:ext>
                </a:extLst>
              </a:tr>
            </a:tbl>
          </a:graphicData>
        </a:graphic>
      </p:graphicFrame>
    </p:spTree>
    <p:extLst>
      <p:ext uri="{BB962C8B-B14F-4D97-AF65-F5344CB8AC3E}">
        <p14:creationId xmlns:p14="http://schemas.microsoft.com/office/powerpoint/2010/main" val="38761985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874" y="262011"/>
            <a:ext cx="10515600" cy="632402"/>
          </a:xfrm>
        </p:spPr>
        <p:txBody>
          <a:bodyPr>
            <a:normAutofit fontScale="90000"/>
          </a:bodyPr>
          <a:lstStyle/>
          <a:p>
            <a:r>
              <a:rPr lang="en-US">
                <a:latin typeface="+mn-lt"/>
              </a:rPr>
              <a:t>Shelter Workgroup Structure</a:t>
            </a:r>
          </a:p>
        </p:txBody>
      </p:sp>
      <p:sp>
        <p:nvSpPr>
          <p:cNvPr id="3" name="Content Placeholder 2"/>
          <p:cNvSpPr>
            <a:spLocks noGrp="1"/>
          </p:cNvSpPr>
          <p:nvPr>
            <p:ph sz="half" idx="10"/>
          </p:nvPr>
        </p:nvSpPr>
        <p:spPr>
          <a:xfrm>
            <a:off x="240632" y="1226398"/>
            <a:ext cx="5070277" cy="4486275"/>
          </a:xfrm>
        </p:spPr>
        <p:txBody>
          <a:bodyPr/>
          <a:lstStyle/>
          <a:p>
            <a:pPr marL="0" indent="0">
              <a:buNone/>
            </a:pPr>
            <a:r>
              <a:rPr lang="en-US" sz="2000" b="1"/>
              <a:t>Comprised of 10 -12 people, representing front line programs and staff. </a:t>
            </a:r>
          </a:p>
          <a:p>
            <a:pPr lvl="0"/>
            <a:r>
              <a:rPr lang="en-US" sz="2000"/>
              <a:t>Outreach/Engagement/Triage</a:t>
            </a:r>
          </a:p>
          <a:p>
            <a:pPr lvl="0"/>
            <a:r>
              <a:rPr lang="en-US" sz="2000"/>
              <a:t>Addressing Shelter Capacity – are we using the beds we have?</a:t>
            </a:r>
          </a:p>
          <a:p>
            <a:pPr lvl="0"/>
            <a:r>
              <a:rPr lang="en-US" sz="2000"/>
              <a:t>Statewide Shelter Practices such as Housing First, Housing Navigation and Assertive Engagement</a:t>
            </a:r>
          </a:p>
          <a:p>
            <a:pPr lvl="0"/>
            <a:r>
              <a:rPr lang="en-US" sz="2000"/>
              <a:t>Coordinated Entry and Regional Coordination and Considerations</a:t>
            </a:r>
          </a:p>
          <a:p>
            <a:pPr lvl="0"/>
            <a:r>
              <a:rPr lang="en-US" sz="2000"/>
              <a:t>Improving access to mainstream resources and benefits</a:t>
            </a:r>
          </a:p>
          <a:p>
            <a:pPr lvl="0"/>
            <a:r>
              <a:rPr lang="en-US" sz="2000"/>
              <a:t>Goal setting, defining evaluation metrics</a:t>
            </a:r>
          </a:p>
          <a:p>
            <a:pPr lvl="0"/>
            <a:r>
              <a:rPr lang="en-US" sz="2000"/>
              <a:t>Policy Considerations and Resource Allocation</a:t>
            </a:r>
          </a:p>
          <a:p>
            <a:pPr lvl="0"/>
            <a:r>
              <a:rPr lang="en-US" sz="2000"/>
              <a:t>Impact of COVID 19</a:t>
            </a:r>
          </a:p>
          <a:p>
            <a:pPr marL="0" indent="0">
              <a:buNone/>
            </a:pPr>
            <a:endParaRPr lang="en-US"/>
          </a:p>
        </p:txBody>
      </p:sp>
      <p:graphicFrame>
        <p:nvGraphicFramePr>
          <p:cNvPr id="5" name="Table 4"/>
          <p:cNvGraphicFramePr>
            <a:graphicFrameLocks noGrp="1"/>
          </p:cNvGraphicFramePr>
          <p:nvPr>
            <p:extLst>
              <p:ext uri="{D42A27DB-BD31-4B8C-83A1-F6EECF244321}">
                <p14:modId xmlns:p14="http://schemas.microsoft.com/office/powerpoint/2010/main" val="2113024996"/>
              </p:ext>
            </p:extLst>
          </p:nvPr>
        </p:nvGraphicFramePr>
        <p:xfrm>
          <a:off x="5549404" y="1481803"/>
          <a:ext cx="6265545" cy="927862"/>
        </p:xfrm>
        <a:graphic>
          <a:graphicData uri="http://schemas.openxmlformats.org/drawingml/2006/table">
            <a:tbl>
              <a:tblPr firstRow="1" firstCol="1" bandRow="1">
                <a:tableStyleId>{5C22544A-7EE6-4342-B048-85BDC9FD1C3A}</a:tableStyleId>
              </a:tblPr>
              <a:tblGrid>
                <a:gridCol w="1517650">
                  <a:extLst>
                    <a:ext uri="{9D8B030D-6E8A-4147-A177-3AD203B41FA5}">
                      <a16:colId xmlns:a16="http://schemas.microsoft.com/office/drawing/2014/main" val="3224436063"/>
                    </a:ext>
                  </a:extLst>
                </a:gridCol>
                <a:gridCol w="4747895">
                  <a:extLst>
                    <a:ext uri="{9D8B030D-6E8A-4147-A177-3AD203B41FA5}">
                      <a16:colId xmlns:a16="http://schemas.microsoft.com/office/drawing/2014/main" val="3776457051"/>
                    </a:ext>
                  </a:extLst>
                </a:gridCol>
              </a:tblGrid>
              <a:tr h="555017">
                <a:tc>
                  <a:txBody>
                    <a:bodyPr/>
                    <a:lstStyle/>
                    <a:p>
                      <a:pPr marL="0" marR="0" algn="ctr">
                        <a:lnSpc>
                          <a:spcPct val="115000"/>
                        </a:lnSpc>
                        <a:spcBef>
                          <a:spcPts val="0"/>
                        </a:spcBef>
                        <a:spcAft>
                          <a:spcPts val="0"/>
                        </a:spcAft>
                      </a:pPr>
                      <a:r>
                        <a:rPr lang="en-US" sz="1800">
                          <a:effectLst/>
                          <a:latin typeface="+mj-lt"/>
                        </a:rPr>
                        <a:t>Session 1</a:t>
                      </a:r>
                      <a:endParaRPr lang="en-US" sz="18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800" b="1">
                          <a:solidFill>
                            <a:schemeClr val="bg1"/>
                          </a:solidFill>
                          <a:effectLst/>
                          <a:latin typeface="+mn-lt"/>
                          <a:ea typeface="Times New Roman" panose="02020603050405020304" pitchFamily="18" charset="0"/>
                          <a:cs typeface="Times New Roman" panose="02020603050405020304" pitchFamily="18" charset="0"/>
                        </a:rPr>
                        <a:t>Level-setting around purpose, establishing goals and addressing shelter capacity, including COVID 19 concerns</a:t>
                      </a:r>
                      <a:endParaRPr lang="en-US" sz="18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05842095"/>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604805187"/>
              </p:ext>
            </p:extLst>
          </p:nvPr>
        </p:nvGraphicFramePr>
        <p:xfrm>
          <a:off x="5549402" y="2484036"/>
          <a:ext cx="6265545" cy="548640"/>
        </p:xfrm>
        <a:graphic>
          <a:graphicData uri="http://schemas.openxmlformats.org/drawingml/2006/table">
            <a:tbl>
              <a:tblPr firstRow="1" firstCol="1" bandRow="1">
                <a:tableStyleId>{5C22544A-7EE6-4342-B048-85BDC9FD1C3A}</a:tableStyleId>
              </a:tblPr>
              <a:tblGrid>
                <a:gridCol w="1517650">
                  <a:extLst>
                    <a:ext uri="{9D8B030D-6E8A-4147-A177-3AD203B41FA5}">
                      <a16:colId xmlns:a16="http://schemas.microsoft.com/office/drawing/2014/main" val="3869268946"/>
                    </a:ext>
                  </a:extLst>
                </a:gridCol>
                <a:gridCol w="4747895">
                  <a:extLst>
                    <a:ext uri="{9D8B030D-6E8A-4147-A177-3AD203B41FA5}">
                      <a16:colId xmlns:a16="http://schemas.microsoft.com/office/drawing/2014/main" val="293022030"/>
                    </a:ext>
                  </a:extLst>
                </a:gridCol>
              </a:tblGrid>
              <a:tr h="0">
                <a:tc>
                  <a:txBody>
                    <a:bodyPr/>
                    <a:lstStyle/>
                    <a:p>
                      <a:pPr algn="ctr"/>
                      <a:r>
                        <a:rPr lang="en-US"/>
                        <a:t>Session 2</a:t>
                      </a:r>
                    </a:p>
                  </a:txBody>
                  <a:tcPr marL="68580" marR="68580" marT="0" marB="0" anchor="ctr"/>
                </a:tc>
                <a:tc>
                  <a:txBody>
                    <a:bodyPr/>
                    <a:lstStyle/>
                    <a:p>
                      <a:r>
                        <a:rPr lang="en-US" sz="1800" b="1" kern="1200">
                          <a:solidFill>
                            <a:schemeClr val="lt1"/>
                          </a:solidFill>
                          <a:effectLst/>
                          <a:latin typeface="+mn-lt"/>
                          <a:ea typeface="+mn-ea"/>
                          <a:cs typeface="+mn-cs"/>
                        </a:rPr>
                        <a:t>Accessibility, outreach, engagement, triage and statewide shelter practices such as Housing First</a:t>
                      </a:r>
                      <a:endParaRPr lang="en-US"/>
                    </a:p>
                  </a:txBody>
                  <a:tcPr marL="68580" marR="68580" marT="0" marB="0"/>
                </a:tc>
                <a:extLst>
                  <a:ext uri="{0D108BD9-81ED-4DB2-BD59-A6C34878D82A}">
                    <a16:rowId xmlns:a16="http://schemas.microsoft.com/office/drawing/2014/main" val="4084171629"/>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045119931"/>
              </p:ext>
            </p:extLst>
          </p:nvPr>
        </p:nvGraphicFramePr>
        <p:xfrm>
          <a:off x="5549403" y="3195216"/>
          <a:ext cx="6265545" cy="548640"/>
        </p:xfrm>
        <a:graphic>
          <a:graphicData uri="http://schemas.openxmlformats.org/drawingml/2006/table">
            <a:tbl>
              <a:tblPr firstRow="1" firstCol="1" bandRow="1">
                <a:tableStyleId>{5C22544A-7EE6-4342-B048-85BDC9FD1C3A}</a:tableStyleId>
              </a:tblPr>
              <a:tblGrid>
                <a:gridCol w="1517650">
                  <a:extLst>
                    <a:ext uri="{9D8B030D-6E8A-4147-A177-3AD203B41FA5}">
                      <a16:colId xmlns:a16="http://schemas.microsoft.com/office/drawing/2014/main" val="2340488359"/>
                    </a:ext>
                  </a:extLst>
                </a:gridCol>
                <a:gridCol w="4747895">
                  <a:extLst>
                    <a:ext uri="{9D8B030D-6E8A-4147-A177-3AD203B41FA5}">
                      <a16:colId xmlns:a16="http://schemas.microsoft.com/office/drawing/2014/main" val="969109497"/>
                    </a:ext>
                  </a:extLst>
                </a:gridCol>
              </a:tblGrid>
              <a:tr h="0">
                <a:tc>
                  <a:txBody>
                    <a:bodyPr/>
                    <a:lstStyle/>
                    <a:p>
                      <a:pPr marL="0" marR="0" algn="ctr">
                        <a:lnSpc>
                          <a:spcPct val="115000"/>
                        </a:lnSpc>
                        <a:spcBef>
                          <a:spcPts val="0"/>
                        </a:spcBef>
                        <a:spcAft>
                          <a:spcPts val="0"/>
                        </a:spcAft>
                      </a:pPr>
                      <a:r>
                        <a:rPr lang="en-US" sz="1800">
                          <a:effectLst/>
                        </a:rPr>
                        <a:t>Session 3</a:t>
                      </a:r>
                      <a:endPar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222885">
                        <a:spcBef>
                          <a:spcPts val="0"/>
                        </a:spcBef>
                        <a:spcAft>
                          <a:spcPts val="0"/>
                        </a:spcAft>
                      </a:pPr>
                      <a:r>
                        <a:rPr lang="en-US" sz="1800">
                          <a:effectLst/>
                        </a:rPr>
                        <a:t>Integration</a:t>
                      </a:r>
                      <a:r>
                        <a:rPr lang="en-US" sz="1800" baseline="0">
                          <a:effectLst/>
                        </a:rPr>
                        <a:t> and access to mainstream resources.</a:t>
                      </a:r>
                      <a:endPar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55150898"/>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479634420"/>
              </p:ext>
            </p:extLst>
          </p:nvPr>
        </p:nvGraphicFramePr>
        <p:xfrm>
          <a:off x="5549403" y="3906396"/>
          <a:ext cx="6265545" cy="927862"/>
        </p:xfrm>
        <a:graphic>
          <a:graphicData uri="http://schemas.openxmlformats.org/drawingml/2006/table">
            <a:tbl>
              <a:tblPr firstRow="1" firstCol="1" bandRow="1">
                <a:tableStyleId>{5C22544A-7EE6-4342-B048-85BDC9FD1C3A}</a:tableStyleId>
              </a:tblPr>
              <a:tblGrid>
                <a:gridCol w="1517650">
                  <a:extLst>
                    <a:ext uri="{9D8B030D-6E8A-4147-A177-3AD203B41FA5}">
                      <a16:colId xmlns:a16="http://schemas.microsoft.com/office/drawing/2014/main" val="4222123564"/>
                    </a:ext>
                  </a:extLst>
                </a:gridCol>
                <a:gridCol w="4747895">
                  <a:extLst>
                    <a:ext uri="{9D8B030D-6E8A-4147-A177-3AD203B41FA5}">
                      <a16:colId xmlns:a16="http://schemas.microsoft.com/office/drawing/2014/main" val="1632408720"/>
                    </a:ext>
                  </a:extLst>
                </a:gridCol>
              </a:tblGrid>
              <a:tr h="0">
                <a:tc>
                  <a:txBody>
                    <a:bodyPr/>
                    <a:lstStyle/>
                    <a:p>
                      <a:pPr marL="0" marR="0" algn="ctr">
                        <a:lnSpc>
                          <a:spcPct val="115000"/>
                        </a:lnSpc>
                        <a:spcBef>
                          <a:spcPts val="0"/>
                        </a:spcBef>
                        <a:spcAft>
                          <a:spcPts val="0"/>
                        </a:spcAft>
                      </a:pPr>
                      <a:r>
                        <a:rPr lang="en-US" sz="1800">
                          <a:effectLst/>
                        </a:rPr>
                        <a:t>Session 4</a:t>
                      </a:r>
                      <a:endPar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800">
                          <a:effectLst/>
                        </a:rPr>
                        <a:t>Policy considerations,</a:t>
                      </a:r>
                      <a:r>
                        <a:rPr lang="en-US" sz="1800" baseline="0">
                          <a:effectLst/>
                        </a:rPr>
                        <a:t> resource allocation and working toward a shared definition of evaluation metrics. </a:t>
                      </a:r>
                      <a:endPar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36521525"/>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320984816"/>
              </p:ext>
            </p:extLst>
          </p:nvPr>
        </p:nvGraphicFramePr>
        <p:xfrm>
          <a:off x="5549403" y="4996798"/>
          <a:ext cx="6265545" cy="927862"/>
        </p:xfrm>
        <a:graphic>
          <a:graphicData uri="http://schemas.openxmlformats.org/drawingml/2006/table">
            <a:tbl>
              <a:tblPr firstRow="1" firstCol="1" bandRow="1">
                <a:tableStyleId>{5C22544A-7EE6-4342-B048-85BDC9FD1C3A}</a:tableStyleId>
              </a:tblPr>
              <a:tblGrid>
                <a:gridCol w="1517650">
                  <a:extLst>
                    <a:ext uri="{9D8B030D-6E8A-4147-A177-3AD203B41FA5}">
                      <a16:colId xmlns:a16="http://schemas.microsoft.com/office/drawing/2014/main" val="3411568631"/>
                    </a:ext>
                  </a:extLst>
                </a:gridCol>
                <a:gridCol w="4747895">
                  <a:extLst>
                    <a:ext uri="{9D8B030D-6E8A-4147-A177-3AD203B41FA5}">
                      <a16:colId xmlns:a16="http://schemas.microsoft.com/office/drawing/2014/main" val="867502348"/>
                    </a:ext>
                  </a:extLst>
                </a:gridCol>
              </a:tblGrid>
              <a:tr h="0">
                <a:tc>
                  <a:txBody>
                    <a:bodyPr/>
                    <a:lstStyle/>
                    <a:p>
                      <a:pPr marL="0" marR="0" algn="ctr">
                        <a:lnSpc>
                          <a:spcPct val="115000"/>
                        </a:lnSpc>
                        <a:spcBef>
                          <a:spcPts val="0"/>
                        </a:spcBef>
                        <a:spcAft>
                          <a:spcPts val="0"/>
                        </a:spcAft>
                      </a:pPr>
                      <a:r>
                        <a:rPr lang="en-US" sz="1800">
                          <a:effectLst/>
                        </a:rPr>
                        <a:t>Session 5</a:t>
                      </a:r>
                      <a:endPar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800">
                          <a:solidFill>
                            <a:schemeClr val="lt1"/>
                          </a:solidFill>
                          <a:effectLst/>
                          <a:latin typeface="+mn-lt"/>
                          <a:ea typeface="+mn-ea"/>
                          <a:cs typeface="+mn-cs"/>
                        </a:rPr>
                        <a:t>Coordinated</a:t>
                      </a:r>
                      <a:r>
                        <a:rPr lang="en-US" sz="1800" baseline="0">
                          <a:solidFill>
                            <a:schemeClr val="lt1"/>
                          </a:solidFill>
                          <a:effectLst/>
                          <a:latin typeface="+mn-lt"/>
                          <a:ea typeface="+mn-ea"/>
                          <a:cs typeface="+mn-cs"/>
                        </a:rPr>
                        <a:t> Entry and service hub considerations. Draft final recommendations for consideration by the SHC. </a:t>
                      </a:r>
                      <a:endPar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35496917"/>
                  </a:ext>
                </a:extLst>
              </a:tr>
            </a:tbl>
          </a:graphicData>
        </a:graphic>
      </p:graphicFrame>
    </p:spTree>
    <p:extLst>
      <p:ext uri="{BB962C8B-B14F-4D97-AF65-F5344CB8AC3E}">
        <p14:creationId xmlns:p14="http://schemas.microsoft.com/office/powerpoint/2010/main" val="42881029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8">
            <a:extLst>
              <a:ext uri="{FF2B5EF4-FFF2-40B4-BE49-F238E27FC236}">
                <a16:creationId xmlns:a16="http://schemas.microsoft.com/office/drawing/2014/main" id="{5B9CE10B-7217-4727-A3A7-5DF664DEB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BFB29F-FBB3-450A-9FE4-5080B878AB66}"/>
              </a:ext>
            </a:extLst>
          </p:cNvPr>
          <p:cNvSpPr>
            <a:spLocks noGrp="1"/>
          </p:cNvSpPr>
          <p:nvPr>
            <p:ph type="title"/>
          </p:nvPr>
        </p:nvSpPr>
        <p:spPr>
          <a:xfrm>
            <a:off x="337497" y="679731"/>
            <a:ext cx="3124151" cy="3736540"/>
          </a:xfrm>
        </p:spPr>
        <p:txBody>
          <a:bodyPr vert="horz" lIns="91440" tIns="45720" rIns="91440" bIns="45720" rtlCol="0" anchor="b">
            <a:normAutofit/>
          </a:bodyPr>
          <a:lstStyle/>
          <a:p>
            <a:r>
              <a:rPr lang="en-US" sz="4300" kern="1200">
                <a:solidFill>
                  <a:schemeClr val="tx1"/>
                </a:solidFill>
                <a:latin typeface="+mj-lt"/>
                <a:ea typeface="+mj-ea"/>
                <a:cs typeface="+mj-cs"/>
              </a:rPr>
              <a:t>Service Hub brainstorm </a:t>
            </a:r>
            <a:r>
              <a:rPr lang="en-US" sz="4300">
                <a:solidFill>
                  <a:schemeClr val="tx1"/>
                </a:solidFill>
              </a:rPr>
              <a:t>with</a:t>
            </a:r>
            <a:r>
              <a:rPr lang="en-US" sz="4300" kern="1200">
                <a:solidFill>
                  <a:schemeClr val="tx1"/>
                </a:solidFill>
                <a:latin typeface="+mj-lt"/>
                <a:ea typeface="+mj-ea"/>
                <a:cs typeface="+mj-cs"/>
              </a:rPr>
              <a:t> focus groups</a:t>
            </a:r>
          </a:p>
        </p:txBody>
      </p:sp>
      <p:grpSp>
        <p:nvGrpSpPr>
          <p:cNvPr id="8" name="Group 10">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12" name="Straight Connector 11">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12">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1084" y="679731"/>
            <a:ext cx="7682293" cy="56628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descr="Map&#10;&#10;Description automatically generated">
            <a:extLst>
              <a:ext uri="{FF2B5EF4-FFF2-40B4-BE49-F238E27FC236}">
                <a16:creationId xmlns:a16="http://schemas.microsoft.com/office/drawing/2014/main" id="{EACE531F-1936-48D3-997D-4DF46C5A630F}"/>
              </a:ext>
            </a:extLst>
          </p:cNvPr>
          <p:cNvPicPr>
            <a:picLocks noChangeAspect="1"/>
          </p:cNvPicPr>
          <p:nvPr/>
        </p:nvPicPr>
        <p:blipFill rotWithShape="1">
          <a:blip r:embed="rId2"/>
          <a:srcRect r="9727" b="-3"/>
          <a:stretch/>
        </p:blipFill>
        <p:spPr>
          <a:xfrm>
            <a:off x="4125081" y="972235"/>
            <a:ext cx="3383280" cy="5047735"/>
          </a:xfrm>
          <a:prstGeom prst="rect">
            <a:avLst/>
          </a:prstGeom>
        </p:spPr>
      </p:pic>
      <p:pic>
        <p:nvPicPr>
          <p:cNvPr id="4" name="Picture 4" descr="Map&#10;&#10;Description automatically generated">
            <a:extLst>
              <a:ext uri="{FF2B5EF4-FFF2-40B4-BE49-F238E27FC236}">
                <a16:creationId xmlns:a16="http://schemas.microsoft.com/office/drawing/2014/main" id="{541A81B8-A239-4FC6-9307-0741396DE717}"/>
              </a:ext>
            </a:extLst>
          </p:cNvPr>
          <p:cNvPicPr>
            <a:picLocks noChangeAspect="1"/>
          </p:cNvPicPr>
          <p:nvPr/>
        </p:nvPicPr>
        <p:blipFill rotWithShape="1">
          <a:blip r:embed="rId3"/>
          <a:srcRect r="9115" b="-3"/>
          <a:stretch/>
        </p:blipFill>
        <p:spPr>
          <a:xfrm>
            <a:off x="7812357" y="972235"/>
            <a:ext cx="3383280" cy="5047735"/>
          </a:xfrm>
          <a:prstGeom prst="rect">
            <a:avLst/>
          </a:prstGeom>
        </p:spPr>
      </p:pic>
    </p:spTree>
    <p:extLst>
      <p:ext uri="{BB962C8B-B14F-4D97-AF65-F5344CB8AC3E}">
        <p14:creationId xmlns:p14="http://schemas.microsoft.com/office/powerpoint/2010/main" val="21782195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5066689" y="203629"/>
            <a:ext cx="6536223" cy="1454051"/>
          </a:xfrm>
        </p:spPr>
        <p:txBody>
          <a:bodyPr vert="horz" lIns="91440" tIns="45720" rIns="91440" bIns="45720" rtlCol="0" anchor="ctr">
            <a:normAutofit/>
          </a:bodyPr>
          <a:lstStyle/>
          <a:p>
            <a:r>
              <a:rPr lang="en-US" kern="1200">
                <a:solidFill>
                  <a:srgbClr val="000000"/>
                </a:solidFill>
                <a:latin typeface="+mj-lt"/>
                <a:ea typeface="+mj-ea"/>
                <a:cs typeface="+mj-cs"/>
              </a:rPr>
              <a:t>Looking Ahead in 2021</a:t>
            </a:r>
            <a:r>
              <a:rPr lang="en-US">
                <a:solidFill>
                  <a:srgbClr val="000000"/>
                </a:solidFill>
              </a:rPr>
              <a:t>...</a:t>
            </a:r>
            <a:endParaRPr lang="en-US" kern="1200">
              <a:solidFill>
                <a:srgbClr val="000000"/>
              </a:solidFill>
              <a:latin typeface="+mj-lt"/>
              <a:ea typeface="+mj-ea"/>
              <a:cs typeface="+mj-cs"/>
            </a:endParaRPr>
          </a:p>
        </p:txBody>
      </p:sp>
      <p:sp>
        <p:nvSpPr>
          <p:cNvPr id="14"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phic 6" descr="Chat">
            <a:extLst>
              <a:ext uri="{FF2B5EF4-FFF2-40B4-BE49-F238E27FC236}">
                <a16:creationId xmlns:a16="http://schemas.microsoft.com/office/drawing/2014/main" id="{FCECEB36-8C72-4192-AFC5-C37871A75C4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0254" y="1629089"/>
            <a:ext cx="3620021" cy="3620021"/>
          </a:xfrm>
          <a:prstGeom prst="rect">
            <a:avLst/>
          </a:prstGeom>
        </p:spPr>
      </p:pic>
      <p:sp>
        <p:nvSpPr>
          <p:cNvPr id="3" name="Content Placeholder 2"/>
          <p:cNvSpPr>
            <a:spLocks noGrp="1"/>
          </p:cNvSpPr>
          <p:nvPr>
            <p:ph sz="half" idx="10"/>
          </p:nvPr>
        </p:nvSpPr>
        <p:spPr>
          <a:xfrm>
            <a:off x="5321054" y="3361282"/>
            <a:ext cx="6745588" cy="3100937"/>
          </a:xfrm>
        </p:spPr>
        <p:txBody>
          <a:bodyPr vert="horz" lIns="91440" tIns="45720" rIns="91440" bIns="45720" rtlCol="0" anchor="ctr">
            <a:noAutofit/>
          </a:bodyPr>
          <a:lstStyle/>
          <a:p>
            <a:pPr marL="0" indent="0" algn="ctr">
              <a:buNone/>
            </a:pPr>
            <a:r>
              <a:rPr lang="en-US" sz="3600">
                <a:solidFill>
                  <a:srgbClr val="000000"/>
                </a:solidFill>
              </a:rPr>
              <a:t>Our goal for today is to reach consensus on establishing Service Hubs across Maine. </a:t>
            </a:r>
            <a:endParaRPr lang="en-US" i="1">
              <a:solidFill>
                <a:srgbClr val="595959"/>
              </a:solidFill>
            </a:endParaRPr>
          </a:p>
          <a:p>
            <a:pPr marL="0" indent="0" algn="ctr">
              <a:buNone/>
            </a:pPr>
            <a:r>
              <a:rPr lang="en-US" i="1">
                <a:solidFill>
                  <a:srgbClr val="000000"/>
                </a:solidFill>
              </a:rPr>
              <a:t>Let's discuss:</a:t>
            </a:r>
            <a:endParaRPr lang="en-US" i="1">
              <a:cs typeface="Calibri"/>
            </a:endParaRPr>
          </a:p>
          <a:p>
            <a:pPr marL="0" lvl="1" indent="0">
              <a:spcAft>
                <a:spcPts val="600"/>
              </a:spcAft>
              <a:buNone/>
            </a:pPr>
            <a:r>
              <a:rPr lang="en-US">
                <a:solidFill>
                  <a:srgbClr val="000000"/>
                </a:solidFill>
              </a:rPr>
              <a:t>-Defining and understanding the Role of the Service Hubs</a:t>
            </a:r>
            <a:endParaRPr lang="en-US">
              <a:solidFill>
                <a:srgbClr val="000000"/>
              </a:solidFill>
              <a:cs typeface="Calibri"/>
            </a:endParaRPr>
          </a:p>
          <a:p>
            <a:pPr marL="0" lvl="1" indent="0">
              <a:spcAft>
                <a:spcPts val="600"/>
              </a:spcAft>
              <a:buNone/>
            </a:pPr>
            <a:r>
              <a:rPr lang="en-US">
                <a:solidFill>
                  <a:srgbClr val="000000"/>
                </a:solidFill>
                <a:cs typeface="Calibri"/>
              </a:rPr>
              <a:t>- Geography: Determining locations of service hubs</a:t>
            </a:r>
            <a:endParaRPr lang="en-US">
              <a:solidFill>
                <a:srgbClr val="000000"/>
              </a:solidFill>
            </a:endParaRPr>
          </a:p>
          <a:p>
            <a:pPr marL="0" lvl="1" indent="0">
              <a:spcAft>
                <a:spcPts val="600"/>
              </a:spcAft>
              <a:buNone/>
            </a:pPr>
            <a:r>
              <a:rPr lang="en-US">
                <a:solidFill>
                  <a:srgbClr val="000000"/>
                </a:solidFill>
              </a:rPr>
              <a:t>- Integration with Coordinated Entry policies/procedures</a:t>
            </a:r>
            <a:endParaRPr lang="en-US">
              <a:solidFill>
                <a:srgbClr val="000000"/>
              </a:solidFill>
              <a:cs typeface="Calibri"/>
            </a:endParaRPr>
          </a:p>
          <a:p>
            <a:pPr marL="0" lvl="1" indent="0">
              <a:spcAft>
                <a:spcPts val="600"/>
              </a:spcAft>
              <a:buNone/>
            </a:pPr>
            <a:r>
              <a:rPr lang="en-US">
                <a:solidFill>
                  <a:srgbClr val="000000"/>
                </a:solidFill>
              </a:rPr>
              <a:t>-Composition: Who should be at the table?</a:t>
            </a:r>
            <a:endParaRPr lang="en-US" sz="2100">
              <a:solidFill>
                <a:srgbClr val="000000"/>
              </a:solidFill>
              <a:cs typeface="Calibri"/>
            </a:endParaRPr>
          </a:p>
          <a:p>
            <a:pPr marL="0" lvl="1">
              <a:spcAft>
                <a:spcPts val="600"/>
              </a:spcAft>
              <a:buFont typeface="Arial" panose="020B0604020202020204" pitchFamily="34" charset="0"/>
              <a:buChar char="•"/>
            </a:pPr>
            <a:endParaRPr lang="en-US" sz="1700">
              <a:solidFill>
                <a:srgbClr val="000000"/>
              </a:solidFill>
              <a:cs typeface="Calibri"/>
            </a:endParaRPr>
          </a:p>
          <a:p>
            <a:pPr marL="0">
              <a:buFont typeface="Arial" panose="020B0604020202020204" pitchFamily="34" charset="0"/>
              <a:buChar char="•"/>
            </a:pPr>
            <a:endParaRPr lang="en-US" sz="1700">
              <a:solidFill>
                <a:srgbClr val="000000"/>
              </a:solidFill>
            </a:endParaRPr>
          </a:p>
          <a:p>
            <a:pPr>
              <a:buFont typeface="Arial" panose="020B0604020202020204" pitchFamily="34" charset="0"/>
              <a:buChar char="•"/>
            </a:pPr>
            <a:endParaRPr lang="en-US" sz="1700">
              <a:solidFill>
                <a:srgbClr val="000000"/>
              </a:solidFill>
            </a:endParaRPr>
          </a:p>
        </p:txBody>
      </p:sp>
    </p:spTree>
    <p:extLst>
      <p:ext uri="{BB962C8B-B14F-4D97-AF65-F5344CB8AC3E}">
        <p14:creationId xmlns:p14="http://schemas.microsoft.com/office/powerpoint/2010/main" val="42661147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11"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0D4B3AB2-B537-4622-919B-F3BFC0819DF4}"/>
              </a:ext>
            </a:extLst>
          </p:cNvPr>
          <p:cNvSpPr>
            <a:spLocks noGrp="1"/>
          </p:cNvSpPr>
          <p:nvPr>
            <p:ph type="title"/>
          </p:nvPr>
        </p:nvSpPr>
        <p:spPr>
          <a:xfrm>
            <a:off x="1098468" y="885651"/>
            <a:ext cx="3229803" cy="4624603"/>
          </a:xfrm>
        </p:spPr>
        <p:txBody>
          <a:bodyPr vert="horz" lIns="91440" tIns="45720" rIns="91440" bIns="45720" rtlCol="0" anchor="ctr">
            <a:normAutofit/>
          </a:bodyPr>
          <a:lstStyle/>
          <a:p>
            <a:r>
              <a:rPr lang="en-US" sz="3700" kern="1200">
                <a:solidFill>
                  <a:srgbClr val="FFFFFF"/>
                </a:solidFill>
                <a:latin typeface="+mj-lt"/>
                <a:ea typeface="+mj-ea"/>
                <a:cs typeface="+mj-cs"/>
              </a:rPr>
              <a:t>Proposed Priority Areas</a:t>
            </a:r>
            <a:br>
              <a:rPr lang="en-US" sz="3700" kern="1200">
                <a:solidFill>
                  <a:srgbClr val="FFFFFF"/>
                </a:solidFill>
              </a:rPr>
            </a:br>
            <a:br>
              <a:rPr lang="en-US" sz="3700"/>
            </a:br>
            <a:r>
              <a:rPr lang="en-US" sz="2800" b="0" i="1" kern="1200">
                <a:solidFill>
                  <a:srgbClr val="FFFFFF"/>
                </a:solidFill>
                <a:latin typeface="+mj-lt"/>
                <a:ea typeface="+mj-ea"/>
                <a:cs typeface="+mj-cs"/>
              </a:rPr>
              <a:t>What can be achieved using the Service Hubs?</a:t>
            </a:r>
          </a:p>
        </p:txBody>
      </p:sp>
      <p:sp>
        <p:nvSpPr>
          <p:cNvPr id="3" name="Content Placeholder 2">
            <a:extLst>
              <a:ext uri="{FF2B5EF4-FFF2-40B4-BE49-F238E27FC236}">
                <a16:creationId xmlns:a16="http://schemas.microsoft.com/office/drawing/2014/main" id="{B4AD6B9B-FB86-4E4D-BAE6-AE5A24E4547C}"/>
              </a:ext>
            </a:extLst>
          </p:cNvPr>
          <p:cNvSpPr>
            <a:spLocks noGrp="1"/>
          </p:cNvSpPr>
          <p:nvPr>
            <p:ph sz="half" idx="10"/>
          </p:nvPr>
        </p:nvSpPr>
        <p:spPr>
          <a:xfrm>
            <a:off x="4731573" y="1184273"/>
            <a:ext cx="7081274" cy="4627146"/>
          </a:xfrm>
        </p:spPr>
        <p:txBody>
          <a:bodyPr vert="horz" lIns="91440" tIns="45720" rIns="91440" bIns="45720" rtlCol="0" anchor="ctr">
            <a:noAutofit/>
          </a:bodyPr>
          <a:lstStyle/>
          <a:p>
            <a:pPr indent="0">
              <a:buNone/>
            </a:pPr>
            <a:r>
              <a:rPr lang="en-US" sz="2200">
                <a:solidFill>
                  <a:schemeClr val="tx1"/>
                </a:solidFill>
                <a:cs typeface="Calibri"/>
              </a:rPr>
              <a:t>Priority Areas Identified by the Lived Expertise Focus Group:</a:t>
            </a:r>
          </a:p>
          <a:p>
            <a:pPr marL="457200">
              <a:buFont typeface="Arial" panose="020B0604020202020204" pitchFamily="34" charset="0"/>
              <a:buChar char="•"/>
            </a:pPr>
            <a:r>
              <a:rPr lang="en-US" sz="2200">
                <a:solidFill>
                  <a:schemeClr val="tx1"/>
                </a:solidFill>
              </a:rPr>
              <a:t>All providers should have a common housing application, universal policies/procedures and greater transparency in prioritization of beds and/or resources. </a:t>
            </a:r>
            <a:endParaRPr lang="en-US" sz="2200">
              <a:solidFill>
                <a:schemeClr val="tx1"/>
              </a:solidFill>
              <a:cs typeface="Calibri"/>
            </a:endParaRPr>
          </a:p>
          <a:p>
            <a:pPr marL="457200">
              <a:buFont typeface="Arial" panose="020B0604020202020204" pitchFamily="34" charset="0"/>
              <a:buChar char="•"/>
            </a:pPr>
            <a:r>
              <a:rPr lang="en-US" sz="2200">
                <a:solidFill>
                  <a:schemeClr val="tx1"/>
                </a:solidFill>
              </a:rPr>
              <a:t>Better communication and coordination between providers. </a:t>
            </a:r>
            <a:endParaRPr lang="en-US" sz="2200">
              <a:solidFill>
                <a:schemeClr val="tx1"/>
              </a:solidFill>
              <a:cs typeface="Calibri"/>
            </a:endParaRPr>
          </a:p>
          <a:p>
            <a:pPr marL="457200">
              <a:buFont typeface="Arial" panose="020B0604020202020204" pitchFamily="34" charset="0"/>
              <a:buChar char="•"/>
            </a:pPr>
            <a:r>
              <a:rPr lang="en-US" sz="2200">
                <a:solidFill>
                  <a:schemeClr val="tx1"/>
                </a:solidFill>
              </a:rPr>
              <a:t>More mobile crisis units and outreach efforts to unsheltered people. </a:t>
            </a:r>
            <a:endParaRPr lang="en-US" sz="2200">
              <a:solidFill>
                <a:schemeClr val="tx1"/>
              </a:solidFill>
              <a:cs typeface="Calibri"/>
            </a:endParaRPr>
          </a:p>
          <a:p>
            <a:pPr marL="457200">
              <a:buFont typeface="Arial" panose="020B0604020202020204" pitchFamily="34" charset="0"/>
              <a:buChar char="•"/>
            </a:pPr>
            <a:r>
              <a:rPr lang="en-US" sz="2200">
                <a:solidFill>
                  <a:schemeClr val="tx1"/>
                </a:solidFill>
              </a:rPr>
              <a:t>Better discharge planning from medical institutions, particularly for those with disabilities. </a:t>
            </a:r>
            <a:endParaRPr lang="en-US" sz="2200">
              <a:solidFill>
                <a:schemeClr val="tx1"/>
              </a:solidFill>
              <a:cs typeface="Calibri"/>
            </a:endParaRPr>
          </a:p>
          <a:p>
            <a:pPr marL="457200">
              <a:buFont typeface="Arial" panose="020B0604020202020204" pitchFamily="34" charset="0"/>
              <a:buChar char="•"/>
            </a:pPr>
            <a:r>
              <a:rPr lang="en-US" sz="2200">
                <a:solidFill>
                  <a:schemeClr val="tx1"/>
                </a:solidFill>
              </a:rPr>
              <a:t>Professionalization of shelter staff and common training in trauma-informed care and other best practices. </a:t>
            </a:r>
            <a:endParaRPr lang="en-US" sz="2200">
              <a:solidFill>
                <a:schemeClr val="tx1"/>
              </a:solidFill>
              <a:cs typeface="Calibri"/>
            </a:endParaRPr>
          </a:p>
          <a:p>
            <a:pPr marL="457200">
              <a:buFont typeface="Arial" panose="020B0604020202020204" pitchFamily="34" charset="0"/>
              <a:buChar char="•"/>
            </a:pPr>
            <a:r>
              <a:rPr lang="en-US" sz="2200">
                <a:solidFill>
                  <a:schemeClr val="tx1"/>
                </a:solidFill>
              </a:rPr>
              <a:t>Better use of data and tools to support clients. </a:t>
            </a:r>
            <a:endParaRPr lang="en-US" sz="2200">
              <a:solidFill>
                <a:schemeClr val="tx1"/>
              </a:solidFill>
              <a:cs typeface="Calibri"/>
            </a:endParaRPr>
          </a:p>
          <a:p>
            <a:pPr marL="457200">
              <a:buFont typeface="Arial" panose="020B0604020202020204" pitchFamily="34" charset="0"/>
              <a:buChar char="•"/>
            </a:pPr>
            <a:r>
              <a:rPr lang="en-US" sz="2200">
                <a:solidFill>
                  <a:schemeClr val="tx1"/>
                </a:solidFill>
              </a:rPr>
              <a:t>More representation of lived expertise on the </a:t>
            </a:r>
            <a:r>
              <a:rPr lang="en-US" sz="2200" err="1">
                <a:solidFill>
                  <a:schemeClr val="tx1"/>
                </a:solidFill>
              </a:rPr>
              <a:t>CoC</a:t>
            </a:r>
            <a:r>
              <a:rPr lang="en-US" sz="2200">
                <a:solidFill>
                  <a:schemeClr val="tx1"/>
                </a:solidFill>
              </a:rPr>
              <a:t> Board and SHC. </a:t>
            </a:r>
            <a:endParaRPr lang="en-US" sz="2200">
              <a:solidFill>
                <a:schemeClr val="tx1"/>
              </a:solidFill>
              <a:cs typeface="Calibri"/>
            </a:endParaRPr>
          </a:p>
        </p:txBody>
      </p:sp>
    </p:spTree>
    <p:extLst>
      <p:ext uri="{BB962C8B-B14F-4D97-AF65-F5344CB8AC3E}">
        <p14:creationId xmlns:p14="http://schemas.microsoft.com/office/powerpoint/2010/main" val="15291330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39762" y="1831939"/>
            <a:ext cx="3746500" cy="2693045"/>
          </a:xfrm>
          <a:prstGeom prst="rect">
            <a:avLst/>
          </a:prstGeom>
          <a:noFill/>
        </p:spPr>
        <p:txBody>
          <a:bodyPr wrap="square" lIns="91440" tIns="45720" rIns="91440" bIns="45720" rtlCol="0" anchor="t">
            <a:spAutoFit/>
          </a:bodyPr>
          <a:lstStyle/>
          <a:p>
            <a:r>
              <a:rPr lang="en-US" b="1">
                <a:latin typeface="+mj-lt"/>
              </a:rPr>
              <a:t>HUD PERFORMANCE MEASURE:</a:t>
            </a:r>
          </a:p>
          <a:p>
            <a:endParaRPr lang="en-US" b="1">
              <a:latin typeface="+mj-lt"/>
            </a:endParaRPr>
          </a:p>
          <a:p>
            <a:r>
              <a:rPr lang="en-US" sz="1600">
                <a:latin typeface="+mj-lt"/>
              </a:rPr>
              <a:t>AVERAGE LENGTH OF STAY IN EMERGENCY SHELTER</a:t>
            </a:r>
            <a:endParaRPr lang="en-US"/>
          </a:p>
          <a:p>
            <a:endParaRPr lang="en-US">
              <a:latin typeface="+mj-lt"/>
            </a:endParaRPr>
          </a:p>
          <a:p>
            <a:r>
              <a:rPr lang="en-US">
                <a:latin typeface="+mj-lt"/>
              </a:rPr>
              <a:t>TARGET GOAL: &lt;30 Days in shelter</a:t>
            </a:r>
          </a:p>
          <a:p>
            <a:endParaRPr lang="en-US">
              <a:latin typeface="+mj-lt"/>
            </a:endParaRPr>
          </a:p>
          <a:p>
            <a:endParaRPr lang="en-US" sz="1100">
              <a:latin typeface="+mj-lt"/>
            </a:endParaRPr>
          </a:p>
          <a:p>
            <a:endParaRPr lang="en-US">
              <a:latin typeface="+mj-lt"/>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637" y="190369"/>
            <a:ext cx="7890038" cy="6312031"/>
          </a:xfrm>
          <a:prstGeom prst="rect">
            <a:avLst/>
          </a:prstGeom>
        </p:spPr>
      </p:pic>
    </p:spTree>
    <p:extLst>
      <p:ext uri="{BB962C8B-B14F-4D97-AF65-F5344CB8AC3E}">
        <p14:creationId xmlns:p14="http://schemas.microsoft.com/office/powerpoint/2010/main" val="8753592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437" y="0"/>
            <a:ext cx="8429788" cy="6743831"/>
          </a:xfrm>
          <a:prstGeom prst="rect">
            <a:avLst/>
          </a:prstGeom>
        </p:spPr>
      </p:pic>
      <p:sp>
        <p:nvSpPr>
          <p:cNvPr id="4" name="TextBox 3"/>
          <p:cNvSpPr txBox="1"/>
          <p:nvPr/>
        </p:nvSpPr>
        <p:spPr>
          <a:xfrm>
            <a:off x="6540500" y="1270000"/>
            <a:ext cx="5321300" cy="4093428"/>
          </a:xfrm>
          <a:prstGeom prst="rect">
            <a:avLst/>
          </a:prstGeom>
          <a:solidFill>
            <a:srgbClr val="FFFFFF"/>
          </a:solidFill>
        </p:spPr>
        <p:txBody>
          <a:bodyPr wrap="square" lIns="91440" tIns="45720" rIns="91440" bIns="45720" rtlCol="0" anchor="t">
            <a:spAutoFit/>
          </a:bodyPr>
          <a:lstStyle/>
          <a:p>
            <a:r>
              <a:rPr lang="en-US" sz="2000" b="1">
                <a:latin typeface="+mj-lt"/>
              </a:rPr>
              <a:t>HUD PERFORMANCE MEASURE:</a:t>
            </a:r>
          </a:p>
          <a:p>
            <a:r>
              <a:rPr lang="en-US" sz="2000">
                <a:latin typeface="+mj-lt"/>
              </a:rPr>
              <a:t>Average % of people with successful exits to permanent destinations from shelter </a:t>
            </a:r>
          </a:p>
          <a:p>
            <a:endParaRPr lang="en-US" sz="2000" b="1">
              <a:latin typeface="+mj-lt"/>
            </a:endParaRPr>
          </a:p>
          <a:p>
            <a:r>
              <a:rPr lang="en-US" sz="2000">
                <a:latin typeface="+mj-lt"/>
              </a:rPr>
              <a:t>National Average= 42%</a:t>
            </a:r>
          </a:p>
          <a:p>
            <a:endParaRPr lang="en-US" sz="2000">
              <a:latin typeface="+mj-lt"/>
            </a:endParaRPr>
          </a:p>
          <a:p>
            <a:r>
              <a:rPr lang="en-US" sz="2000">
                <a:latin typeface="+mj-lt"/>
              </a:rPr>
              <a:t>Northeast = 46%.</a:t>
            </a:r>
          </a:p>
          <a:p>
            <a:endParaRPr lang="en-US" sz="2000" b="1">
              <a:latin typeface="+mj-lt"/>
            </a:endParaRPr>
          </a:p>
          <a:p>
            <a:r>
              <a:rPr lang="en-US" sz="2000" b="1">
                <a:latin typeface="+mj-lt"/>
              </a:rPr>
              <a:t>Only 3 counties in Maine meet this standard based on current HMIS data.</a:t>
            </a:r>
          </a:p>
          <a:p>
            <a:endParaRPr lang="en-US" sz="2000" b="1">
              <a:latin typeface="+mj-lt"/>
            </a:endParaRPr>
          </a:p>
          <a:p>
            <a:endParaRPr lang="en-US" sz="2000" b="1">
              <a:latin typeface="+mj-lt"/>
            </a:endParaRPr>
          </a:p>
          <a:p>
            <a:r>
              <a:rPr lang="en-US" sz="1400">
                <a:latin typeface="+mj-lt"/>
              </a:rPr>
              <a:t>Source: 2018 AHAR Report to Congress</a:t>
            </a:r>
          </a:p>
        </p:txBody>
      </p:sp>
    </p:spTree>
    <p:extLst>
      <p:ext uri="{BB962C8B-B14F-4D97-AF65-F5344CB8AC3E}">
        <p14:creationId xmlns:p14="http://schemas.microsoft.com/office/powerpoint/2010/main" val="37432908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1F2DB-208E-451A-AD12-34847C5B2FC4}"/>
              </a:ext>
            </a:extLst>
          </p:cNvPr>
          <p:cNvSpPr>
            <a:spLocks noGrp="1"/>
          </p:cNvSpPr>
          <p:nvPr>
            <p:ph type="title"/>
          </p:nvPr>
        </p:nvSpPr>
        <p:spPr>
          <a:xfrm>
            <a:off x="838200" y="1"/>
            <a:ext cx="10515600" cy="980902"/>
          </a:xfrm>
        </p:spPr>
        <p:txBody>
          <a:bodyPr/>
          <a:lstStyle/>
          <a:p>
            <a:r>
              <a:rPr lang="en-US"/>
              <a:t>Proposed Role of the Service Hubs</a:t>
            </a:r>
          </a:p>
        </p:txBody>
      </p:sp>
      <p:sp>
        <p:nvSpPr>
          <p:cNvPr id="3" name="Content Placeholder 2">
            <a:extLst>
              <a:ext uri="{FF2B5EF4-FFF2-40B4-BE49-F238E27FC236}">
                <a16:creationId xmlns:a16="http://schemas.microsoft.com/office/drawing/2014/main" id="{8183A312-E21C-45D7-BB16-F00550BC05E8}"/>
              </a:ext>
            </a:extLst>
          </p:cNvPr>
          <p:cNvSpPr>
            <a:spLocks noGrp="1"/>
          </p:cNvSpPr>
          <p:nvPr>
            <p:ph sz="half" idx="10"/>
          </p:nvPr>
        </p:nvSpPr>
        <p:spPr>
          <a:xfrm>
            <a:off x="423948" y="2535384"/>
            <a:ext cx="10855037" cy="3499656"/>
          </a:xfrm>
        </p:spPr>
        <p:txBody>
          <a:bodyPr lIns="91440" tIns="45720" rIns="91440" bIns="45720" anchor="t"/>
          <a:lstStyle/>
          <a:p>
            <a:pPr marL="0" lvl="0" indent="0">
              <a:buNone/>
            </a:pPr>
            <a:r>
              <a:rPr lang="en-US" sz="2400" b="1" dirty="0"/>
              <a:t>Primary Responsibilities of each HUB:</a:t>
            </a:r>
          </a:p>
          <a:p>
            <a:pPr marL="457200" indent="-457200">
              <a:buFont typeface="+mj-lt"/>
              <a:buAutoNum type="arabicPeriod"/>
            </a:pPr>
            <a:r>
              <a:rPr lang="en-US" sz="2000" dirty="0">
                <a:solidFill>
                  <a:schemeClr val="tx1"/>
                </a:solidFill>
              </a:rPr>
              <a:t>Select a governance structure</a:t>
            </a:r>
            <a:endParaRPr lang="en-US" sz="2000" dirty="0">
              <a:solidFill>
                <a:schemeClr val="tx1"/>
              </a:solidFill>
              <a:cs typeface="Calibri"/>
            </a:endParaRPr>
          </a:p>
          <a:p>
            <a:pPr marL="457200" lvl="0" indent="-457200">
              <a:buFont typeface="+mj-lt"/>
              <a:buAutoNum type="arabicPeriod"/>
            </a:pPr>
            <a:r>
              <a:rPr lang="en-US" sz="2000" dirty="0">
                <a:solidFill>
                  <a:schemeClr val="tx1"/>
                </a:solidFill>
              </a:rPr>
              <a:t>Conduct Case Conferencing meetings for purposes of Coordinated Entry.</a:t>
            </a:r>
            <a:endParaRPr lang="en-US" sz="2000" dirty="0">
              <a:solidFill>
                <a:schemeClr val="tx1"/>
              </a:solidFill>
              <a:cs typeface="Calibri"/>
            </a:endParaRPr>
          </a:p>
          <a:p>
            <a:pPr marL="457200" lvl="0" indent="-457200">
              <a:buFont typeface="+mj-lt"/>
              <a:buAutoNum type="arabicPeriod"/>
            </a:pPr>
            <a:r>
              <a:rPr lang="en-US" sz="2000" dirty="0">
                <a:solidFill>
                  <a:schemeClr val="tx1"/>
                </a:solidFill>
              </a:rPr>
              <a:t>Develop and maintain guides to local diversion/prevention options and resources.</a:t>
            </a:r>
            <a:endParaRPr lang="en-US" sz="2000" dirty="0">
              <a:solidFill>
                <a:schemeClr val="tx1"/>
              </a:solidFill>
              <a:cs typeface="Calibri"/>
            </a:endParaRPr>
          </a:p>
          <a:p>
            <a:pPr marL="457200" lvl="0" indent="-457200">
              <a:buFont typeface="+mj-lt"/>
              <a:buAutoNum type="arabicPeriod"/>
            </a:pPr>
            <a:r>
              <a:rPr lang="en-US" sz="2000" dirty="0">
                <a:solidFill>
                  <a:schemeClr val="tx1"/>
                </a:solidFill>
              </a:rPr>
              <a:t>Serve as a point of contact for referrals originating in, or potentially relocating to the area.</a:t>
            </a:r>
            <a:endParaRPr lang="en-US" sz="2000" dirty="0">
              <a:solidFill>
                <a:schemeClr val="tx1"/>
              </a:solidFill>
              <a:cs typeface="Calibri"/>
            </a:endParaRPr>
          </a:p>
          <a:p>
            <a:pPr marL="457200" lvl="0" indent="-457200">
              <a:buFont typeface="+mj-lt"/>
              <a:buAutoNum type="arabicPeriod"/>
            </a:pPr>
            <a:r>
              <a:rPr lang="en-US" sz="2000" dirty="0">
                <a:solidFill>
                  <a:schemeClr val="tx1"/>
                </a:solidFill>
              </a:rPr>
              <a:t>Manage the CE prioritization list and participants.</a:t>
            </a:r>
            <a:endParaRPr lang="en-US" sz="2000" dirty="0">
              <a:solidFill>
                <a:schemeClr val="tx1"/>
              </a:solidFill>
              <a:cs typeface="Calibri"/>
            </a:endParaRPr>
          </a:p>
          <a:p>
            <a:pPr marL="457200" lvl="0" indent="-457200">
              <a:buFont typeface="+mj-lt"/>
              <a:buAutoNum type="arabicPeriod"/>
            </a:pPr>
            <a:r>
              <a:rPr lang="en-US" sz="2000" dirty="0">
                <a:solidFill>
                  <a:schemeClr val="tx1"/>
                </a:solidFill>
              </a:rPr>
              <a:t>Work to facilitate housing placements using CES prioritization and matching protocols.</a:t>
            </a:r>
            <a:endParaRPr lang="en-US" sz="2000" dirty="0">
              <a:solidFill>
                <a:schemeClr val="tx1"/>
              </a:solidFill>
              <a:cs typeface="Calibri"/>
            </a:endParaRPr>
          </a:p>
          <a:p>
            <a:pPr marL="457200" indent="-457200">
              <a:buFont typeface="+mj-lt"/>
              <a:buAutoNum type="arabicPeriod"/>
            </a:pPr>
            <a:r>
              <a:rPr lang="en-US" sz="2000" dirty="0">
                <a:solidFill>
                  <a:schemeClr val="tx1"/>
                </a:solidFill>
              </a:rPr>
              <a:t>Ensure all relevant and required data is being tracked in order to monitor the efficiency and effectiveness of the CES and make recommendations for continuous improvement. </a:t>
            </a:r>
            <a:endParaRPr lang="en-US" sz="2000" dirty="0">
              <a:solidFill>
                <a:schemeClr val="tx1"/>
              </a:solidFill>
              <a:cs typeface="Calibri"/>
            </a:endParaRPr>
          </a:p>
        </p:txBody>
      </p:sp>
      <p:sp>
        <p:nvSpPr>
          <p:cNvPr id="4" name="Rectangle 3"/>
          <p:cNvSpPr/>
          <p:nvPr/>
        </p:nvSpPr>
        <p:spPr>
          <a:xfrm>
            <a:off x="906087" y="980903"/>
            <a:ext cx="9310256" cy="1200329"/>
          </a:xfrm>
          <a:prstGeom prst="rect">
            <a:avLst/>
          </a:prstGeom>
        </p:spPr>
        <p:txBody>
          <a:bodyPr wrap="square">
            <a:spAutoFit/>
          </a:bodyPr>
          <a:lstStyle/>
          <a:p>
            <a:pPr algn="ctr"/>
            <a:r>
              <a:rPr lang="en-US" b="1">
                <a:latin typeface="Calibri" panose="020F0502020204030204" pitchFamily="34" charset="0"/>
                <a:ea typeface="Calibri" panose="020F0502020204030204" pitchFamily="34" charset="0"/>
                <a:cs typeface="Times New Roman" panose="02020603050405020304" pitchFamily="18" charset="0"/>
              </a:rPr>
              <a:t>Service Hubs will provide the local foundation for the roll-out and on-going operations of homeless prevention/response and Coordinated Entry, including case conferencing meetings, management of the prioritization list and matching to housing resources. Service hubs will have at least one </a:t>
            </a:r>
            <a:r>
              <a:rPr lang="en-US" b="1" i="1">
                <a:latin typeface="Calibri" panose="020F0502020204030204" pitchFamily="34" charset="0"/>
                <a:ea typeface="Calibri" panose="020F0502020204030204" pitchFamily="34" charset="0"/>
                <a:cs typeface="Times New Roman" panose="02020603050405020304" pitchFamily="18" charset="0"/>
              </a:rPr>
              <a:t>Access Point </a:t>
            </a:r>
            <a:r>
              <a:rPr lang="en-US" b="1">
                <a:latin typeface="Calibri" panose="020F0502020204030204" pitchFamily="34" charset="0"/>
                <a:ea typeface="Calibri" panose="020F0502020204030204" pitchFamily="34" charset="0"/>
                <a:cs typeface="Times New Roman" panose="02020603050405020304" pitchFamily="18" charset="0"/>
              </a:rPr>
              <a:t>in addition to </a:t>
            </a:r>
            <a:r>
              <a:rPr lang="en-US" b="1" i="1">
                <a:latin typeface="Calibri" panose="020F0502020204030204" pitchFamily="34" charset="0"/>
                <a:ea typeface="Calibri" panose="020F0502020204030204" pitchFamily="34" charset="0"/>
                <a:cs typeface="Times New Roman" panose="02020603050405020304" pitchFamily="18" charset="0"/>
              </a:rPr>
              <a:t>Referral Partners. </a:t>
            </a:r>
          </a:p>
        </p:txBody>
      </p:sp>
    </p:spTree>
    <p:extLst>
      <p:ext uri="{BB962C8B-B14F-4D97-AF65-F5344CB8AC3E}">
        <p14:creationId xmlns:p14="http://schemas.microsoft.com/office/powerpoint/2010/main" val="26966380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E1000B-2353-426B-890B-AA04D3146BE2}"/>
              </a:ext>
            </a:extLst>
          </p:cNvPr>
          <p:cNvSpPr txBox="1"/>
          <p:nvPr/>
        </p:nvSpPr>
        <p:spPr>
          <a:xfrm>
            <a:off x="6093942" y="1058561"/>
            <a:ext cx="517336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latin typeface="Century Gothic"/>
              </a:rPr>
              <a:t>Map of </a:t>
            </a:r>
            <a:r>
              <a:rPr lang="en-US" sz="3200">
                <a:latin typeface="Century Gothic"/>
              </a:rPr>
              <a:t>all incorporated </a:t>
            </a:r>
            <a:r>
              <a:rPr lang="en-US" sz="3200" dirty="0">
                <a:latin typeface="Century Gothic"/>
              </a:rPr>
              <a:t>townships in Maine</a:t>
            </a:r>
            <a:r>
              <a:rPr lang="en-US" sz="4000" dirty="0">
                <a:latin typeface="Century Gothic"/>
              </a:rPr>
              <a:t> </a:t>
            </a:r>
          </a:p>
        </p:txBody>
      </p:sp>
      <p:sp>
        <p:nvSpPr>
          <p:cNvPr id="3" name="TextBox 2">
            <a:extLst>
              <a:ext uri="{FF2B5EF4-FFF2-40B4-BE49-F238E27FC236}">
                <a16:creationId xmlns:a16="http://schemas.microsoft.com/office/drawing/2014/main" id="{B14CAAE5-2A35-4846-A84F-C4E9D0DBC412}"/>
              </a:ext>
            </a:extLst>
          </p:cNvPr>
          <p:cNvSpPr txBox="1"/>
          <p:nvPr/>
        </p:nvSpPr>
        <p:spPr>
          <a:xfrm>
            <a:off x="6623799" y="3177511"/>
            <a:ext cx="504979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FF0000"/>
                </a:solidFill>
                <a:latin typeface="Century Gothic"/>
              </a:rPr>
              <a:t>RED = Density of Shelter</a:t>
            </a:r>
          </a:p>
        </p:txBody>
      </p:sp>
      <p:pic>
        <p:nvPicPr>
          <p:cNvPr id="5" name="Picture 5" descr="Graphical user interface, application&#10;&#10;Description automatically generated">
            <a:extLst>
              <a:ext uri="{FF2B5EF4-FFF2-40B4-BE49-F238E27FC236}">
                <a16:creationId xmlns:a16="http://schemas.microsoft.com/office/drawing/2014/main" id="{8C5D55E1-335A-405C-8B78-903B78497C21}"/>
              </a:ext>
            </a:extLst>
          </p:cNvPr>
          <p:cNvPicPr>
            <a:picLocks noChangeAspect="1"/>
          </p:cNvPicPr>
          <p:nvPr/>
        </p:nvPicPr>
        <p:blipFill rotWithShape="1">
          <a:blip r:embed="rId2"/>
          <a:srcRect l="23870" t="23944" r="62574" b="12502"/>
          <a:stretch/>
        </p:blipFill>
        <p:spPr>
          <a:xfrm>
            <a:off x="183293" y="-4763"/>
            <a:ext cx="5725868" cy="6872896"/>
          </a:xfrm>
          <a:prstGeom prst="rect">
            <a:avLst/>
          </a:prstGeom>
        </p:spPr>
      </p:pic>
      <p:sp>
        <p:nvSpPr>
          <p:cNvPr id="6" name="TextBox 5">
            <a:extLst>
              <a:ext uri="{FF2B5EF4-FFF2-40B4-BE49-F238E27FC236}">
                <a16:creationId xmlns:a16="http://schemas.microsoft.com/office/drawing/2014/main" id="{0707740B-C27C-4E58-BB0C-DC66D5CA77B4}"/>
              </a:ext>
            </a:extLst>
          </p:cNvPr>
          <p:cNvSpPr txBox="1"/>
          <p:nvPr/>
        </p:nvSpPr>
        <p:spPr>
          <a:xfrm>
            <a:off x="6052752" y="4353696"/>
            <a:ext cx="539990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Century Gothic"/>
              </a:rPr>
              <a:t>SOURCE: Maine GeoLibrary Data Catalogue</a:t>
            </a:r>
            <a:endParaRPr lang="en-US" sz="1600" dirty="0">
              <a:latin typeface="Century Gothic"/>
              <a:cs typeface="Calibri"/>
            </a:endParaRPr>
          </a:p>
          <a:p>
            <a:r>
              <a:rPr lang="en-US" sz="1600" dirty="0">
                <a:latin typeface="Century Gothic"/>
                <a:hlinkClick r:id="rId3"/>
              </a:rPr>
              <a:t>https://www.maine.gov/geolib/catalog.html</a:t>
            </a:r>
            <a:endParaRPr lang="en-US" sz="1600">
              <a:latin typeface="Century Gothic"/>
              <a:cs typeface="Calibri"/>
            </a:endParaRPr>
          </a:p>
        </p:txBody>
      </p:sp>
    </p:spTree>
    <p:extLst>
      <p:ext uri="{BB962C8B-B14F-4D97-AF65-F5344CB8AC3E}">
        <p14:creationId xmlns:p14="http://schemas.microsoft.com/office/powerpoint/2010/main" val="15982696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A46AB02-6440-408E-98E1-B27ACB1DB9B8}"/>
              </a:ext>
            </a:extLst>
          </p:cNvPr>
          <p:cNvSpPr txBox="1"/>
          <p:nvPr/>
        </p:nvSpPr>
        <p:spPr>
          <a:xfrm>
            <a:off x="7388096" y="144434"/>
            <a:ext cx="469851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entury Gothic"/>
              </a:rPr>
              <a:t>Townships in Maine highlighted by 8 Public Health Districts</a:t>
            </a:r>
          </a:p>
        </p:txBody>
      </p:sp>
      <p:sp>
        <p:nvSpPr>
          <p:cNvPr id="8" name="TextBox 7">
            <a:extLst>
              <a:ext uri="{FF2B5EF4-FFF2-40B4-BE49-F238E27FC236}">
                <a16:creationId xmlns:a16="http://schemas.microsoft.com/office/drawing/2014/main" id="{50A1C8FA-0730-4AE7-8441-5A44BBB83F7E}"/>
              </a:ext>
            </a:extLst>
          </p:cNvPr>
          <p:cNvSpPr txBox="1"/>
          <p:nvPr/>
        </p:nvSpPr>
        <p:spPr>
          <a:xfrm>
            <a:off x="5231251" y="2645073"/>
            <a:ext cx="2032685"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rgbClr val="FF0000"/>
                </a:solidFill>
                <a:latin typeface="Century Gothic"/>
              </a:rPr>
              <a:t>RED = Density of Shelter</a:t>
            </a:r>
          </a:p>
        </p:txBody>
      </p:sp>
      <p:pic>
        <p:nvPicPr>
          <p:cNvPr id="2" name="Picture 2" descr="Graphical user interface, application&#10;&#10;Description automatically generated">
            <a:extLst>
              <a:ext uri="{FF2B5EF4-FFF2-40B4-BE49-F238E27FC236}">
                <a16:creationId xmlns:a16="http://schemas.microsoft.com/office/drawing/2014/main" id="{50FF75B9-CE55-4C0D-A550-4E91A8CDA0F9}"/>
              </a:ext>
            </a:extLst>
          </p:cNvPr>
          <p:cNvPicPr>
            <a:picLocks noChangeAspect="1"/>
          </p:cNvPicPr>
          <p:nvPr/>
        </p:nvPicPr>
        <p:blipFill rotWithShape="1">
          <a:blip r:embed="rId2"/>
          <a:srcRect l="23137" t="25527" r="64347" b="13372"/>
          <a:stretch/>
        </p:blipFill>
        <p:spPr>
          <a:xfrm>
            <a:off x="99432" y="789111"/>
            <a:ext cx="5057758" cy="5995149"/>
          </a:xfrm>
          <a:prstGeom prst="rect">
            <a:avLst/>
          </a:prstGeom>
        </p:spPr>
      </p:pic>
      <p:pic>
        <p:nvPicPr>
          <p:cNvPr id="3" name="Picture 8" descr="Graphical user interface, application&#10;&#10;Description automatically generated">
            <a:extLst>
              <a:ext uri="{FF2B5EF4-FFF2-40B4-BE49-F238E27FC236}">
                <a16:creationId xmlns:a16="http://schemas.microsoft.com/office/drawing/2014/main" id="{B6E2F78E-FE24-44F3-968B-1706F8D4F863}"/>
              </a:ext>
            </a:extLst>
          </p:cNvPr>
          <p:cNvPicPr>
            <a:picLocks noChangeAspect="1"/>
          </p:cNvPicPr>
          <p:nvPr/>
        </p:nvPicPr>
        <p:blipFill rotWithShape="1">
          <a:blip r:embed="rId3"/>
          <a:srcRect l="25019" t="24048" r="62822" b="11453"/>
          <a:stretch/>
        </p:blipFill>
        <p:spPr>
          <a:xfrm>
            <a:off x="7254815" y="787300"/>
            <a:ext cx="4846586" cy="6000198"/>
          </a:xfrm>
          <a:prstGeom prst="rect">
            <a:avLst/>
          </a:prstGeom>
        </p:spPr>
      </p:pic>
      <p:sp>
        <p:nvSpPr>
          <p:cNvPr id="7" name="TextBox 6">
            <a:extLst>
              <a:ext uri="{FF2B5EF4-FFF2-40B4-BE49-F238E27FC236}">
                <a16:creationId xmlns:a16="http://schemas.microsoft.com/office/drawing/2014/main" id="{5F2B3C14-FF3F-460B-B75A-A718A419C597}"/>
              </a:ext>
            </a:extLst>
          </p:cNvPr>
          <p:cNvSpPr txBox="1"/>
          <p:nvPr/>
        </p:nvSpPr>
        <p:spPr>
          <a:xfrm>
            <a:off x="395335" y="143145"/>
            <a:ext cx="437697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entury Gothic"/>
              </a:rPr>
              <a:t>Townships in Maine highlighted by 16 counties</a:t>
            </a:r>
          </a:p>
        </p:txBody>
      </p:sp>
    </p:spTree>
    <p:extLst>
      <p:ext uri="{BB962C8B-B14F-4D97-AF65-F5344CB8AC3E}">
        <p14:creationId xmlns:p14="http://schemas.microsoft.com/office/powerpoint/2010/main" val="2828328158"/>
      </p:ext>
    </p:extLst>
  </p:cSld>
  <p:clrMapOvr>
    <a:masterClrMapping/>
  </p:clrMapOvr>
</p:sld>
</file>

<file path=ppt/theme/theme1.xml><?xml version="1.0" encoding="utf-8"?>
<a:theme xmlns:a="http://schemas.openxmlformats.org/drawingml/2006/main" name="2_Office Theme">
  <a:themeElements>
    <a:clrScheme name="CSH">
      <a:dk1>
        <a:sysClr val="windowText" lastClr="000000"/>
      </a:dk1>
      <a:lt1>
        <a:srgbClr val="F2F2F2"/>
      </a:lt1>
      <a:dk2>
        <a:srgbClr val="44546A"/>
      </a:dk2>
      <a:lt2>
        <a:srgbClr val="F2F2F2"/>
      </a:lt2>
      <a:accent1>
        <a:srgbClr val="6C2080"/>
      </a:accent1>
      <a:accent2>
        <a:srgbClr val="8DC63F"/>
      </a:accent2>
      <a:accent3>
        <a:srgbClr val="9FA1A4"/>
      </a:accent3>
      <a:accent4>
        <a:srgbClr val="F8971D"/>
      </a:accent4>
      <a:accent5>
        <a:srgbClr val="0081C6"/>
      </a:accent5>
      <a:accent6>
        <a:srgbClr val="70AD47"/>
      </a:accent6>
      <a:hlink>
        <a:srgbClr val="0563C1"/>
      </a:hlink>
      <a:folHlink>
        <a:srgbClr val="C60C46"/>
      </a:folHlink>
    </a:clrScheme>
    <a:fontScheme name="CSH">
      <a:majorFont>
        <a:latin typeface="Century Gothic"/>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CSH">
      <a:dk1>
        <a:sysClr val="windowText" lastClr="000000"/>
      </a:dk1>
      <a:lt1>
        <a:srgbClr val="F2F2F2"/>
      </a:lt1>
      <a:dk2>
        <a:srgbClr val="44546A"/>
      </a:dk2>
      <a:lt2>
        <a:srgbClr val="F2F2F2"/>
      </a:lt2>
      <a:accent1>
        <a:srgbClr val="6C2080"/>
      </a:accent1>
      <a:accent2>
        <a:srgbClr val="8DC63F"/>
      </a:accent2>
      <a:accent3>
        <a:srgbClr val="9FA1A4"/>
      </a:accent3>
      <a:accent4>
        <a:srgbClr val="F8971D"/>
      </a:accent4>
      <a:accent5>
        <a:srgbClr val="0081C6"/>
      </a:accent5>
      <a:accent6>
        <a:srgbClr val="70AD47"/>
      </a:accent6>
      <a:hlink>
        <a:srgbClr val="0563C1"/>
      </a:hlink>
      <a:folHlink>
        <a:srgbClr val="C60C46"/>
      </a:folHlink>
    </a:clrScheme>
    <a:fontScheme name="CSH">
      <a:majorFont>
        <a:latin typeface="Century Gothic"/>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CSH">
      <a:dk1>
        <a:sysClr val="windowText" lastClr="000000"/>
      </a:dk1>
      <a:lt1>
        <a:srgbClr val="F2F2F2"/>
      </a:lt1>
      <a:dk2>
        <a:srgbClr val="44546A"/>
      </a:dk2>
      <a:lt2>
        <a:srgbClr val="F2F2F2"/>
      </a:lt2>
      <a:accent1>
        <a:srgbClr val="6C2080"/>
      </a:accent1>
      <a:accent2>
        <a:srgbClr val="8DC63F"/>
      </a:accent2>
      <a:accent3>
        <a:srgbClr val="9FA1A4"/>
      </a:accent3>
      <a:accent4>
        <a:srgbClr val="F8971D"/>
      </a:accent4>
      <a:accent5>
        <a:srgbClr val="0081C6"/>
      </a:accent5>
      <a:accent6>
        <a:srgbClr val="70AD47"/>
      </a:accent6>
      <a:hlink>
        <a:srgbClr val="0563C1"/>
      </a:hlink>
      <a:folHlink>
        <a:srgbClr val="C60C46"/>
      </a:folHlink>
    </a:clrScheme>
    <a:fontScheme name="CSH">
      <a:majorFont>
        <a:latin typeface="Century Gothic"/>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KeywordTaxHTField xmlns="59820ed5-34b9-4e81-b665-9af0cb7aca20" xsi:nil="true"/>
    <TaxCatchAll xmlns="59820ed5-34b9-4e81-b665-9af0cb7aca20"/>
    <Metadata xmlns="d727cb24-0622-4153-90b8-b707202d7b5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Powerpoint" ma:contentTypeID="0x0101000FCC0833B0A52840BB50C615AE1FE15B0082EDA72BDDCB674C9A9B4328DB76DE00" ma:contentTypeVersion="4" ma:contentTypeDescription="Create a new presentation" ma:contentTypeScope="" ma:versionID="e0316d73301bce5e64ac8dd14010234a">
  <xsd:schema xmlns:xsd="http://www.w3.org/2001/XMLSchema" xmlns:xs="http://www.w3.org/2001/XMLSchema" xmlns:p="http://schemas.microsoft.com/office/2006/metadata/properties" xmlns:ns2="d727cb24-0622-4153-90b8-b707202d7b5a" xmlns:ns3="59820ed5-34b9-4e81-b665-9af0cb7aca20" targetNamespace="http://schemas.microsoft.com/office/2006/metadata/properties" ma:root="true" ma:fieldsID="bfc6854a17a92c9ad76d05e29ead0396" ns2:_="" ns3:_="">
    <xsd:import namespace="d727cb24-0622-4153-90b8-b707202d7b5a"/>
    <xsd:import namespace="59820ed5-34b9-4e81-b665-9af0cb7aca20"/>
    <xsd:element name="properties">
      <xsd:complexType>
        <xsd:sequence>
          <xsd:element name="documentManagement">
            <xsd:complexType>
              <xsd:all>
                <xsd:element ref="ns2:Metadata" minOccurs="0"/>
                <xsd:element ref="ns3:TaxKeywordTaxHTField"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27cb24-0622-4153-90b8-b707202d7b5a" elementFormDefault="qualified">
    <xsd:import namespace="http://schemas.microsoft.com/office/2006/documentManagement/types"/>
    <xsd:import namespace="http://schemas.microsoft.com/office/infopath/2007/PartnerControls"/>
    <xsd:element name="Metadata" ma:index="8" nillable="true" ma:displayName="Metadata" ma:internalName="Metadata">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9820ed5-34b9-4e81-b665-9af0cb7aca20" elementFormDefault="qualified">
    <xsd:import namespace="http://schemas.microsoft.com/office/2006/documentManagement/types"/>
    <xsd:import namespace="http://schemas.microsoft.com/office/infopath/2007/PartnerControls"/>
    <xsd:element name="TaxKeywordTaxHTField" ma:index="9" nillable="true" ma:displayName="TaxKeywordTaxHTField" ma:hidden="true" ma:internalName="TaxKeywordTaxHTField">
      <xsd:simpleType>
        <xsd:restriction base="dms:Note"/>
      </xsd:simpleType>
    </xsd:element>
    <xsd:element name="TaxCatchAll" ma:index="10" nillable="true" ma:displayName="Taxonomy Catch All Column" ma:hidden="true" ma:list="{4098d8d9-a245-4fe6-8af0-2a91f0ad04ab}" ma:internalName="TaxCatchAll" ma:showField="CatchAllData" ma:web="59820ed5-34b9-4e81-b665-9af0cb7aca2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47B4A72-48A2-4CDB-817C-DCE376C9EC00}">
  <ds:schemaRefs>
    <ds:schemaRef ds:uri="59820ed5-34b9-4e81-b665-9af0cb7aca20"/>
    <ds:schemaRef ds:uri="d727cb24-0622-4153-90b8-b707202d7b5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9E9238D2-915B-44C9-9426-C6377BD4EECB}">
  <ds:schemaRefs>
    <ds:schemaRef ds:uri="http://schemas.microsoft.com/sharepoint/v3/contenttype/forms"/>
  </ds:schemaRefs>
</ds:datastoreItem>
</file>

<file path=customXml/itemProps3.xml><?xml version="1.0" encoding="utf-8"?>
<ds:datastoreItem xmlns:ds="http://schemas.openxmlformats.org/officeDocument/2006/customXml" ds:itemID="{FA115FAF-0740-4D35-AB8B-A09A19569F84}">
  <ds:schemaRefs>
    <ds:schemaRef ds:uri="59820ed5-34b9-4e81-b665-9af0cb7aca20"/>
    <ds:schemaRef ds:uri="d727cb24-0622-4153-90b8-b707202d7b5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23</Slides>
  <Notes>2</Notes>
  <HiddenSlides>0</HiddenSlides>
  <ScaleCrop>false</ScaleCrop>
  <HeadingPairs>
    <vt:vector size="4" baseType="variant">
      <vt:variant>
        <vt:lpstr>Theme</vt:lpstr>
      </vt:variant>
      <vt:variant>
        <vt:i4>3</vt:i4>
      </vt:variant>
      <vt:variant>
        <vt:lpstr>Slide Titles</vt:lpstr>
      </vt:variant>
      <vt:variant>
        <vt:i4>23</vt:i4>
      </vt:variant>
    </vt:vector>
  </HeadingPairs>
  <TitlesOfParts>
    <vt:vector size="26" baseType="lpstr">
      <vt:lpstr>2_Office Theme</vt:lpstr>
      <vt:lpstr>3_Office Theme</vt:lpstr>
      <vt:lpstr>4_Office Theme</vt:lpstr>
      <vt:lpstr>Maine Statewide Homeless Council </vt:lpstr>
      <vt:lpstr>Revisiting the Shared Problem…</vt:lpstr>
      <vt:lpstr>Looking Ahead in 2021...</vt:lpstr>
      <vt:lpstr>Proposed Priority Areas  What can be achieved using the Service Hubs?</vt:lpstr>
      <vt:lpstr>PowerPoint Presentation</vt:lpstr>
      <vt:lpstr>PowerPoint Presentation</vt:lpstr>
      <vt:lpstr>Proposed Role of the Service Hubs</vt:lpstr>
      <vt:lpstr>PowerPoint Presentation</vt:lpstr>
      <vt:lpstr>PowerPoint Presentation</vt:lpstr>
      <vt:lpstr>Example Option for Service Hub Geographic Structure</vt:lpstr>
      <vt:lpstr>Who should be at the table in each HUB?</vt:lpstr>
      <vt:lpstr>Learning From Other States</vt:lpstr>
      <vt:lpstr>PowerPoint Presentation</vt:lpstr>
      <vt:lpstr>Thank you</vt:lpstr>
      <vt:lpstr>SYSTEM RESOURCE MAPPING</vt:lpstr>
      <vt:lpstr>PowerPoint Presentation</vt:lpstr>
      <vt:lpstr>Deliverable 1: Interactive Map</vt:lpstr>
      <vt:lpstr>PowerPoint Presentation</vt:lpstr>
      <vt:lpstr>Deliverable 2: “Regional Systems Design”</vt:lpstr>
      <vt:lpstr>Deliverable 3: Plan for Affordable and SH Housing Development</vt:lpstr>
      <vt:lpstr>Housing Workgroup Structure</vt:lpstr>
      <vt:lpstr>Shelter Workgroup Structure</vt:lpstr>
      <vt:lpstr>Service Hub brainstorm with focus groups</vt:lpstr>
    </vt:vector>
  </TitlesOfParts>
  <Company>HP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Jamie Blackburn</dc:creator>
  <cp:revision>86</cp:revision>
  <dcterms:created xsi:type="dcterms:W3CDTF">2020-11-09T19:34:29Z</dcterms:created>
  <dcterms:modified xsi:type="dcterms:W3CDTF">2021-01-22T19:22:22Z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0x0101000FCC0833B0A52840BB50C615AE1FE15B0082EDA72BDDCB674C9A9B4328DB76DE00</vt:lpwstr>
  </property>
  <property fmtid="{D5CDD505-2E9C-101B-9397-08002B2CF9AE}" pid="3" name="TaxKeyword">
    <vt:lpwstr/>
  </property>
</Properties>
</file>