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6"/>
  </p:notesMasterIdLst>
  <p:sldIdLst>
    <p:sldId id="257" r:id="rId5"/>
    <p:sldId id="259" r:id="rId6"/>
    <p:sldId id="269" r:id="rId7"/>
    <p:sldId id="268" r:id="rId8"/>
    <p:sldId id="267" r:id="rId9"/>
    <p:sldId id="260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2776A-DA2D-453E-8715-D09000481C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68A248-974B-42D7-84AE-146EE2DD1283}">
      <dgm:prSet phldrT="[Text]" custT="1"/>
      <dgm:spPr/>
      <dgm:t>
        <a:bodyPr/>
        <a:lstStyle/>
        <a:p>
          <a:r>
            <a:rPr lang="en-US" sz="2000" dirty="0">
              <a:latin typeface="Century" panose="02040604050505020304" pitchFamily="18" charset="0"/>
            </a:rPr>
            <a:t>Leadership Team</a:t>
          </a:r>
        </a:p>
      </dgm:t>
    </dgm:pt>
    <dgm:pt modelId="{C5783F6A-E1BD-43B6-BFF0-2954D398FBE3}" type="parTrans" cxnId="{94D4B964-9CA4-4589-B220-356262584555}">
      <dgm:prSet/>
      <dgm:spPr/>
      <dgm:t>
        <a:bodyPr/>
        <a:lstStyle/>
        <a:p>
          <a:endParaRPr lang="en-US" sz="2000"/>
        </a:p>
      </dgm:t>
    </dgm:pt>
    <dgm:pt modelId="{445958F1-8204-47AA-9276-A1D12F421106}" type="sibTrans" cxnId="{94D4B964-9CA4-4589-B220-356262584555}">
      <dgm:prSet/>
      <dgm:spPr/>
      <dgm:t>
        <a:bodyPr/>
        <a:lstStyle/>
        <a:p>
          <a:endParaRPr lang="en-US" sz="2000"/>
        </a:p>
      </dgm:t>
    </dgm:pt>
    <dgm:pt modelId="{18204F26-7AC5-4416-B016-4D9739C37387}">
      <dgm:prSet phldrT="[Text]" custT="1"/>
      <dgm:spPr/>
      <dgm:t>
        <a:bodyPr/>
        <a:lstStyle/>
        <a:p>
          <a:r>
            <a:rPr lang="en-US" sz="2000" dirty="0">
              <a:latin typeface="Century" panose="02040604050505020304" pitchFamily="18" charset="0"/>
            </a:rPr>
            <a:t>Systems Design and Best Practice Workgroup</a:t>
          </a:r>
        </a:p>
      </dgm:t>
    </dgm:pt>
    <dgm:pt modelId="{D36A6151-84BD-4873-89A5-4C26EF804255}" type="parTrans" cxnId="{C97A177A-F893-460C-9EB2-DA9B1F226245}">
      <dgm:prSet/>
      <dgm:spPr/>
      <dgm:t>
        <a:bodyPr/>
        <a:lstStyle/>
        <a:p>
          <a:endParaRPr lang="en-US" sz="2000"/>
        </a:p>
      </dgm:t>
    </dgm:pt>
    <dgm:pt modelId="{66FA245A-20FC-44C0-9D8F-4FBF950BF345}" type="sibTrans" cxnId="{C97A177A-F893-460C-9EB2-DA9B1F226245}">
      <dgm:prSet/>
      <dgm:spPr/>
      <dgm:t>
        <a:bodyPr/>
        <a:lstStyle/>
        <a:p>
          <a:endParaRPr lang="en-US" sz="2000"/>
        </a:p>
      </dgm:t>
    </dgm:pt>
    <dgm:pt modelId="{BE61D03A-F0F2-4F14-8512-8A0C29AB38AA}">
      <dgm:prSet phldrT="[Text]" custT="1"/>
      <dgm:spPr/>
      <dgm:t>
        <a:bodyPr/>
        <a:lstStyle/>
        <a:p>
          <a:r>
            <a:rPr lang="en-US" sz="2000" dirty="0">
              <a:latin typeface="Century" panose="02040604050505020304" pitchFamily="18" charset="0"/>
            </a:rPr>
            <a:t>Data and Quality Workgroup</a:t>
          </a:r>
        </a:p>
      </dgm:t>
    </dgm:pt>
    <dgm:pt modelId="{476E4798-28F9-4B24-94CD-61ADCF353066}" type="parTrans" cxnId="{1BD9D5C0-52EE-465B-8C91-8D12303DC1AB}">
      <dgm:prSet/>
      <dgm:spPr/>
      <dgm:t>
        <a:bodyPr/>
        <a:lstStyle/>
        <a:p>
          <a:endParaRPr lang="en-US" sz="2000"/>
        </a:p>
      </dgm:t>
    </dgm:pt>
    <dgm:pt modelId="{96FC1C7C-D4BF-47D0-AEEA-78B9C5EA13F0}" type="sibTrans" cxnId="{1BD9D5C0-52EE-465B-8C91-8D12303DC1AB}">
      <dgm:prSet/>
      <dgm:spPr/>
      <dgm:t>
        <a:bodyPr/>
        <a:lstStyle/>
        <a:p>
          <a:endParaRPr lang="en-US" sz="2000"/>
        </a:p>
      </dgm:t>
    </dgm:pt>
    <dgm:pt modelId="{B4633E01-7ADB-40F0-8CFE-0631A12E95D2}">
      <dgm:prSet phldrT="[Text]" custT="1"/>
      <dgm:spPr/>
      <dgm:t>
        <a:bodyPr/>
        <a:lstStyle/>
        <a:p>
          <a:r>
            <a:rPr lang="en-US" sz="2000" dirty="0">
              <a:latin typeface="Century" panose="02040604050505020304" pitchFamily="18" charset="0"/>
            </a:rPr>
            <a:t>Regional Leads Workgroup</a:t>
          </a:r>
        </a:p>
      </dgm:t>
    </dgm:pt>
    <dgm:pt modelId="{944FA886-A3AC-4071-9DA1-35ACD50D1F1E}" type="parTrans" cxnId="{92B85B44-68CE-4835-BC3D-4E6A905FC651}">
      <dgm:prSet/>
      <dgm:spPr/>
      <dgm:t>
        <a:bodyPr/>
        <a:lstStyle/>
        <a:p>
          <a:endParaRPr lang="en-US" sz="2000"/>
        </a:p>
      </dgm:t>
    </dgm:pt>
    <dgm:pt modelId="{71211330-B38A-405B-A83B-B5C673545CA3}" type="sibTrans" cxnId="{92B85B44-68CE-4835-BC3D-4E6A905FC651}">
      <dgm:prSet/>
      <dgm:spPr/>
      <dgm:t>
        <a:bodyPr/>
        <a:lstStyle/>
        <a:p>
          <a:endParaRPr lang="en-US" sz="2000"/>
        </a:p>
      </dgm:t>
    </dgm:pt>
    <dgm:pt modelId="{5472C049-94D3-4C91-9D3A-DD6F52C72155}">
      <dgm:prSet phldrT="[Text]" custT="1"/>
      <dgm:spPr/>
      <dgm:t>
        <a:bodyPr/>
        <a:lstStyle/>
        <a:p>
          <a:r>
            <a:rPr lang="en-US" sz="2000" dirty="0">
              <a:latin typeface="Century" panose="02040604050505020304" pitchFamily="18" charset="0"/>
            </a:rPr>
            <a:t>Affordable and Supportive Housing Workgroup</a:t>
          </a:r>
        </a:p>
      </dgm:t>
    </dgm:pt>
    <dgm:pt modelId="{1FF41B73-72DD-4EE3-9FED-057F930097F7}" type="parTrans" cxnId="{6280908E-CA2C-45BE-BF58-BBC0D2DEE7B6}">
      <dgm:prSet/>
      <dgm:spPr/>
      <dgm:t>
        <a:bodyPr/>
        <a:lstStyle/>
        <a:p>
          <a:endParaRPr lang="en-US" sz="2000"/>
        </a:p>
      </dgm:t>
    </dgm:pt>
    <dgm:pt modelId="{31CEA4D5-BAE1-444E-978F-65940AFDEDA5}" type="sibTrans" cxnId="{6280908E-CA2C-45BE-BF58-BBC0D2DEE7B6}">
      <dgm:prSet/>
      <dgm:spPr/>
      <dgm:t>
        <a:bodyPr/>
        <a:lstStyle/>
        <a:p>
          <a:endParaRPr lang="en-US" sz="2000"/>
        </a:p>
      </dgm:t>
    </dgm:pt>
    <dgm:pt modelId="{6340BD1D-6641-4061-9AD4-D117753C1D74}" type="pres">
      <dgm:prSet presAssocID="{A602776A-DA2D-453E-8715-D09000481C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3F59A0-4447-40C2-B178-498AB2932353}" type="pres">
      <dgm:prSet presAssocID="{5D68A248-974B-42D7-84AE-146EE2DD1283}" presName="hierRoot1" presStyleCnt="0">
        <dgm:presLayoutVars>
          <dgm:hierBranch val="init"/>
        </dgm:presLayoutVars>
      </dgm:prSet>
      <dgm:spPr/>
    </dgm:pt>
    <dgm:pt modelId="{428C6E3A-512E-4274-B059-A65F55323132}" type="pres">
      <dgm:prSet presAssocID="{5D68A248-974B-42D7-84AE-146EE2DD1283}" presName="rootComposite1" presStyleCnt="0"/>
      <dgm:spPr/>
    </dgm:pt>
    <dgm:pt modelId="{C2399D7D-554A-41C4-9979-0066EE9D50B7}" type="pres">
      <dgm:prSet presAssocID="{5D68A248-974B-42D7-84AE-146EE2DD128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CC7C6B-AFD7-400D-9C63-A788C102AC61}" type="pres">
      <dgm:prSet presAssocID="{5D68A248-974B-42D7-84AE-146EE2DD12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894D424-076A-417C-86AC-5354B9809894}" type="pres">
      <dgm:prSet presAssocID="{5D68A248-974B-42D7-84AE-146EE2DD1283}" presName="hierChild2" presStyleCnt="0"/>
      <dgm:spPr/>
    </dgm:pt>
    <dgm:pt modelId="{D5DDDEA4-5CE4-4F79-9415-B90338675AF9}" type="pres">
      <dgm:prSet presAssocID="{D36A6151-84BD-4873-89A5-4C26EF80425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56E11D9-43B0-4501-B096-5987B43C9170}" type="pres">
      <dgm:prSet presAssocID="{18204F26-7AC5-4416-B016-4D9739C37387}" presName="hierRoot2" presStyleCnt="0">
        <dgm:presLayoutVars>
          <dgm:hierBranch val="init"/>
        </dgm:presLayoutVars>
      </dgm:prSet>
      <dgm:spPr/>
    </dgm:pt>
    <dgm:pt modelId="{68F9EEFD-C928-45B3-88C8-8E9F59D86CBC}" type="pres">
      <dgm:prSet presAssocID="{18204F26-7AC5-4416-B016-4D9739C37387}" presName="rootComposite" presStyleCnt="0"/>
      <dgm:spPr/>
    </dgm:pt>
    <dgm:pt modelId="{6DC3DD55-3A83-404E-A70D-E5E8A3CC4EF0}" type="pres">
      <dgm:prSet presAssocID="{18204F26-7AC5-4416-B016-4D9739C3738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0863A8-3BE6-40D9-9D9F-98A9363EC43D}" type="pres">
      <dgm:prSet presAssocID="{18204F26-7AC5-4416-B016-4D9739C37387}" presName="rootConnector" presStyleLbl="node2" presStyleIdx="0" presStyleCnt="4"/>
      <dgm:spPr/>
      <dgm:t>
        <a:bodyPr/>
        <a:lstStyle/>
        <a:p>
          <a:endParaRPr lang="en-US"/>
        </a:p>
      </dgm:t>
    </dgm:pt>
    <dgm:pt modelId="{142ED7FB-A55B-4B97-910C-D524B641313D}" type="pres">
      <dgm:prSet presAssocID="{18204F26-7AC5-4416-B016-4D9739C37387}" presName="hierChild4" presStyleCnt="0"/>
      <dgm:spPr/>
    </dgm:pt>
    <dgm:pt modelId="{0FE2B9DB-B9A1-4866-8A4C-331E5341F465}" type="pres">
      <dgm:prSet presAssocID="{18204F26-7AC5-4416-B016-4D9739C37387}" presName="hierChild5" presStyleCnt="0"/>
      <dgm:spPr/>
    </dgm:pt>
    <dgm:pt modelId="{89C20BFB-E0BA-49A9-9A86-9B65C6ED56D5}" type="pres">
      <dgm:prSet presAssocID="{1FF41B73-72DD-4EE3-9FED-057F930097F7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35B1DE2-57E8-4BDE-B4CB-2D394A0CA693}" type="pres">
      <dgm:prSet presAssocID="{5472C049-94D3-4C91-9D3A-DD6F52C72155}" presName="hierRoot2" presStyleCnt="0">
        <dgm:presLayoutVars>
          <dgm:hierBranch val="init"/>
        </dgm:presLayoutVars>
      </dgm:prSet>
      <dgm:spPr/>
    </dgm:pt>
    <dgm:pt modelId="{A66609A5-16E2-4945-A85A-F34D4D3357F0}" type="pres">
      <dgm:prSet presAssocID="{5472C049-94D3-4C91-9D3A-DD6F52C72155}" presName="rootComposite" presStyleCnt="0"/>
      <dgm:spPr/>
    </dgm:pt>
    <dgm:pt modelId="{EBA33775-B41E-4FE3-BA7A-F2DD9E48B570}" type="pres">
      <dgm:prSet presAssocID="{5472C049-94D3-4C91-9D3A-DD6F52C7215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BDB13-9F36-4AD5-AB60-E9AAD7AD98CB}" type="pres">
      <dgm:prSet presAssocID="{5472C049-94D3-4C91-9D3A-DD6F52C72155}" presName="rootConnector" presStyleLbl="node2" presStyleIdx="1" presStyleCnt="4"/>
      <dgm:spPr/>
      <dgm:t>
        <a:bodyPr/>
        <a:lstStyle/>
        <a:p>
          <a:endParaRPr lang="en-US"/>
        </a:p>
      </dgm:t>
    </dgm:pt>
    <dgm:pt modelId="{247EE945-6E9C-479B-8490-F119212CEA4E}" type="pres">
      <dgm:prSet presAssocID="{5472C049-94D3-4C91-9D3A-DD6F52C72155}" presName="hierChild4" presStyleCnt="0"/>
      <dgm:spPr/>
    </dgm:pt>
    <dgm:pt modelId="{0DB9A8DB-C3B9-45BB-8B78-1AFBC2EC97B2}" type="pres">
      <dgm:prSet presAssocID="{5472C049-94D3-4C91-9D3A-DD6F52C72155}" presName="hierChild5" presStyleCnt="0"/>
      <dgm:spPr/>
    </dgm:pt>
    <dgm:pt modelId="{46DEB957-6CF1-45B4-8D80-6CF04256B065}" type="pres">
      <dgm:prSet presAssocID="{476E4798-28F9-4B24-94CD-61ADCF353066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EA5B9B5-9914-4A9E-97EB-232FA1558BA7}" type="pres">
      <dgm:prSet presAssocID="{BE61D03A-F0F2-4F14-8512-8A0C29AB38AA}" presName="hierRoot2" presStyleCnt="0">
        <dgm:presLayoutVars>
          <dgm:hierBranch val="init"/>
        </dgm:presLayoutVars>
      </dgm:prSet>
      <dgm:spPr/>
    </dgm:pt>
    <dgm:pt modelId="{7E0684AC-BDB6-4E17-8A33-ED864E9A2A03}" type="pres">
      <dgm:prSet presAssocID="{BE61D03A-F0F2-4F14-8512-8A0C29AB38AA}" presName="rootComposite" presStyleCnt="0"/>
      <dgm:spPr/>
    </dgm:pt>
    <dgm:pt modelId="{3DAFA624-8017-4BFE-A9B1-95226B854646}" type="pres">
      <dgm:prSet presAssocID="{BE61D03A-F0F2-4F14-8512-8A0C29AB38A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C025F2-A9F7-4D37-B890-02283F91E33D}" type="pres">
      <dgm:prSet presAssocID="{BE61D03A-F0F2-4F14-8512-8A0C29AB38AA}" presName="rootConnector" presStyleLbl="node2" presStyleIdx="2" presStyleCnt="4"/>
      <dgm:spPr/>
      <dgm:t>
        <a:bodyPr/>
        <a:lstStyle/>
        <a:p>
          <a:endParaRPr lang="en-US"/>
        </a:p>
      </dgm:t>
    </dgm:pt>
    <dgm:pt modelId="{B0CF5725-18FB-4739-A38F-1C2C69776A84}" type="pres">
      <dgm:prSet presAssocID="{BE61D03A-F0F2-4F14-8512-8A0C29AB38AA}" presName="hierChild4" presStyleCnt="0"/>
      <dgm:spPr/>
    </dgm:pt>
    <dgm:pt modelId="{2983DDCA-B28F-4822-916A-43E494C6211C}" type="pres">
      <dgm:prSet presAssocID="{BE61D03A-F0F2-4F14-8512-8A0C29AB38AA}" presName="hierChild5" presStyleCnt="0"/>
      <dgm:spPr/>
    </dgm:pt>
    <dgm:pt modelId="{77BAE932-B425-4729-9B8F-35D5760335B6}" type="pres">
      <dgm:prSet presAssocID="{944FA886-A3AC-4071-9DA1-35ACD50D1F1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7B2EDA8-FE7F-4756-A679-03EC1436D39E}" type="pres">
      <dgm:prSet presAssocID="{B4633E01-7ADB-40F0-8CFE-0631A12E95D2}" presName="hierRoot2" presStyleCnt="0">
        <dgm:presLayoutVars>
          <dgm:hierBranch val="init"/>
        </dgm:presLayoutVars>
      </dgm:prSet>
      <dgm:spPr/>
    </dgm:pt>
    <dgm:pt modelId="{29E95A66-179C-43FC-A171-EE204B3FB805}" type="pres">
      <dgm:prSet presAssocID="{B4633E01-7ADB-40F0-8CFE-0631A12E95D2}" presName="rootComposite" presStyleCnt="0"/>
      <dgm:spPr/>
    </dgm:pt>
    <dgm:pt modelId="{42ABA5CD-8F97-482C-832F-874C5AC79A72}" type="pres">
      <dgm:prSet presAssocID="{B4633E01-7ADB-40F0-8CFE-0631A12E95D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800195-F440-421F-AB51-227746D4AF39}" type="pres">
      <dgm:prSet presAssocID="{B4633E01-7ADB-40F0-8CFE-0631A12E95D2}" presName="rootConnector" presStyleLbl="node2" presStyleIdx="3" presStyleCnt="4"/>
      <dgm:spPr/>
      <dgm:t>
        <a:bodyPr/>
        <a:lstStyle/>
        <a:p>
          <a:endParaRPr lang="en-US"/>
        </a:p>
      </dgm:t>
    </dgm:pt>
    <dgm:pt modelId="{9BAD5154-C2F0-4CA2-843A-A4C9551FE496}" type="pres">
      <dgm:prSet presAssocID="{B4633E01-7ADB-40F0-8CFE-0631A12E95D2}" presName="hierChild4" presStyleCnt="0"/>
      <dgm:spPr/>
    </dgm:pt>
    <dgm:pt modelId="{E1AB9F0A-F1D5-4858-A08F-EEEFAB71A9D0}" type="pres">
      <dgm:prSet presAssocID="{B4633E01-7ADB-40F0-8CFE-0631A12E95D2}" presName="hierChild5" presStyleCnt="0"/>
      <dgm:spPr/>
    </dgm:pt>
    <dgm:pt modelId="{FA2183E0-0764-4808-84A0-74BBA2D2BC2D}" type="pres">
      <dgm:prSet presAssocID="{5D68A248-974B-42D7-84AE-146EE2DD1283}" presName="hierChild3" presStyleCnt="0"/>
      <dgm:spPr/>
    </dgm:pt>
  </dgm:ptLst>
  <dgm:cxnLst>
    <dgm:cxn modelId="{E69272CE-3C1E-4A2E-8A48-8BA71000F199}" type="presOf" srcId="{18204F26-7AC5-4416-B016-4D9739C37387}" destId="{6DC3DD55-3A83-404E-A70D-E5E8A3CC4EF0}" srcOrd="0" destOrd="0" presId="urn:microsoft.com/office/officeart/2005/8/layout/orgChart1"/>
    <dgm:cxn modelId="{C97A177A-F893-460C-9EB2-DA9B1F226245}" srcId="{5D68A248-974B-42D7-84AE-146EE2DD1283}" destId="{18204F26-7AC5-4416-B016-4D9739C37387}" srcOrd="0" destOrd="0" parTransId="{D36A6151-84BD-4873-89A5-4C26EF804255}" sibTransId="{66FA245A-20FC-44C0-9D8F-4FBF950BF345}"/>
    <dgm:cxn modelId="{54193E38-CCBB-43C3-848A-DD898B10E225}" type="presOf" srcId="{BE61D03A-F0F2-4F14-8512-8A0C29AB38AA}" destId="{3DAFA624-8017-4BFE-A9B1-95226B854646}" srcOrd="0" destOrd="0" presId="urn:microsoft.com/office/officeart/2005/8/layout/orgChart1"/>
    <dgm:cxn modelId="{92B85B44-68CE-4835-BC3D-4E6A905FC651}" srcId="{5D68A248-974B-42D7-84AE-146EE2DD1283}" destId="{B4633E01-7ADB-40F0-8CFE-0631A12E95D2}" srcOrd="3" destOrd="0" parTransId="{944FA886-A3AC-4071-9DA1-35ACD50D1F1E}" sibTransId="{71211330-B38A-405B-A83B-B5C673545CA3}"/>
    <dgm:cxn modelId="{95ED86E8-57A6-4363-BEDF-0F924C8F3271}" type="presOf" srcId="{5472C049-94D3-4C91-9D3A-DD6F52C72155}" destId="{EBA33775-B41E-4FE3-BA7A-F2DD9E48B570}" srcOrd="0" destOrd="0" presId="urn:microsoft.com/office/officeart/2005/8/layout/orgChart1"/>
    <dgm:cxn modelId="{5A3D1AA6-5049-400E-B626-0F9D29354D88}" type="presOf" srcId="{B4633E01-7ADB-40F0-8CFE-0631A12E95D2}" destId="{42ABA5CD-8F97-482C-832F-874C5AC79A72}" srcOrd="0" destOrd="0" presId="urn:microsoft.com/office/officeart/2005/8/layout/orgChart1"/>
    <dgm:cxn modelId="{1DA5A14D-E1C3-41E0-A0F4-79841AE53180}" type="presOf" srcId="{A602776A-DA2D-453E-8715-D09000481CE1}" destId="{6340BD1D-6641-4061-9AD4-D117753C1D74}" srcOrd="0" destOrd="0" presId="urn:microsoft.com/office/officeart/2005/8/layout/orgChart1"/>
    <dgm:cxn modelId="{F7867661-9A81-4503-8D13-36138CB0852D}" type="presOf" srcId="{1FF41B73-72DD-4EE3-9FED-057F930097F7}" destId="{89C20BFB-E0BA-49A9-9A86-9B65C6ED56D5}" srcOrd="0" destOrd="0" presId="urn:microsoft.com/office/officeart/2005/8/layout/orgChart1"/>
    <dgm:cxn modelId="{94D4B964-9CA4-4589-B220-356262584555}" srcId="{A602776A-DA2D-453E-8715-D09000481CE1}" destId="{5D68A248-974B-42D7-84AE-146EE2DD1283}" srcOrd="0" destOrd="0" parTransId="{C5783F6A-E1BD-43B6-BFF0-2954D398FBE3}" sibTransId="{445958F1-8204-47AA-9276-A1D12F421106}"/>
    <dgm:cxn modelId="{0DE457F1-71C6-46AE-BED3-AFCC9EFF5BE9}" type="presOf" srcId="{5D68A248-974B-42D7-84AE-146EE2DD1283}" destId="{C2399D7D-554A-41C4-9979-0066EE9D50B7}" srcOrd="0" destOrd="0" presId="urn:microsoft.com/office/officeart/2005/8/layout/orgChart1"/>
    <dgm:cxn modelId="{19842591-40CF-4A3A-86A6-47B74E62DA72}" type="presOf" srcId="{5472C049-94D3-4C91-9D3A-DD6F52C72155}" destId="{320BDB13-9F36-4AD5-AB60-E9AAD7AD98CB}" srcOrd="1" destOrd="0" presId="urn:microsoft.com/office/officeart/2005/8/layout/orgChart1"/>
    <dgm:cxn modelId="{4D3192DA-1359-4F03-BD05-2CA5F973ED17}" type="presOf" srcId="{D36A6151-84BD-4873-89A5-4C26EF804255}" destId="{D5DDDEA4-5CE4-4F79-9415-B90338675AF9}" srcOrd="0" destOrd="0" presId="urn:microsoft.com/office/officeart/2005/8/layout/orgChart1"/>
    <dgm:cxn modelId="{28E8CB53-C8D8-4650-9A34-8F2024012A76}" type="presOf" srcId="{944FA886-A3AC-4071-9DA1-35ACD50D1F1E}" destId="{77BAE932-B425-4729-9B8F-35D5760335B6}" srcOrd="0" destOrd="0" presId="urn:microsoft.com/office/officeart/2005/8/layout/orgChart1"/>
    <dgm:cxn modelId="{E0DD0060-BCDE-4D86-A4AE-32F10F90742A}" type="presOf" srcId="{BE61D03A-F0F2-4F14-8512-8A0C29AB38AA}" destId="{D5C025F2-A9F7-4D37-B890-02283F91E33D}" srcOrd="1" destOrd="0" presId="urn:microsoft.com/office/officeart/2005/8/layout/orgChart1"/>
    <dgm:cxn modelId="{6280908E-CA2C-45BE-BF58-BBC0D2DEE7B6}" srcId="{5D68A248-974B-42D7-84AE-146EE2DD1283}" destId="{5472C049-94D3-4C91-9D3A-DD6F52C72155}" srcOrd="1" destOrd="0" parTransId="{1FF41B73-72DD-4EE3-9FED-057F930097F7}" sibTransId="{31CEA4D5-BAE1-444E-978F-65940AFDEDA5}"/>
    <dgm:cxn modelId="{FE4E9EEA-906B-435C-8010-B86CB0702AAB}" type="presOf" srcId="{B4633E01-7ADB-40F0-8CFE-0631A12E95D2}" destId="{7B800195-F440-421F-AB51-227746D4AF39}" srcOrd="1" destOrd="0" presId="urn:microsoft.com/office/officeart/2005/8/layout/orgChart1"/>
    <dgm:cxn modelId="{D78438C4-9592-449D-9BB2-68D7DFE9AD1D}" type="presOf" srcId="{476E4798-28F9-4B24-94CD-61ADCF353066}" destId="{46DEB957-6CF1-45B4-8D80-6CF04256B065}" srcOrd="0" destOrd="0" presId="urn:microsoft.com/office/officeart/2005/8/layout/orgChart1"/>
    <dgm:cxn modelId="{83CD335F-9B98-4D10-8D16-CF6D4D7B1152}" type="presOf" srcId="{5D68A248-974B-42D7-84AE-146EE2DD1283}" destId="{85CC7C6B-AFD7-400D-9C63-A788C102AC61}" srcOrd="1" destOrd="0" presId="urn:microsoft.com/office/officeart/2005/8/layout/orgChart1"/>
    <dgm:cxn modelId="{1BD9D5C0-52EE-465B-8C91-8D12303DC1AB}" srcId="{5D68A248-974B-42D7-84AE-146EE2DD1283}" destId="{BE61D03A-F0F2-4F14-8512-8A0C29AB38AA}" srcOrd="2" destOrd="0" parTransId="{476E4798-28F9-4B24-94CD-61ADCF353066}" sibTransId="{96FC1C7C-D4BF-47D0-AEEA-78B9C5EA13F0}"/>
    <dgm:cxn modelId="{65E678DA-B171-46BA-8F9D-98AA5D9655B9}" type="presOf" srcId="{18204F26-7AC5-4416-B016-4D9739C37387}" destId="{EC0863A8-3BE6-40D9-9D9F-98A9363EC43D}" srcOrd="1" destOrd="0" presId="urn:microsoft.com/office/officeart/2005/8/layout/orgChart1"/>
    <dgm:cxn modelId="{0E296EDA-84C3-4589-9393-9E1253E934D0}" type="presParOf" srcId="{6340BD1D-6641-4061-9AD4-D117753C1D74}" destId="{423F59A0-4447-40C2-B178-498AB2932353}" srcOrd="0" destOrd="0" presId="urn:microsoft.com/office/officeart/2005/8/layout/orgChart1"/>
    <dgm:cxn modelId="{1BC2A9EF-BCFB-4F69-BE57-126F6F79AFD3}" type="presParOf" srcId="{423F59A0-4447-40C2-B178-498AB2932353}" destId="{428C6E3A-512E-4274-B059-A65F55323132}" srcOrd="0" destOrd="0" presId="urn:microsoft.com/office/officeart/2005/8/layout/orgChart1"/>
    <dgm:cxn modelId="{656B438A-FFDB-4F78-ACFB-A38DD23ED0CF}" type="presParOf" srcId="{428C6E3A-512E-4274-B059-A65F55323132}" destId="{C2399D7D-554A-41C4-9979-0066EE9D50B7}" srcOrd="0" destOrd="0" presId="urn:microsoft.com/office/officeart/2005/8/layout/orgChart1"/>
    <dgm:cxn modelId="{C63905E4-6B37-44C7-96EA-E1D11B411F99}" type="presParOf" srcId="{428C6E3A-512E-4274-B059-A65F55323132}" destId="{85CC7C6B-AFD7-400D-9C63-A788C102AC61}" srcOrd="1" destOrd="0" presId="urn:microsoft.com/office/officeart/2005/8/layout/orgChart1"/>
    <dgm:cxn modelId="{B259938A-DD1C-4D78-9F0E-6284952E7909}" type="presParOf" srcId="{423F59A0-4447-40C2-B178-498AB2932353}" destId="{0894D424-076A-417C-86AC-5354B9809894}" srcOrd="1" destOrd="0" presId="urn:microsoft.com/office/officeart/2005/8/layout/orgChart1"/>
    <dgm:cxn modelId="{52695D20-EBA4-46B6-BD3F-19F3B6C36535}" type="presParOf" srcId="{0894D424-076A-417C-86AC-5354B9809894}" destId="{D5DDDEA4-5CE4-4F79-9415-B90338675AF9}" srcOrd="0" destOrd="0" presId="urn:microsoft.com/office/officeart/2005/8/layout/orgChart1"/>
    <dgm:cxn modelId="{FF5F387B-19AB-41F6-9EF9-6AE7F0B6623C}" type="presParOf" srcId="{0894D424-076A-417C-86AC-5354B9809894}" destId="{D56E11D9-43B0-4501-B096-5987B43C9170}" srcOrd="1" destOrd="0" presId="urn:microsoft.com/office/officeart/2005/8/layout/orgChart1"/>
    <dgm:cxn modelId="{17AFA2D0-F125-44E4-9438-94B88FA05EBB}" type="presParOf" srcId="{D56E11D9-43B0-4501-B096-5987B43C9170}" destId="{68F9EEFD-C928-45B3-88C8-8E9F59D86CBC}" srcOrd="0" destOrd="0" presId="urn:microsoft.com/office/officeart/2005/8/layout/orgChart1"/>
    <dgm:cxn modelId="{3EFE51C6-8D05-4C4A-A53E-1AF8026579F8}" type="presParOf" srcId="{68F9EEFD-C928-45B3-88C8-8E9F59D86CBC}" destId="{6DC3DD55-3A83-404E-A70D-E5E8A3CC4EF0}" srcOrd="0" destOrd="0" presId="urn:microsoft.com/office/officeart/2005/8/layout/orgChart1"/>
    <dgm:cxn modelId="{DDFA8171-C61C-404D-A680-2D4FC5B09FEC}" type="presParOf" srcId="{68F9EEFD-C928-45B3-88C8-8E9F59D86CBC}" destId="{EC0863A8-3BE6-40D9-9D9F-98A9363EC43D}" srcOrd="1" destOrd="0" presId="urn:microsoft.com/office/officeart/2005/8/layout/orgChart1"/>
    <dgm:cxn modelId="{325786D9-27EA-4217-A22D-DC18E0FB55BD}" type="presParOf" srcId="{D56E11D9-43B0-4501-B096-5987B43C9170}" destId="{142ED7FB-A55B-4B97-910C-D524B641313D}" srcOrd="1" destOrd="0" presId="urn:microsoft.com/office/officeart/2005/8/layout/orgChart1"/>
    <dgm:cxn modelId="{E5583122-EF47-4EFE-B21C-8064A0D49913}" type="presParOf" srcId="{D56E11D9-43B0-4501-B096-5987B43C9170}" destId="{0FE2B9DB-B9A1-4866-8A4C-331E5341F465}" srcOrd="2" destOrd="0" presId="urn:microsoft.com/office/officeart/2005/8/layout/orgChart1"/>
    <dgm:cxn modelId="{E30193A3-4709-4BCC-9418-FDBB9B053051}" type="presParOf" srcId="{0894D424-076A-417C-86AC-5354B9809894}" destId="{89C20BFB-E0BA-49A9-9A86-9B65C6ED56D5}" srcOrd="2" destOrd="0" presId="urn:microsoft.com/office/officeart/2005/8/layout/orgChart1"/>
    <dgm:cxn modelId="{5D7525C6-529A-439A-A4DC-B06FFE59E0E9}" type="presParOf" srcId="{0894D424-076A-417C-86AC-5354B9809894}" destId="{735B1DE2-57E8-4BDE-B4CB-2D394A0CA693}" srcOrd="3" destOrd="0" presId="urn:microsoft.com/office/officeart/2005/8/layout/orgChart1"/>
    <dgm:cxn modelId="{7C68E56D-715B-427D-8912-4A05C1A10651}" type="presParOf" srcId="{735B1DE2-57E8-4BDE-B4CB-2D394A0CA693}" destId="{A66609A5-16E2-4945-A85A-F34D4D3357F0}" srcOrd="0" destOrd="0" presId="urn:microsoft.com/office/officeart/2005/8/layout/orgChart1"/>
    <dgm:cxn modelId="{037AD90D-F45E-4C16-81B2-3C8EC197229F}" type="presParOf" srcId="{A66609A5-16E2-4945-A85A-F34D4D3357F0}" destId="{EBA33775-B41E-4FE3-BA7A-F2DD9E48B570}" srcOrd="0" destOrd="0" presId="urn:microsoft.com/office/officeart/2005/8/layout/orgChart1"/>
    <dgm:cxn modelId="{78596E03-D5BE-468E-B41C-23112D60080A}" type="presParOf" srcId="{A66609A5-16E2-4945-A85A-F34D4D3357F0}" destId="{320BDB13-9F36-4AD5-AB60-E9AAD7AD98CB}" srcOrd="1" destOrd="0" presId="urn:microsoft.com/office/officeart/2005/8/layout/orgChart1"/>
    <dgm:cxn modelId="{BA465FDA-0B04-45D8-9F67-23DE468CB282}" type="presParOf" srcId="{735B1DE2-57E8-4BDE-B4CB-2D394A0CA693}" destId="{247EE945-6E9C-479B-8490-F119212CEA4E}" srcOrd="1" destOrd="0" presId="urn:microsoft.com/office/officeart/2005/8/layout/orgChart1"/>
    <dgm:cxn modelId="{CE361BBE-881D-410E-A26D-0151419827BC}" type="presParOf" srcId="{735B1DE2-57E8-4BDE-B4CB-2D394A0CA693}" destId="{0DB9A8DB-C3B9-45BB-8B78-1AFBC2EC97B2}" srcOrd="2" destOrd="0" presId="urn:microsoft.com/office/officeart/2005/8/layout/orgChart1"/>
    <dgm:cxn modelId="{134C3179-CAD4-48F5-8D60-66A46830680B}" type="presParOf" srcId="{0894D424-076A-417C-86AC-5354B9809894}" destId="{46DEB957-6CF1-45B4-8D80-6CF04256B065}" srcOrd="4" destOrd="0" presId="urn:microsoft.com/office/officeart/2005/8/layout/orgChart1"/>
    <dgm:cxn modelId="{A5F2EB1B-DE53-46CF-B08E-7B7FF544A68F}" type="presParOf" srcId="{0894D424-076A-417C-86AC-5354B9809894}" destId="{CEA5B9B5-9914-4A9E-97EB-232FA1558BA7}" srcOrd="5" destOrd="0" presId="urn:microsoft.com/office/officeart/2005/8/layout/orgChart1"/>
    <dgm:cxn modelId="{C50B602A-ABE6-4541-A60D-0AB855DF6865}" type="presParOf" srcId="{CEA5B9B5-9914-4A9E-97EB-232FA1558BA7}" destId="{7E0684AC-BDB6-4E17-8A33-ED864E9A2A03}" srcOrd="0" destOrd="0" presId="urn:microsoft.com/office/officeart/2005/8/layout/orgChart1"/>
    <dgm:cxn modelId="{83701874-C7F9-4E85-B692-208036D8027D}" type="presParOf" srcId="{7E0684AC-BDB6-4E17-8A33-ED864E9A2A03}" destId="{3DAFA624-8017-4BFE-A9B1-95226B854646}" srcOrd="0" destOrd="0" presId="urn:microsoft.com/office/officeart/2005/8/layout/orgChart1"/>
    <dgm:cxn modelId="{F267DC9C-21E5-44F7-9C12-B9087F1EFD40}" type="presParOf" srcId="{7E0684AC-BDB6-4E17-8A33-ED864E9A2A03}" destId="{D5C025F2-A9F7-4D37-B890-02283F91E33D}" srcOrd="1" destOrd="0" presId="urn:microsoft.com/office/officeart/2005/8/layout/orgChart1"/>
    <dgm:cxn modelId="{DB754EFF-4F24-4837-AF05-84279D9E3A0B}" type="presParOf" srcId="{CEA5B9B5-9914-4A9E-97EB-232FA1558BA7}" destId="{B0CF5725-18FB-4739-A38F-1C2C69776A84}" srcOrd="1" destOrd="0" presId="urn:microsoft.com/office/officeart/2005/8/layout/orgChart1"/>
    <dgm:cxn modelId="{B05CB51B-EB9C-4945-84DC-E1158CC22DC2}" type="presParOf" srcId="{CEA5B9B5-9914-4A9E-97EB-232FA1558BA7}" destId="{2983DDCA-B28F-4822-916A-43E494C6211C}" srcOrd="2" destOrd="0" presId="urn:microsoft.com/office/officeart/2005/8/layout/orgChart1"/>
    <dgm:cxn modelId="{2603F4BA-CADA-411C-AD0B-44290AA9A623}" type="presParOf" srcId="{0894D424-076A-417C-86AC-5354B9809894}" destId="{77BAE932-B425-4729-9B8F-35D5760335B6}" srcOrd="6" destOrd="0" presId="urn:microsoft.com/office/officeart/2005/8/layout/orgChart1"/>
    <dgm:cxn modelId="{47E37ED7-3983-48C3-B73F-68C4C5C56227}" type="presParOf" srcId="{0894D424-076A-417C-86AC-5354B9809894}" destId="{C7B2EDA8-FE7F-4756-A679-03EC1436D39E}" srcOrd="7" destOrd="0" presId="urn:microsoft.com/office/officeart/2005/8/layout/orgChart1"/>
    <dgm:cxn modelId="{84A7945B-118E-40AF-A006-AD0579A7E335}" type="presParOf" srcId="{C7B2EDA8-FE7F-4756-A679-03EC1436D39E}" destId="{29E95A66-179C-43FC-A171-EE204B3FB805}" srcOrd="0" destOrd="0" presId="urn:microsoft.com/office/officeart/2005/8/layout/orgChart1"/>
    <dgm:cxn modelId="{872A811B-5CD1-4B10-BA67-BAA5055B1B04}" type="presParOf" srcId="{29E95A66-179C-43FC-A171-EE204B3FB805}" destId="{42ABA5CD-8F97-482C-832F-874C5AC79A72}" srcOrd="0" destOrd="0" presId="urn:microsoft.com/office/officeart/2005/8/layout/orgChart1"/>
    <dgm:cxn modelId="{6CB864F1-EBA6-4D4B-AF04-E7149F72C294}" type="presParOf" srcId="{29E95A66-179C-43FC-A171-EE204B3FB805}" destId="{7B800195-F440-421F-AB51-227746D4AF39}" srcOrd="1" destOrd="0" presId="urn:microsoft.com/office/officeart/2005/8/layout/orgChart1"/>
    <dgm:cxn modelId="{360A3D37-FE3A-4E28-AB51-0AF4746722FE}" type="presParOf" srcId="{C7B2EDA8-FE7F-4756-A679-03EC1436D39E}" destId="{9BAD5154-C2F0-4CA2-843A-A4C9551FE496}" srcOrd="1" destOrd="0" presId="urn:microsoft.com/office/officeart/2005/8/layout/orgChart1"/>
    <dgm:cxn modelId="{37CE4067-DF0B-48D7-9541-BCDDEC1AA0C0}" type="presParOf" srcId="{C7B2EDA8-FE7F-4756-A679-03EC1436D39E}" destId="{E1AB9F0A-F1D5-4858-A08F-EEEFAB71A9D0}" srcOrd="2" destOrd="0" presId="urn:microsoft.com/office/officeart/2005/8/layout/orgChart1"/>
    <dgm:cxn modelId="{06C2B4AC-1536-4E1E-BFEE-CA00B3F18DBA}" type="presParOf" srcId="{423F59A0-4447-40C2-B178-498AB2932353}" destId="{FA2183E0-0764-4808-84A0-74BBA2D2BC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DFB6B-6644-49FE-9C05-4CC6585C34E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2231F2C-65FD-4553-BE83-57844228C9CB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Redesign Planning Effort</a:t>
          </a:r>
        </a:p>
      </dgm:t>
    </dgm:pt>
    <dgm:pt modelId="{8F770ED4-EB1A-4C02-A584-51480FCEC46C}" type="parTrans" cxnId="{8AF600D0-FA03-4511-9B60-DBB8747BDDFB}">
      <dgm:prSet/>
      <dgm:spPr/>
      <dgm:t>
        <a:bodyPr/>
        <a:lstStyle/>
        <a:p>
          <a:endParaRPr lang="en-US"/>
        </a:p>
      </dgm:t>
    </dgm:pt>
    <dgm:pt modelId="{1184CF0C-0306-4017-8F6D-1F6BB9B75090}" type="sibTrans" cxnId="{8AF600D0-FA03-4511-9B60-DBB8747BDDFB}">
      <dgm:prSet/>
      <dgm:spPr/>
      <dgm:t>
        <a:bodyPr/>
        <a:lstStyle/>
        <a:p>
          <a:endParaRPr lang="en-US"/>
        </a:p>
      </dgm:t>
    </dgm:pt>
    <dgm:pt modelId="{1E608C97-8798-44F2-A888-78E86C6EB49E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Coordinated Entry re-boot aimed for October 1, 2020.</a:t>
          </a:r>
          <a:endParaRPr lang="en-US" dirty="0"/>
        </a:p>
      </dgm:t>
    </dgm:pt>
    <dgm:pt modelId="{7F2391F7-10A5-4C11-B10D-27952B8112F4}" type="parTrans" cxnId="{3A61B378-05A3-42F4-9792-DEF14515AC57}">
      <dgm:prSet/>
      <dgm:spPr/>
      <dgm:t>
        <a:bodyPr/>
        <a:lstStyle/>
        <a:p>
          <a:endParaRPr lang="en-US"/>
        </a:p>
      </dgm:t>
    </dgm:pt>
    <dgm:pt modelId="{2E300EDB-E223-43D1-9B62-CE58664F975E}" type="sibTrans" cxnId="{3A61B378-05A3-42F4-9792-DEF14515AC57}">
      <dgm:prSet/>
      <dgm:spPr/>
      <dgm:t>
        <a:bodyPr/>
        <a:lstStyle/>
        <a:p>
          <a:endParaRPr lang="en-US"/>
        </a:p>
      </dgm:t>
    </dgm:pt>
    <dgm:pt modelId="{367D8848-D58C-4629-9F28-FEFFD7A8DF37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Youth Homeless Demonstration Program (YHDP)</a:t>
          </a:r>
          <a:endParaRPr lang="en-US" dirty="0"/>
        </a:p>
      </dgm:t>
    </dgm:pt>
    <dgm:pt modelId="{2CF10D05-4C48-47FD-A436-03B615D76B5A}" type="parTrans" cxnId="{4B4754C8-A3BA-4290-A4D1-02F7790D598C}">
      <dgm:prSet/>
      <dgm:spPr/>
      <dgm:t>
        <a:bodyPr/>
        <a:lstStyle/>
        <a:p>
          <a:endParaRPr lang="en-US"/>
        </a:p>
      </dgm:t>
    </dgm:pt>
    <dgm:pt modelId="{20D2AC5F-A983-4D28-9BE3-DCFD84A5451F}" type="sibTrans" cxnId="{4B4754C8-A3BA-4290-A4D1-02F7790D598C}">
      <dgm:prSet/>
      <dgm:spPr/>
      <dgm:t>
        <a:bodyPr/>
        <a:lstStyle/>
        <a:p>
          <a:endParaRPr lang="en-US"/>
        </a:p>
      </dgm:t>
    </dgm:pt>
    <dgm:pt modelId="{6199C8D4-0BD4-4808-9504-368F43C0D64C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DOC Blueprint to End Homelessness</a:t>
          </a:r>
          <a:endParaRPr lang="en-US" dirty="0"/>
        </a:p>
      </dgm:t>
    </dgm:pt>
    <dgm:pt modelId="{B7ACF1C2-775D-4859-BCC7-F39BD27A13E2}" type="parTrans" cxnId="{C2CE0852-F9F5-466C-B454-CA0348C55CC0}">
      <dgm:prSet/>
      <dgm:spPr/>
      <dgm:t>
        <a:bodyPr/>
        <a:lstStyle/>
        <a:p>
          <a:endParaRPr lang="en-US"/>
        </a:p>
      </dgm:t>
    </dgm:pt>
    <dgm:pt modelId="{6C23BD72-4A31-4C16-B7EC-791453B7775D}" type="sibTrans" cxnId="{C2CE0852-F9F5-466C-B454-CA0348C55CC0}">
      <dgm:prSet/>
      <dgm:spPr/>
      <dgm:t>
        <a:bodyPr/>
        <a:lstStyle/>
        <a:p>
          <a:endParaRPr lang="en-US"/>
        </a:p>
      </dgm:t>
    </dgm:pt>
    <dgm:pt modelId="{745FB9B6-697D-4ABD-A75F-CE5A18C77513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Medicaid Innovation Accelerator Program (IAP)</a:t>
          </a:r>
          <a:endParaRPr lang="en-US" dirty="0"/>
        </a:p>
      </dgm:t>
    </dgm:pt>
    <dgm:pt modelId="{8491A1B8-C49B-4CCE-A607-F2BA9A60FBBE}" type="parTrans" cxnId="{A248584C-A22F-48A0-8F19-78D0562C4669}">
      <dgm:prSet/>
      <dgm:spPr/>
      <dgm:t>
        <a:bodyPr/>
        <a:lstStyle/>
        <a:p>
          <a:endParaRPr lang="en-US"/>
        </a:p>
      </dgm:t>
    </dgm:pt>
    <dgm:pt modelId="{1F5B59F2-4D99-4C74-957D-6DCD6E017474}" type="sibTrans" cxnId="{A248584C-A22F-48A0-8F19-78D0562C4669}">
      <dgm:prSet/>
      <dgm:spPr/>
      <dgm:t>
        <a:bodyPr/>
        <a:lstStyle/>
        <a:p>
          <a:endParaRPr lang="en-US"/>
        </a:p>
      </dgm:t>
    </dgm:pt>
    <dgm:pt modelId="{F27FEEAC-222C-4FCA-95CE-693CB84C8969}" type="pres">
      <dgm:prSet presAssocID="{852DFB6B-6644-49FE-9C05-4CC6585C34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504E1-173C-401D-85DD-D01A1E9A2900}" type="pres">
      <dgm:prSet presAssocID="{E2231F2C-65FD-4553-BE83-57844228C9CB}" presName="centerShape" presStyleLbl="node0" presStyleIdx="0" presStyleCnt="1"/>
      <dgm:spPr/>
      <dgm:t>
        <a:bodyPr/>
        <a:lstStyle/>
        <a:p>
          <a:endParaRPr lang="en-US"/>
        </a:p>
      </dgm:t>
    </dgm:pt>
    <dgm:pt modelId="{501C8172-68FB-441E-AF20-0A16581203ED}" type="pres">
      <dgm:prSet presAssocID="{7F2391F7-10A5-4C11-B10D-27952B8112F4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4AC348B-5C00-4356-9011-ADF24052033C}" type="pres">
      <dgm:prSet presAssocID="{1E608C97-8798-44F2-A888-78E86C6EB4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0550B-8312-44E5-8C4B-163E99553C68}" type="pres">
      <dgm:prSet presAssocID="{2CF10D05-4C48-47FD-A436-03B615D76B5A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6A242012-E30E-4CAE-8032-8B71C5380741}" type="pres">
      <dgm:prSet presAssocID="{367D8848-D58C-4629-9F28-FEFFD7A8DF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45375-125C-4FA9-BB88-870D74BA7C8B}" type="pres">
      <dgm:prSet presAssocID="{B7ACF1C2-775D-4859-BCC7-F39BD27A13E2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4AEF3C09-1374-4F90-85EF-4F9C69C1BD90}" type="pres">
      <dgm:prSet presAssocID="{6199C8D4-0BD4-4808-9504-368F43C0D6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F277-CE1A-4D4A-BB95-6C15D4342E6A}" type="pres">
      <dgm:prSet presAssocID="{8491A1B8-C49B-4CCE-A607-F2BA9A60FBB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8BB519E-4B6E-470A-B6E4-1DDD70AC5AF5}" type="pres">
      <dgm:prSet presAssocID="{745FB9B6-697D-4ABD-A75F-CE5A18C775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F600D0-FA03-4511-9B60-DBB8747BDDFB}" srcId="{852DFB6B-6644-49FE-9C05-4CC6585C34E9}" destId="{E2231F2C-65FD-4553-BE83-57844228C9CB}" srcOrd="0" destOrd="0" parTransId="{8F770ED4-EB1A-4C02-A584-51480FCEC46C}" sibTransId="{1184CF0C-0306-4017-8F6D-1F6BB9B75090}"/>
    <dgm:cxn modelId="{A248584C-A22F-48A0-8F19-78D0562C4669}" srcId="{E2231F2C-65FD-4553-BE83-57844228C9CB}" destId="{745FB9B6-697D-4ABD-A75F-CE5A18C77513}" srcOrd="3" destOrd="0" parTransId="{8491A1B8-C49B-4CCE-A607-F2BA9A60FBBE}" sibTransId="{1F5B59F2-4D99-4C74-957D-6DCD6E017474}"/>
    <dgm:cxn modelId="{14752C87-98E3-4DA7-893B-B43BA8BFBE90}" type="presOf" srcId="{6199C8D4-0BD4-4808-9504-368F43C0D64C}" destId="{4AEF3C09-1374-4F90-85EF-4F9C69C1BD90}" srcOrd="0" destOrd="0" presId="urn:microsoft.com/office/officeart/2005/8/layout/radial4"/>
    <dgm:cxn modelId="{F87C5DB6-2672-4292-95F2-9C5F51776776}" type="presOf" srcId="{1E608C97-8798-44F2-A888-78E86C6EB49E}" destId="{F4AC348B-5C00-4356-9011-ADF24052033C}" srcOrd="0" destOrd="0" presId="urn:microsoft.com/office/officeart/2005/8/layout/radial4"/>
    <dgm:cxn modelId="{8E223E3F-17CA-404F-9E48-9D8978979266}" type="presOf" srcId="{852DFB6B-6644-49FE-9C05-4CC6585C34E9}" destId="{F27FEEAC-222C-4FCA-95CE-693CB84C8969}" srcOrd="0" destOrd="0" presId="urn:microsoft.com/office/officeart/2005/8/layout/radial4"/>
    <dgm:cxn modelId="{4B4754C8-A3BA-4290-A4D1-02F7790D598C}" srcId="{E2231F2C-65FD-4553-BE83-57844228C9CB}" destId="{367D8848-D58C-4629-9F28-FEFFD7A8DF37}" srcOrd="1" destOrd="0" parTransId="{2CF10D05-4C48-47FD-A436-03B615D76B5A}" sibTransId="{20D2AC5F-A983-4D28-9BE3-DCFD84A5451F}"/>
    <dgm:cxn modelId="{C2CE0852-F9F5-466C-B454-CA0348C55CC0}" srcId="{E2231F2C-65FD-4553-BE83-57844228C9CB}" destId="{6199C8D4-0BD4-4808-9504-368F43C0D64C}" srcOrd="2" destOrd="0" parTransId="{B7ACF1C2-775D-4859-BCC7-F39BD27A13E2}" sibTransId="{6C23BD72-4A31-4C16-B7EC-791453B7775D}"/>
    <dgm:cxn modelId="{13C5D1C3-07E1-4CB8-B21A-6D6DC3092004}" type="presOf" srcId="{2CF10D05-4C48-47FD-A436-03B615D76B5A}" destId="{19B0550B-8312-44E5-8C4B-163E99553C68}" srcOrd="0" destOrd="0" presId="urn:microsoft.com/office/officeart/2005/8/layout/radial4"/>
    <dgm:cxn modelId="{137911CB-7B77-45B5-B157-E58B4C0BFA4D}" type="presOf" srcId="{B7ACF1C2-775D-4859-BCC7-F39BD27A13E2}" destId="{E8A45375-125C-4FA9-BB88-870D74BA7C8B}" srcOrd="0" destOrd="0" presId="urn:microsoft.com/office/officeart/2005/8/layout/radial4"/>
    <dgm:cxn modelId="{3A61B378-05A3-42F4-9792-DEF14515AC57}" srcId="{E2231F2C-65FD-4553-BE83-57844228C9CB}" destId="{1E608C97-8798-44F2-A888-78E86C6EB49E}" srcOrd="0" destOrd="0" parTransId="{7F2391F7-10A5-4C11-B10D-27952B8112F4}" sibTransId="{2E300EDB-E223-43D1-9B62-CE58664F975E}"/>
    <dgm:cxn modelId="{DD855BCE-CB2E-4B6D-914A-1A1353672B3B}" type="presOf" srcId="{E2231F2C-65FD-4553-BE83-57844228C9CB}" destId="{8C1504E1-173C-401D-85DD-D01A1E9A2900}" srcOrd="0" destOrd="0" presId="urn:microsoft.com/office/officeart/2005/8/layout/radial4"/>
    <dgm:cxn modelId="{E0CE0C52-DEAC-4580-BC09-93873F48D348}" type="presOf" srcId="{367D8848-D58C-4629-9F28-FEFFD7A8DF37}" destId="{6A242012-E30E-4CAE-8032-8B71C5380741}" srcOrd="0" destOrd="0" presId="urn:microsoft.com/office/officeart/2005/8/layout/radial4"/>
    <dgm:cxn modelId="{36C7AFEE-B9DB-43B9-BD47-FF7034D3CD68}" type="presOf" srcId="{7F2391F7-10A5-4C11-B10D-27952B8112F4}" destId="{501C8172-68FB-441E-AF20-0A16581203ED}" srcOrd="0" destOrd="0" presId="urn:microsoft.com/office/officeart/2005/8/layout/radial4"/>
    <dgm:cxn modelId="{EAD9CE4E-D621-4BED-ADCB-74138624DF11}" type="presOf" srcId="{8491A1B8-C49B-4CCE-A607-F2BA9A60FBBE}" destId="{4E53F277-CE1A-4D4A-BB95-6C15D4342E6A}" srcOrd="0" destOrd="0" presId="urn:microsoft.com/office/officeart/2005/8/layout/radial4"/>
    <dgm:cxn modelId="{8C023F4B-6803-42E3-88A5-6ECDC814EE1B}" type="presOf" srcId="{745FB9B6-697D-4ABD-A75F-CE5A18C77513}" destId="{E8BB519E-4B6E-470A-B6E4-1DDD70AC5AF5}" srcOrd="0" destOrd="0" presId="urn:microsoft.com/office/officeart/2005/8/layout/radial4"/>
    <dgm:cxn modelId="{BE54EE84-8D30-4170-A957-FB86F7575F1A}" type="presParOf" srcId="{F27FEEAC-222C-4FCA-95CE-693CB84C8969}" destId="{8C1504E1-173C-401D-85DD-D01A1E9A2900}" srcOrd="0" destOrd="0" presId="urn:microsoft.com/office/officeart/2005/8/layout/radial4"/>
    <dgm:cxn modelId="{8F22BCFB-42A9-4271-A39C-1863246A4F3E}" type="presParOf" srcId="{F27FEEAC-222C-4FCA-95CE-693CB84C8969}" destId="{501C8172-68FB-441E-AF20-0A16581203ED}" srcOrd="1" destOrd="0" presId="urn:microsoft.com/office/officeart/2005/8/layout/radial4"/>
    <dgm:cxn modelId="{7FDA1D1C-0A9F-4371-9E19-DD05B325AA22}" type="presParOf" srcId="{F27FEEAC-222C-4FCA-95CE-693CB84C8969}" destId="{F4AC348B-5C00-4356-9011-ADF24052033C}" srcOrd="2" destOrd="0" presId="urn:microsoft.com/office/officeart/2005/8/layout/radial4"/>
    <dgm:cxn modelId="{2B1FA9BE-7EDE-4CB3-BF92-DEF34D4A76B7}" type="presParOf" srcId="{F27FEEAC-222C-4FCA-95CE-693CB84C8969}" destId="{19B0550B-8312-44E5-8C4B-163E99553C68}" srcOrd="3" destOrd="0" presId="urn:microsoft.com/office/officeart/2005/8/layout/radial4"/>
    <dgm:cxn modelId="{22494F3F-FF0D-4413-B1A1-C28B897D9143}" type="presParOf" srcId="{F27FEEAC-222C-4FCA-95CE-693CB84C8969}" destId="{6A242012-E30E-4CAE-8032-8B71C5380741}" srcOrd="4" destOrd="0" presId="urn:microsoft.com/office/officeart/2005/8/layout/radial4"/>
    <dgm:cxn modelId="{9F8203FD-5B8E-48A6-975D-0D25DD356A9C}" type="presParOf" srcId="{F27FEEAC-222C-4FCA-95CE-693CB84C8969}" destId="{E8A45375-125C-4FA9-BB88-870D74BA7C8B}" srcOrd="5" destOrd="0" presId="urn:microsoft.com/office/officeart/2005/8/layout/radial4"/>
    <dgm:cxn modelId="{9CEC5F0A-58C8-4B06-BA98-476C865C5BE3}" type="presParOf" srcId="{F27FEEAC-222C-4FCA-95CE-693CB84C8969}" destId="{4AEF3C09-1374-4F90-85EF-4F9C69C1BD90}" srcOrd="6" destOrd="0" presId="urn:microsoft.com/office/officeart/2005/8/layout/radial4"/>
    <dgm:cxn modelId="{100F2A61-7027-4670-843A-3FC52BD4DBF8}" type="presParOf" srcId="{F27FEEAC-222C-4FCA-95CE-693CB84C8969}" destId="{4E53F277-CE1A-4D4A-BB95-6C15D4342E6A}" srcOrd="7" destOrd="0" presId="urn:microsoft.com/office/officeart/2005/8/layout/radial4"/>
    <dgm:cxn modelId="{9A5CC287-B161-41AE-928D-B26375BF7926}" type="presParOf" srcId="{F27FEEAC-222C-4FCA-95CE-693CB84C8969}" destId="{E8BB519E-4B6E-470A-B6E4-1DDD70AC5AF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2776A-DA2D-453E-8715-D09000481CE1}" type="doc">
      <dgm:prSet loTypeId="urn:microsoft.com/office/officeart/2011/layout/ConvergingText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D68A248-974B-42D7-84AE-146EE2DD1283}">
      <dgm:prSet phldrT="[Text]" custT="1"/>
      <dgm:spPr>
        <a:solidFill>
          <a:srgbClr val="0070C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>
              <a:latin typeface="Century" panose="02040604050505020304" pitchFamily="18" charset="0"/>
            </a:rPr>
            <a:t>HOLISTIC HOMELESS RESPONSE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>
              <a:latin typeface="Century" panose="02040604050505020304" pitchFamily="18" charset="0"/>
            </a:rPr>
            <a:t>SYSTEM </a:t>
          </a:r>
        </a:p>
      </dgm:t>
    </dgm:pt>
    <dgm:pt modelId="{C5783F6A-E1BD-43B6-BFF0-2954D398FBE3}" type="parTrans" cxnId="{94D4B964-9CA4-4589-B220-356262584555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445958F1-8204-47AA-9276-A1D12F421106}" type="sibTrans" cxnId="{94D4B964-9CA4-4589-B220-356262584555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18204F26-7AC5-4416-B016-4D9739C37387}">
      <dgm:prSet phldrT="[Text]" custT="1"/>
      <dgm:spPr/>
      <dgm:t>
        <a:bodyPr/>
        <a:lstStyle/>
        <a:p>
          <a:pPr algn="ctr"/>
          <a:r>
            <a:rPr lang="en-US" sz="1600" dirty="0">
              <a:latin typeface="Century" panose="02040604050505020304" pitchFamily="18" charset="0"/>
            </a:rPr>
            <a:t>Multiple by-name lists by population and region</a:t>
          </a:r>
        </a:p>
      </dgm:t>
    </dgm:pt>
    <dgm:pt modelId="{D36A6151-84BD-4873-89A5-4C26EF804255}" type="parTrans" cxnId="{C97A177A-F893-460C-9EB2-DA9B1F226245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66FA245A-20FC-44C0-9D8F-4FBF950BF345}" type="sibTrans" cxnId="{C97A177A-F893-460C-9EB2-DA9B1F226245}">
      <dgm:prSet/>
      <dgm:spPr/>
      <dgm:t>
        <a:bodyPr/>
        <a:lstStyle/>
        <a:p>
          <a:endParaRPr lang="en-US">
            <a:latin typeface="Century" panose="02040604050505020304" pitchFamily="18" charset="0"/>
          </a:endParaRPr>
        </a:p>
      </dgm:t>
    </dgm:pt>
    <dgm:pt modelId="{46D7A8D4-0B09-4EFB-BA4D-B5273CDAFABA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Youth Homeless Demonstration Program (YHDP)</a:t>
          </a:r>
        </a:p>
      </dgm:t>
    </dgm:pt>
    <dgm:pt modelId="{430AB60C-07AE-4B3D-B0F7-565F6E91F71B}" type="parTrans" cxnId="{BDAF42A1-EDE7-48B6-ABC2-FA5F28A0A102}">
      <dgm:prSet/>
      <dgm:spPr/>
      <dgm:t>
        <a:bodyPr/>
        <a:lstStyle/>
        <a:p>
          <a:endParaRPr lang="en-US"/>
        </a:p>
      </dgm:t>
    </dgm:pt>
    <dgm:pt modelId="{50A4E955-3938-494A-8A7D-701E6CF9BCD2}" type="sibTrans" cxnId="{BDAF42A1-EDE7-48B6-ABC2-FA5F28A0A102}">
      <dgm:prSet/>
      <dgm:spPr/>
      <dgm:t>
        <a:bodyPr/>
        <a:lstStyle/>
        <a:p>
          <a:endParaRPr lang="en-US"/>
        </a:p>
      </dgm:t>
    </dgm:pt>
    <dgm:pt modelId="{CF54C9C4-39BF-48D9-9BE2-F30879D08E4A}">
      <dgm:prSet phldrT="[Text]"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Frequent Users Systems Engagement (FUSE)</a:t>
          </a:r>
        </a:p>
      </dgm:t>
    </dgm:pt>
    <dgm:pt modelId="{4461FB45-C128-4FE3-8655-DC91E75BFB1D}" type="parTrans" cxnId="{CDDF15B3-554D-4AF7-B296-99ACFA1AF1AA}">
      <dgm:prSet/>
      <dgm:spPr/>
      <dgm:t>
        <a:bodyPr/>
        <a:lstStyle/>
        <a:p>
          <a:endParaRPr lang="en-US"/>
        </a:p>
      </dgm:t>
    </dgm:pt>
    <dgm:pt modelId="{453DFDDF-6666-4A24-9009-F1CDAC539878}" type="sibTrans" cxnId="{CDDF15B3-554D-4AF7-B296-99ACFA1AF1AA}">
      <dgm:prSet/>
      <dgm:spPr/>
      <dgm:t>
        <a:bodyPr/>
        <a:lstStyle/>
        <a:p>
          <a:endParaRPr lang="en-US"/>
        </a:p>
      </dgm:t>
    </dgm:pt>
    <dgm:pt modelId="{7F426823-D50F-4F57-AB72-B2EAB8727851}">
      <dgm:prSet/>
      <dgm:spPr>
        <a:noFill/>
      </dgm:spPr>
      <dgm:t>
        <a:bodyPr/>
        <a:lstStyle/>
        <a:p>
          <a:r>
            <a:rPr lang="en-US" b="0" dirty="0">
              <a:latin typeface="Century" panose="02040604050505020304" pitchFamily="18" charset="0"/>
            </a:rPr>
            <a:t>2019 Maine State Housing Authority                           Homeless Initiative: </a:t>
          </a:r>
          <a:br>
            <a:rPr lang="en-US" b="0" dirty="0">
              <a:latin typeface="Century" panose="02040604050505020304" pitchFamily="18" charset="0"/>
            </a:rPr>
          </a:br>
          <a:r>
            <a:rPr lang="en-US" b="0" dirty="0">
              <a:latin typeface="Century" panose="02040604050505020304" pitchFamily="18" charset="0"/>
            </a:rPr>
            <a:t>Gaps and Needs Analysis</a:t>
          </a:r>
        </a:p>
      </dgm:t>
    </dgm:pt>
    <dgm:pt modelId="{1CF38168-CA2B-45D3-BA61-445E1C5E05BA}" type="parTrans" cxnId="{4D8EB444-FB55-4074-8F33-9CFF4C2F272A}">
      <dgm:prSet/>
      <dgm:spPr/>
      <dgm:t>
        <a:bodyPr/>
        <a:lstStyle/>
        <a:p>
          <a:endParaRPr lang="en-US"/>
        </a:p>
      </dgm:t>
    </dgm:pt>
    <dgm:pt modelId="{FF4038EC-26DA-471D-A357-71AFCAE4EFF9}" type="sibTrans" cxnId="{4D8EB444-FB55-4074-8F33-9CFF4C2F272A}">
      <dgm:prSet/>
      <dgm:spPr/>
      <dgm:t>
        <a:bodyPr/>
        <a:lstStyle/>
        <a:p>
          <a:endParaRPr lang="en-US"/>
        </a:p>
      </dgm:t>
    </dgm:pt>
    <dgm:pt modelId="{AAD9C3C3-8E6D-42F2-93B4-AB50EE7F0EC7}">
      <dgm:prSet/>
      <dgm:spPr/>
      <dgm:t>
        <a:bodyPr/>
        <a:lstStyle/>
        <a:p>
          <a:r>
            <a:rPr lang="en-US" dirty="0">
              <a:latin typeface="Century" panose="02040604050505020304" pitchFamily="18" charset="0"/>
            </a:rPr>
            <a:t>Portland Local Long-Term Stayers Initiative</a:t>
          </a:r>
        </a:p>
      </dgm:t>
    </dgm:pt>
    <dgm:pt modelId="{B2B0CD8A-0676-4BAA-A4E5-E6C2F6C00671}" type="parTrans" cxnId="{FA3E50A8-0D29-4389-B554-8CFAB0F75C77}">
      <dgm:prSet/>
      <dgm:spPr/>
      <dgm:t>
        <a:bodyPr/>
        <a:lstStyle/>
        <a:p>
          <a:endParaRPr lang="en-US"/>
        </a:p>
      </dgm:t>
    </dgm:pt>
    <dgm:pt modelId="{D725574F-FFC9-4708-A777-8E8C5E32D9EB}" type="sibTrans" cxnId="{FA3E50A8-0D29-4389-B554-8CFAB0F75C77}">
      <dgm:prSet/>
      <dgm:spPr/>
      <dgm:t>
        <a:bodyPr/>
        <a:lstStyle/>
        <a:p>
          <a:endParaRPr lang="en-US"/>
        </a:p>
      </dgm:t>
    </dgm:pt>
    <dgm:pt modelId="{B4101F03-B9DD-41A8-802A-901219DE2A0D}" type="pres">
      <dgm:prSet presAssocID="{A602776A-DA2D-453E-8715-D09000481CE1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7C474B-0A26-4491-8A43-E2E75D1D60B4}" type="pres">
      <dgm:prSet presAssocID="{5D68A248-974B-42D7-84AE-146EE2DD1283}" presName="composite" presStyleCnt="0"/>
      <dgm:spPr/>
    </dgm:pt>
    <dgm:pt modelId="{350FE37B-BB21-4D40-8E14-EBBA3E19A853}" type="pres">
      <dgm:prSet presAssocID="{5D68A248-974B-42D7-84AE-146EE2DD1283}" presName="ParentAccent1" presStyleLbl="alignNode1" presStyleIdx="0" presStyleCnt="51"/>
      <dgm:spPr/>
    </dgm:pt>
    <dgm:pt modelId="{6C35764A-34FC-4715-B36A-662CE21266F5}" type="pres">
      <dgm:prSet presAssocID="{5D68A248-974B-42D7-84AE-146EE2DD1283}" presName="ParentAccent2" presStyleLbl="alignNode1" presStyleIdx="1" presStyleCnt="51"/>
      <dgm:spPr/>
    </dgm:pt>
    <dgm:pt modelId="{5D03FF40-8A2C-4DB0-9ABA-C8F765897EC5}" type="pres">
      <dgm:prSet presAssocID="{5D68A248-974B-42D7-84AE-146EE2DD1283}" presName="ParentAccent3" presStyleLbl="alignNode1" presStyleIdx="2" presStyleCnt="51"/>
      <dgm:spPr/>
    </dgm:pt>
    <dgm:pt modelId="{4633A0F0-9E36-41B9-86C4-B6681965C636}" type="pres">
      <dgm:prSet presAssocID="{5D68A248-974B-42D7-84AE-146EE2DD1283}" presName="ParentAccent4" presStyleLbl="alignNode1" presStyleIdx="3" presStyleCnt="51"/>
      <dgm:spPr/>
    </dgm:pt>
    <dgm:pt modelId="{9D92CD09-A589-41AE-9478-D77F083155D6}" type="pres">
      <dgm:prSet presAssocID="{5D68A248-974B-42D7-84AE-146EE2DD1283}" presName="ParentAccent5" presStyleLbl="alignNode1" presStyleIdx="4" presStyleCnt="51"/>
      <dgm:spPr/>
    </dgm:pt>
    <dgm:pt modelId="{D0452AEF-CB5B-432F-A682-1211C199540C}" type="pres">
      <dgm:prSet presAssocID="{5D68A248-974B-42D7-84AE-146EE2DD1283}" presName="ParentAccent6" presStyleLbl="alignNode1" presStyleIdx="5" presStyleCnt="51"/>
      <dgm:spPr/>
    </dgm:pt>
    <dgm:pt modelId="{37D3414D-B0E6-44CE-834F-90A0B48C3CA5}" type="pres">
      <dgm:prSet presAssocID="{5D68A248-974B-42D7-84AE-146EE2DD1283}" presName="ParentAccent7" presStyleLbl="alignNode1" presStyleIdx="6" presStyleCnt="51"/>
      <dgm:spPr/>
    </dgm:pt>
    <dgm:pt modelId="{F29578DD-9722-4D24-9D68-0492B15D5FC5}" type="pres">
      <dgm:prSet presAssocID="{5D68A248-974B-42D7-84AE-146EE2DD1283}" presName="ParentAccent8" presStyleLbl="alignNode1" presStyleIdx="7" presStyleCnt="51"/>
      <dgm:spPr/>
    </dgm:pt>
    <dgm:pt modelId="{D7687A9F-C7D3-4EB3-B492-CE4471626EFF}" type="pres">
      <dgm:prSet presAssocID="{5D68A248-974B-42D7-84AE-146EE2DD1283}" presName="ParentAccent9" presStyleLbl="alignNode1" presStyleIdx="8" presStyleCnt="51"/>
      <dgm:spPr/>
    </dgm:pt>
    <dgm:pt modelId="{C43A80DF-81C7-4E1E-A30D-C3C427E74110}" type="pres">
      <dgm:prSet presAssocID="{5D68A248-974B-42D7-84AE-146EE2DD1283}" presName="ParentAccent10" presStyleLbl="alignNode1" presStyleIdx="9" presStyleCnt="51"/>
      <dgm:spPr/>
    </dgm:pt>
    <dgm:pt modelId="{51F92B57-30BE-4194-AC1B-B1D6BEFFF2DD}" type="pres">
      <dgm:prSet presAssocID="{5D68A248-974B-42D7-84AE-146EE2DD1283}" presName="Parent" presStyleLbl="alignNode1" presStyleIdx="10" presStyleCnt="51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2B5D6-2F8A-4EA9-A4BD-93ADB27A804B}" type="pres">
      <dgm:prSet presAssocID="{18204F26-7AC5-4416-B016-4D9739C37387}" presName="Child1Accent1" presStyleLbl="alignNode1" presStyleIdx="11" presStyleCnt="51"/>
      <dgm:spPr/>
    </dgm:pt>
    <dgm:pt modelId="{20E8B708-1E64-465A-AECF-96A5B5501AA2}" type="pres">
      <dgm:prSet presAssocID="{18204F26-7AC5-4416-B016-4D9739C37387}" presName="Child1Accent2" presStyleLbl="alignNode1" presStyleIdx="12" presStyleCnt="51"/>
      <dgm:spPr/>
    </dgm:pt>
    <dgm:pt modelId="{19A6D019-C0C4-414B-9A1A-C94AF4395562}" type="pres">
      <dgm:prSet presAssocID="{18204F26-7AC5-4416-B016-4D9739C37387}" presName="Child1Accent3" presStyleLbl="alignNode1" presStyleIdx="13" presStyleCnt="51"/>
      <dgm:spPr/>
    </dgm:pt>
    <dgm:pt modelId="{10391738-3AD2-44FE-9BA0-ACDABA7CBEE0}" type="pres">
      <dgm:prSet presAssocID="{18204F26-7AC5-4416-B016-4D9739C37387}" presName="Child1Accent4" presStyleLbl="alignNode1" presStyleIdx="14" presStyleCnt="51"/>
      <dgm:spPr/>
    </dgm:pt>
    <dgm:pt modelId="{7B4BF820-31CC-46B6-BDD4-6A41122C6DEC}" type="pres">
      <dgm:prSet presAssocID="{18204F26-7AC5-4416-B016-4D9739C37387}" presName="Child1Accent5" presStyleLbl="alignNode1" presStyleIdx="15" presStyleCnt="51"/>
      <dgm:spPr/>
    </dgm:pt>
    <dgm:pt modelId="{5AD89F73-1D58-4224-B6DC-E84EAD0612BB}" type="pres">
      <dgm:prSet presAssocID="{18204F26-7AC5-4416-B016-4D9739C37387}" presName="Child1Accent6" presStyleLbl="alignNode1" presStyleIdx="16" presStyleCnt="51"/>
      <dgm:spPr/>
    </dgm:pt>
    <dgm:pt modelId="{C24CD495-D839-4C3F-B795-9F216B7162B7}" type="pres">
      <dgm:prSet presAssocID="{18204F26-7AC5-4416-B016-4D9739C37387}" presName="Child1Accent7" presStyleLbl="alignNode1" presStyleIdx="17" presStyleCnt="51"/>
      <dgm:spPr/>
    </dgm:pt>
    <dgm:pt modelId="{F6F7EB97-FAE0-4DFA-95F2-DBD82A80CDCB}" type="pres">
      <dgm:prSet presAssocID="{18204F26-7AC5-4416-B016-4D9739C37387}" presName="Child1Accent8" presStyleLbl="alignNode1" presStyleIdx="18" presStyleCnt="51"/>
      <dgm:spPr/>
    </dgm:pt>
    <dgm:pt modelId="{3834D6B0-BB4C-47DB-A785-8CD4997DDCBB}" type="pres">
      <dgm:prSet presAssocID="{18204F26-7AC5-4416-B016-4D9739C37387}" presName="Child1Accent9" presStyleLbl="alignNode1" presStyleIdx="19" presStyleCnt="51"/>
      <dgm:spPr/>
    </dgm:pt>
    <dgm:pt modelId="{9C67AA0D-FA95-43E5-8DA8-FC283BE4A40F}" type="pres">
      <dgm:prSet presAssocID="{18204F26-7AC5-4416-B016-4D9739C37387}" presName="Child1" presStyleLbl="revTx" presStyleIdx="0" presStyleCnt="5" custLinFactNeighborY="-2499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41504-09A6-469D-993C-B0E27351F7E3}" type="pres">
      <dgm:prSet presAssocID="{46D7A8D4-0B09-4EFB-BA4D-B5273CDAFABA}" presName="Child2Accent1" presStyleLbl="alignNode1" presStyleIdx="20" presStyleCnt="51"/>
      <dgm:spPr/>
    </dgm:pt>
    <dgm:pt modelId="{357958D9-A7C1-4895-AC29-3D61CE79DEE4}" type="pres">
      <dgm:prSet presAssocID="{46D7A8D4-0B09-4EFB-BA4D-B5273CDAFABA}" presName="Child2Accent2" presStyleLbl="alignNode1" presStyleIdx="21" presStyleCnt="51"/>
      <dgm:spPr/>
    </dgm:pt>
    <dgm:pt modelId="{5E7A50ED-7D1D-438A-99C7-38E916C84FD1}" type="pres">
      <dgm:prSet presAssocID="{46D7A8D4-0B09-4EFB-BA4D-B5273CDAFABA}" presName="Child2Accent3" presStyleLbl="alignNode1" presStyleIdx="22" presStyleCnt="51"/>
      <dgm:spPr/>
    </dgm:pt>
    <dgm:pt modelId="{BAFDA8B9-3962-48F8-9BD6-2FE960B05C61}" type="pres">
      <dgm:prSet presAssocID="{46D7A8D4-0B09-4EFB-BA4D-B5273CDAFABA}" presName="Child2Accent4" presStyleLbl="alignNode1" presStyleIdx="23" presStyleCnt="51"/>
      <dgm:spPr/>
    </dgm:pt>
    <dgm:pt modelId="{2AFE2E1D-9523-49C9-B0D9-F8FF403A5FD6}" type="pres">
      <dgm:prSet presAssocID="{46D7A8D4-0B09-4EFB-BA4D-B5273CDAFABA}" presName="Child2Accent5" presStyleLbl="alignNode1" presStyleIdx="24" presStyleCnt="51"/>
      <dgm:spPr/>
    </dgm:pt>
    <dgm:pt modelId="{F47DC35B-A386-4DF9-923C-1AB33B563B21}" type="pres">
      <dgm:prSet presAssocID="{46D7A8D4-0B09-4EFB-BA4D-B5273CDAFABA}" presName="Child2Accent6" presStyleLbl="alignNode1" presStyleIdx="25" presStyleCnt="51"/>
      <dgm:spPr/>
    </dgm:pt>
    <dgm:pt modelId="{B9A07C07-FBFA-497B-8366-4F1C41D78BBD}" type="pres">
      <dgm:prSet presAssocID="{46D7A8D4-0B09-4EFB-BA4D-B5273CDAFABA}" presName="Child2Accent7" presStyleLbl="alignNode1" presStyleIdx="26" presStyleCnt="51"/>
      <dgm:spPr/>
    </dgm:pt>
    <dgm:pt modelId="{8C41BC5F-5F06-4592-AF82-5BCBC20D9211}" type="pres">
      <dgm:prSet presAssocID="{46D7A8D4-0B09-4EFB-BA4D-B5273CDAFABA}" presName="Child2" presStyleLbl="revTx" presStyleIdx="1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20199-8C2A-44FC-B2E8-5E32E622FD4A}" type="pres">
      <dgm:prSet presAssocID="{CF54C9C4-39BF-48D9-9BE2-F30879D08E4A}" presName="Child3Accent1" presStyleLbl="alignNode1" presStyleIdx="27" presStyleCnt="51"/>
      <dgm:spPr/>
    </dgm:pt>
    <dgm:pt modelId="{7744196C-A687-4EBB-87F5-805D01A198CD}" type="pres">
      <dgm:prSet presAssocID="{CF54C9C4-39BF-48D9-9BE2-F30879D08E4A}" presName="Child3Accent2" presStyleLbl="alignNode1" presStyleIdx="28" presStyleCnt="51"/>
      <dgm:spPr/>
    </dgm:pt>
    <dgm:pt modelId="{3AB10BA4-615F-42D0-BCC2-0DF94265B748}" type="pres">
      <dgm:prSet presAssocID="{CF54C9C4-39BF-48D9-9BE2-F30879D08E4A}" presName="Child3Accent3" presStyleLbl="alignNode1" presStyleIdx="29" presStyleCnt="51"/>
      <dgm:spPr/>
    </dgm:pt>
    <dgm:pt modelId="{376574F8-E6A3-4065-81F7-47C4650DECF8}" type="pres">
      <dgm:prSet presAssocID="{CF54C9C4-39BF-48D9-9BE2-F30879D08E4A}" presName="Child3Accent4" presStyleLbl="alignNode1" presStyleIdx="30" presStyleCnt="51"/>
      <dgm:spPr/>
    </dgm:pt>
    <dgm:pt modelId="{6F86DE7F-DB68-4156-A383-51747FB02158}" type="pres">
      <dgm:prSet presAssocID="{CF54C9C4-39BF-48D9-9BE2-F30879D08E4A}" presName="Child3Accent5" presStyleLbl="alignNode1" presStyleIdx="31" presStyleCnt="51"/>
      <dgm:spPr/>
    </dgm:pt>
    <dgm:pt modelId="{9E6A58D3-A7A4-45D9-8056-82E42584B6C4}" type="pres">
      <dgm:prSet presAssocID="{CF54C9C4-39BF-48D9-9BE2-F30879D08E4A}" presName="Child3Accent6" presStyleLbl="alignNode1" presStyleIdx="32" presStyleCnt="51"/>
      <dgm:spPr/>
    </dgm:pt>
    <dgm:pt modelId="{6EBFBD77-A1D6-467B-8DF4-B33EB799E88F}" type="pres">
      <dgm:prSet presAssocID="{CF54C9C4-39BF-48D9-9BE2-F30879D08E4A}" presName="Child3Accent7" presStyleLbl="alignNode1" presStyleIdx="33" presStyleCnt="51"/>
      <dgm:spPr/>
    </dgm:pt>
    <dgm:pt modelId="{E5181369-771A-4879-8475-139098353CA3}" type="pres">
      <dgm:prSet presAssocID="{CF54C9C4-39BF-48D9-9BE2-F30879D08E4A}" presName="Child3" presStyleLbl="revTx" presStyleIdx="2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1BD1D-0908-4061-BE28-CE421C190C28}" type="pres">
      <dgm:prSet presAssocID="{7F426823-D50F-4F57-AB72-B2EAB8727851}" presName="Child4Accent1" presStyleLbl="alignNode1" presStyleIdx="34" presStyleCnt="51"/>
      <dgm:spPr/>
    </dgm:pt>
    <dgm:pt modelId="{F67C5471-AD08-476C-B859-31F68E543B20}" type="pres">
      <dgm:prSet presAssocID="{7F426823-D50F-4F57-AB72-B2EAB8727851}" presName="Child4Accent2" presStyleLbl="alignNode1" presStyleIdx="35" presStyleCnt="51"/>
      <dgm:spPr/>
    </dgm:pt>
    <dgm:pt modelId="{56DC0937-4293-416D-9B71-397F19916074}" type="pres">
      <dgm:prSet presAssocID="{7F426823-D50F-4F57-AB72-B2EAB8727851}" presName="Child4Accent3" presStyleLbl="alignNode1" presStyleIdx="36" presStyleCnt="51"/>
      <dgm:spPr/>
    </dgm:pt>
    <dgm:pt modelId="{E97F0D79-762F-41BB-BC2F-D9E5EC06F28A}" type="pres">
      <dgm:prSet presAssocID="{7F426823-D50F-4F57-AB72-B2EAB8727851}" presName="Child4Accent4" presStyleLbl="alignNode1" presStyleIdx="37" presStyleCnt="51"/>
      <dgm:spPr/>
    </dgm:pt>
    <dgm:pt modelId="{FD90902B-2A92-4AE5-B3C9-2399B4ACE9BB}" type="pres">
      <dgm:prSet presAssocID="{7F426823-D50F-4F57-AB72-B2EAB8727851}" presName="Child4Accent5" presStyleLbl="alignNode1" presStyleIdx="38" presStyleCnt="51"/>
      <dgm:spPr/>
    </dgm:pt>
    <dgm:pt modelId="{4726DA76-9CD2-4604-AF23-CE201FA75BF4}" type="pres">
      <dgm:prSet presAssocID="{7F426823-D50F-4F57-AB72-B2EAB8727851}" presName="Child4Accent6" presStyleLbl="alignNode1" presStyleIdx="39" presStyleCnt="51"/>
      <dgm:spPr/>
    </dgm:pt>
    <dgm:pt modelId="{40EA4567-9B53-4A02-9029-7002A3A5073B}" type="pres">
      <dgm:prSet presAssocID="{7F426823-D50F-4F57-AB72-B2EAB8727851}" presName="Child4Accent7" presStyleLbl="alignNode1" presStyleIdx="40" presStyleCnt="51"/>
      <dgm:spPr/>
    </dgm:pt>
    <dgm:pt modelId="{371D6F05-8818-4818-A2FB-2A3B7C091529}" type="pres">
      <dgm:prSet presAssocID="{7F426823-D50F-4F57-AB72-B2EAB8727851}" presName="Child4Accent8" presStyleLbl="alignNode1" presStyleIdx="41" presStyleCnt="51"/>
      <dgm:spPr/>
    </dgm:pt>
    <dgm:pt modelId="{DA3983B1-A7CF-4049-B70F-CADCE543B139}" type="pres">
      <dgm:prSet presAssocID="{7F426823-D50F-4F57-AB72-B2EAB8727851}" presName="Child4" presStyleLbl="revTx" presStyleIdx="3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0F0AC-AECB-4895-B2CA-C6046027B608}" type="pres">
      <dgm:prSet presAssocID="{AAD9C3C3-8E6D-42F2-93B4-AB50EE7F0EC7}" presName="Child5Accent1" presStyleLbl="alignNode1" presStyleIdx="42" presStyleCnt="51"/>
      <dgm:spPr/>
    </dgm:pt>
    <dgm:pt modelId="{7640B86E-E5F5-4719-9942-0725F4FADF88}" type="pres">
      <dgm:prSet presAssocID="{AAD9C3C3-8E6D-42F2-93B4-AB50EE7F0EC7}" presName="Child5Accent2" presStyleLbl="alignNode1" presStyleIdx="43" presStyleCnt="51"/>
      <dgm:spPr/>
    </dgm:pt>
    <dgm:pt modelId="{BBC93506-EF96-43A1-966D-88175575EDEC}" type="pres">
      <dgm:prSet presAssocID="{AAD9C3C3-8E6D-42F2-93B4-AB50EE7F0EC7}" presName="Child5Accent3" presStyleLbl="alignNode1" presStyleIdx="44" presStyleCnt="51"/>
      <dgm:spPr/>
    </dgm:pt>
    <dgm:pt modelId="{209B308F-2D29-4889-9C44-1592A7DB7892}" type="pres">
      <dgm:prSet presAssocID="{AAD9C3C3-8E6D-42F2-93B4-AB50EE7F0EC7}" presName="Child5Accent4" presStyleLbl="alignNode1" presStyleIdx="45" presStyleCnt="51"/>
      <dgm:spPr/>
    </dgm:pt>
    <dgm:pt modelId="{41B39B36-7F2C-457B-94FB-22D0A82E6D04}" type="pres">
      <dgm:prSet presAssocID="{AAD9C3C3-8E6D-42F2-93B4-AB50EE7F0EC7}" presName="Child5Accent5" presStyleLbl="alignNode1" presStyleIdx="46" presStyleCnt="51"/>
      <dgm:spPr/>
    </dgm:pt>
    <dgm:pt modelId="{55AB8091-AC13-4968-AE0B-237AF789A6FB}" type="pres">
      <dgm:prSet presAssocID="{AAD9C3C3-8E6D-42F2-93B4-AB50EE7F0EC7}" presName="Child5Accent6" presStyleLbl="alignNode1" presStyleIdx="47" presStyleCnt="51"/>
      <dgm:spPr/>
    </dgm:pt>
    <dgm:pt modelId="{8C281CB9-70B4-4DC5-BD9F-9D294C590E59}" type="pres">
      <dgm:prSet presAssocID="{AAD9C3C3-8E6D-42F2-93B4-AB50EE7F0EC7}" presName="Child5Accent7" presStyleLbl="alignNode1" presStyleIdx="48" presStyleCnt="51"/>
      <dgm:spPr/>
    </dgm:pt>
    <dgm:pt modelId="{1169F037-E63D-4E9D-89DE-2D13BDAFBF88}" type="pres">
      <dgm:prSet presAssocID="{AAD9C3C3-8E6D-42F2-93B4-AB50EE7F0EC7}" presName="Child5Accent8" presStyleLbl="alignNode1" presStyleIdx="49" presStyleCnt="51"/>
      <dgm:spPr/>
    </dgm:pt>
    <dgm:pt modelId="{4734D5B2-A49B-44B4-8205-576F6632B53A}" type="pres">
      <dgm:prSet presAssocID="{AAD9C3C3-8E6D-42F2-93B4-AB50EE7F0EC7}" presName="Child5Accent9" presStyleLbl="alignNode1" presStyleIdx="50" presStyleCnt="51"/>
      <dgm:spPr/>
    </dgm:pt>
    <dgm:pt modelId="{39B98508-D631-4802-9879-8CBF1D5B6994}" type="pres">
      <dgm:prSet presAssocID="{AAD9C3C3-8E6D-42F2-93B4-AB50EE7F0EC7}" presName="Child5" presStyleLbl="revTx" presStyleIdx="4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27A3CE-57B2-44E5-8AF8-92926C319964}" type="presOf" srcId="{A602776A-DA2D-453E-8715-D09000481CE1}" destId="{B4101F03-B9DD-41A8-802A-901219DE2A0D}" srcOrd="0" destOrd="0" presId="urn:microsoft.com/office/officeart/2011/layout/ConvergingText"/>
    <dgm:cxn modelId="{C97A177A-F893-460C-9EB2-DA9B1F226245}" srcId="{5D68A248-974B-42D7-84AE-146EE2DD1283}" destId="{18204F26-7AC5-4416-B016-4D9739C37387}" srcOrd="0" destOrd="0" parTransId="{D36A6151-84BD-4873-89A5-4C26EF804255}" sibTransId="{66FA245A-20FC-44C0-9D8F-4FBF950BF345}"/>
    <dgm:cxn modelId="{D84ECFE5-24B2-4DEC-9595-B21AA464E4E3}" type="presOf" srcId="{5D68A248-974B-42D7-84AE-146EE2DD1283}" destId="{51F92B57-30BE-4194-AC1B-B1D6BEFFF2DD}" srcOrd="0" destOrd="0" presId="urn:microsoft.com/office/officeart/2011/layout/ConvergingText"/>
    <dgm:cxn modelId="{BDAF42A1-EDE7-48B6-ABC2-FA5F28A0A102}" srcId="{5D68A248-974B-42D7-84AE-146EE2DD1283}" destId="{46D7A8D4-0B09-4EFB-BA4D-B5273CDAFABA}" srcOrd="1" destOrd="0" parTransId="{430AB60C-07AE-4B3D-B0F7-565F6E91F71B}" sibTransId="{50A4E955-3938-494A-8A7D-701E6CF9BCD2}"/>
    <dgm:cxn modelId="{27E43ABD-4C8F-493C-8DD0-9ECDB831076B}" type="presOf" srcId="{46D7A8D4-0B09-4EFB-BA4D-B5273CDAFABA}" destId="{8C41BC5F-5F06-4592-AF82-5BCBC20D9211}" srcOrd="0" destOrd="0" presId="urn:microsoft.com/office/officeart/2011/layout/ConvergingText"/>
    <dgm:cxn modelId="{94D4B964-9CA4-4589-B220-356262584555}" srcId="{A602776A-DA2D-453E-8715-D09000481CE1}" destId="{5D68A248-974B-42D7-84AE-146EE2DD1283}" srcOrd="0" destOrd="0" parTransId="{C5783F6A-E1BD-43B6-BFF0-2954D398FBE3}" sibTransId="{445958F1-8204-47AA-9276-A1D12F421106}"/>
    <dgm:cxn modelId="{44303ECB-28BE-4E88-BE35-48553BAF42D0}" type="presOf" srcId="{CF54C9C4-39BF-48D9-9BE2-F30879D08E4A}" destId="{E5181369-771A-4879-8475-139098353CA3}" srcOrd="0" destOrd="0" presId="urn:microsoft.com/office/officeart/2011/layout/ConvergingText"/>
    <dgm:cxn modelId="{CDDF15B3-554D-4AF7-B296-99ACFA1AF1AA}" srcId="{5D68A248-974B-42D7-84AE-146EE2DD1283}" destId="{CF54C9C4-39BF-48D9-9BE2-F30879D08E4A}" srcOrd="2" destOrd="0" parTransId="{4461FB45-C128-4FE3-8655-DC91E75BFB1D}" sibTransId="{453DFDDF-6666-4A24-9009-F1CDAC539878}"/>
    <dgm:cxn modelId="{CB7D061D-F484-4A9C-B7A0-5676B03811E5}" type="presOf" srcId="{18204F26-7AC5-4416-B016-4D9739C37387}" destId="{9C67AA0D-FA95-43E5-8DA8-FC283BE4A40F}" srcOrd="0" destOrd="0" presId="urn:microsoft.com/office/officeart/2011/layout/ConvergingText"/>
    <dgm:cxn modelId="{FA3E50A8-0D29-4389-B554-8CFAB0F75C77}" srcId="{5D68A248-974B-42D7-84AE-146EE2DD1283}" destId="{AAD9C3C3-8E6D-42F2-93B4-AB50EE7F0EC7}" srcOrd="4" destOrd="0" parTransId="{B2B0CD8A-0676-4BAA-A4E5-E6C2F6C00671}" sibTransId="{D725574F-FFC9-4708-A777-8E8C5E32D9EB}"/>
    <dgm:cxn modelId="{4152D18B-3EE7-49A7-8EA6-390E14132076}" type="presOf" srcId="{7F426823-D50F-4F57-AB72-B2EAB8727851}" destId="{DA3983B1-A7CF-4049-B70F-CADCE543B139}" srcOrd="0" destOrd="0" presId="urn:microsoft.com/office/officeart/2011/layout/ConvergingText"/>
    <dgm:cxn modelId="{68B79AC0-25DF-4509-9523-E92D2AF11D52}" type="presOf" srcId="{AAD9C3C3-8E6D-42F2-93B4-AB50EE7F0EC7}" destId="{39B98508-D631-4802-9879-8CBF1D5B6994}" srcOrd="0" destOrd="0" presId="urn:microsoft.com/office/officeart/2011/layout/ConvergingText"/>
    <dgm:cxn modelId="{4D8EB444-FB55-4074-8F33-9CFF4C2F272A}" srcId="{5D68A248-974B-42D7-84AE-146EE2DD1283}" destId="{7F426823-D50F-4F57-AB72-B2EAB8727851}" srcOrd="3" destOrd="0" parTransId="{1CF38168-CA2B-45D3-BA61-445E1C5E05BA}" sibTransId="{FF4038EC-26DA-471D-A357-71AFCAE4EFF9}"/>
    <dgm:cxn modelId="{9E1784B1-38A9-4A29-9759-D5C9E95D8995}" type="presParOf" srcId="{B4101F03-B9DD-41A8-802A-901219DE2A0D}" destId="{F77C474B-0A26-4491-8A43-E2E75D1D60B4}" srcOrd="0" destOrd="0" presId="urn:microsoft.com/office/officeart/2011/layout/ConvergingText"/>
    <dgm:cxn modelId="{B9EA7F75-0BAD-45B8-A27A-7ECCF6B65440}" type="presParOf" srcId="{F77C474B-0A26-4491-8A43-E2E75D1D60B4}" destId="{350FE37B-BB21-4D40-8E14-EBBA3E19A853}" srcOrd="0" destOrd="0" presId="urn:microsoft.com/office/officeart/2011/layout/ConvergingText"/>
    <dgm:cxn modelId="{88DE8A2B-8BB1-48DD-A987-C40C9988AB6D}" type="presParOf" srcId="{F77C474B-0A26-4491-8A43-E2E75D1D60B4}" destId="{6C35764A-34FC-4715-B36A-662CE21266F5}" srcOrd="1" destOrd="0" presId="urn:microsoft.com/office/officeart/2011/layout/ConvergingText"/>
    <dgm:cxn modelId="{7CEF9EA5-1109-46DF-A1C0-F532305952AF}" type="presParOf" srcId="{F77C474B-0A26-4491-8A43-E2E75D1D60B4}" destId="{5D03FF40-8A2C-4DB0-9ABA-C8F765897EC5}" srcOrd="2" destOrd="0" presId="urn:microsoft.com/office/officeart/2011/layout/ConvergingText"/>
    <dgm:cxn modelId="{DE545438-573D-4449-8568-3F0BD6EBC0C9}" type="presParOf" srcId="{F77C474B-0A26-4491-8A43-E2E75D1D60B4}" destId="{4633A0F0-9E36-41B9-86C4-B6681965C636}" srcOrd="3" destOrd="0" presId="urn:microsoft.com/office/officeart/2011/layout/ConvergingText"/>
    <dgm:cxn modelId="{3F8A68F1-8607-4B0A-BD9B-5CA42C74C9D2}" type="presParOf" srcId="{F77C474B-0A26-4491-8A43-E2E75D1D60B4}" destId="{9D92CD09-A589-41AE-9478-D77F083155D6}" srcOrd="4" destOrd="0" presId="urn:microsoft.com/office/officeart/2011/layout/ConvergingText"/>
    <dgm:cxn modelId="{13E980C2-267A-4945-B5E6-41878E7F8D32}" type="presParOf" srcId="{F77C474B-0A26-4491-8A43-E2E75D1D60B4}" destId="{D0452AEF-CB5B-432F-A682-1211C199540C}" srcOrd="5" destOrd="0" presId="urn:microsoft.com/office/officeart/2011/layout/ConvergingText"/>
    <dgm:cxn modelId="{CD14E2F0-ABAA-45C1-BEE3-DE6EC2DC7814}" type="presParOf" srcId="{F77C474B-0A26-4491-8A43-E2E75D1D60B4}" destId="{37D3414D-B0E6-44CE-834F-90A0B48C3CA5}" srcOrd="6" destOrd="0" presId="urn:microsoft.com/office/officeart/2011/layout/ConvergingText"/>
    <dgm:cxn modelId="{0833B784-145B-428C-A235-1624E156CA5D}" type="presParOf" srcId="{F77C474B-0A26-4491-8A43-E2E75D1D60B4}" destId="{F29578DD-9722-4D24-9D68-0492B15D5FC5}" srcOrd="7" destOrd="0" presId="urn:microsoft.com/office/officeart/2011/layout/ConvergingText"/>
    <dgm:cxn modelId="{B2D87284-AF0C-45A7-8F86-D58056FCED47}" type="presParOf" srcId="{F77C474B-0A26-4491-8A43-E2E75D1D60B4}" destId="{D7687A9F-C7D3-4EB3-B492-CE4471626EFF}" srcOrd="8" destOrd="0" presId="urn:microsoft.com/office/officeart/2011/layout/ConvergingText"/>
    <dgm:cxn modelId="{1DE967BC-AF16-484D-8D30-46F32511BDE9}" type="presParOf" srcId="{F77C474B-0A26-4491-8A43-E2E75D1D60B4}" destId="{C43A80DF-81C7-4E1E-A30D-C3C427E74110}" srcOrd="9" destOrd="0" presId="urn:microsoft.com/office/officeart/2011/layout/ConvergingText"/>
    <dgm:cxn modelId="{9C18D40E-5AF3-42EB-A0D0-B676317B3164}" type="presParOf" srcId="{F77C474B-0A26-4491-8A43-E2E75D1D60B4}" destId="{51F92B57-30BE-4194-AC1B-B1D6BEFFF2DD}" srcOrd="10" destOrd="0" presId="urn:microsoft.com/office/officeart/2011/layout/ConvergingText"/>
    <dgm:cxn modelId="{CF7DC447-E8A6-4BCE-A565-E18E3AA443C4}" type="presParOf" srcId="{F77C474B-0A26-4491-8A43-E2E75D1D60B4}" destId="{D072B5D6-2F8A-4EA9-A4BD-93ADB27A804B}" srcOrd="11" destOrd="0" presId="urn:microsoft.com/office/officeart/2011/layout/ConvergingText"/>
    <dgm:cxn modelId="{3C313787-D400-49CA-8025-6A917CFB97E3}" type="presParOf" srcId="{F77C474B-0A26-4491-8A43-E2E75D1D60B4}" destId="{20E8B708-1E64-465A-AECF-96A5B5501AA2}" srcOrd="12" destOrd="0" presId="urn:microsoft.com/office/officeart/2011/layout/ConvergingText"/>
    <dgm:cxn modelId="{A3425F1B-135B-4038-A403-858236FF0304}" type="presParOf" srcId="{F77C474B-0A26-4491-8A43-E2E75D1D60B4}" destId="{19A6D019-C0C4-414B-9A1A-C94AF4395562}" srcOrd="13" destOrd="0" presId="urn:microsoft.com/office/officeart/2011/layout/ConvergingText"/>
    <dgm:cxn modelId="{9869D86C-5E6B-4AFE-B7A6-A99D1C7E5531}" type="presParOf" srcId="{F77C474B-0A26-4491-8A43-E2E75D1D60B4}" destId="{10391738-3AD2-44FE-9BA0-ACDABA7CBEE0}" srcOrd="14" destOrd="0" presId="urn:microsoft.com/office/officeart/2011/layout/ConvergingText"/>
    <dgm:cxn modelId="{832855DA-282E-464C-9AA9-9B7E60428D17}" type="presParOf" srcId="{F77C474B-0A26-4491-8A43-E2E75D1D60B4}" destId="{7B4BF820-31CC-46B6-BDD4-6A41122C6DEC}" srcOrd="15" destOrd="0" presId="urn:microsoft.com/office/officeart/2011/layout/ConvergingText"/>
    <dgm:cxn modelId="{3B8842C7-63C0-40FD-A106-B187EAC3B3A8}" type="presParOf" srcId="{F77C474B-0A26-4491-8A43-E2E75D1D60B4}" destId="{5AD89F73-1D58-4224-B6DC-E84EAD0612BB}" srcOrd="16" destOrd="0" presId="urn:microsoft.com/office/officeart/2011/layout/ConvergingText"/>
    <dgm:cxn modelId="{0E63F1C3-2966-4A97-9618-806AA743A777}" type="presParOf" srcId="{F77C474B-0A26-4491-8A43-E2E75D1D60B4}" destId="{C24CD495-D839-4C3F-B795-9F216B7162B7}" srcOrd="17" destOrd="0" presId="urn:microsoft.com/office/officeart/2011/layout/ConvergingText"/>
    <dgm:cxn modelId="{F1B39A8C-966C-40F1-84B8-07BF84B3AFA1}" type="presParOf" srcId="{F77C474B-0A26-4491-8A43-E2E75D1D60B4}" destId="{F6F7EB97-FAE0-4DFA-95F2-DBD82A80CDCB}" srcOrd="18" destOrd="0" presId="urn:microsoft.com/office/officeart/2011/layout/ConvergingText"/>
    <dgm:cxn modelId="{F8A3A37D-8AD3-4723-A278-27945825ED30}" type="presParOf" srcId="{F77C474B-0A26-4491-8A43-E2E75D1D60B4}" destId="{3834D6B0-BB4C-47DB-A785-8CD4997DDCBB}" srcOrd="19" destOrd="0" presId="urn:microsoft.com/office/officeart/2011/layout/ConvergingText"/>
    <dgm:cxn modelId="{AE72F352-2B61-422C-A461-DABB21B283A2}" type="presParOf" srcId="{F77C474B-0A26-4491-8A43-E2E75D1D60B4}" destId="{9C67AA0D-FA95-43E5-8DA8-FC283BE4A40F}" srcOrd="20" destOrd="0" presId="urn:microsoft.com/office/officeart/2011/layout/ConvergingText"/>
    <dgm:cxn modelId="{60496FF7-1FD0-4E48-BA43-50B646F3A952}" type="presParOf" srcId="{F77C474B-0A26-4491-8A43-E2E75D1D60B4}" destId="{3F641504-09A6-469D-993C-B0E27351F7E3}" srcOrd="21" destOrd="0" presId="urn:microsoft.com/office/officeart/2011/layout/ConvergingText"/>
    <dgm:cxn modelId="{941D5A9C-4710-434F-941F-9B86BA9E38E5}" type="presParOf" srcId="{F77C474B-0A26-4491-8A43-E2E75D1D60B4}" destId="{357958D9-A7C1-4895-AC29-3D61CE79DEE4}" srcOrd="22" destOrd="0" presId="urn:microsoft.com/office/officeart/2011/layout/ConvergingText"/>
    <dgm:cxn modelId="{DD771055-0764-4ABE-AFAC-ECC9418E65DE}" type="presParOf" srcId="{F77C474B-0A26-4491-8A43-E2E75D1D60B4}" destId="{5E7A50ED-7D1D-438A-99C7-38E916C84FD1}" srcOrd="23" destOrd="0" presId="urn:microsoft.com/office/officeart/2011/layout/ConvergingText"/>
    <dgm:cxn modelId="{97F6EBA8-4AB3-4F67-A0C6-CD29BC84C84B}" type="presParOf" srcId="{F77C474B-0A26-4491-8A43-E2E75D1D60B4}" destId="{BAFDA8B9-3962-48F8-9BD6-2FE960B05C61}" srcOrd="24" destOrd="0" presId="urn:microsoft.com/office/officeart/2011/layout/ConvergingText"/>
    <dgm:cxn modelId="{BD8A4253-761B-4F80-88D0-256684353B20}" type="presParOf" srcId="{F77C474B-0A26-4491-8A43-E2E75D1D60B4}" destId="{2AFE2E1D-9523-49C9-B0D9-F8FF403A5FD6}" srcOrd="25" destOrd="0" presId="urn:microsoft.com/office/officeart/2011/layout/ConvergingText"/>
    <dgm:cxn modelId="{AC2EC249-1519-4C27-A787-246225F13533}" type="presParOf" srcId="{F77C474B-0A26-4491-8A43-E2E75D1D60B4}" destId="{F47DC35B-A386-4DF9-923C-1AB33B563B21}" srcOrd="26" destOrd="0" presId="urn:microsoft.com/office/officeart/2011/layout/ConvergingText"/>
    <dgm:cxn modelId="{8F94928B-BE5F-47F1-9EF8-0AE78BB4F0A9}" type="presParOf" srcId="{F77C474B-0A26-4491-8A43-E2E75D1D60B4}" destId="{B9A07C07-FBFA-497B-8366-4F1C41D78BBD}" srcOrd="27" destOrd="0" presId="urn:microsoft.com/office/officeart/2011/layout/ConvergingText"/>
    <dgm:cxn modelId="{B16F4A0E-0262-4F9C-ACFA-B97AE35E5401}" type="presParOf" srcId="{F77C474B-0A26-4491-8A43-E2E75D1D60B4}" destId="{8C41BC5F-5F06-4592-AF82-5BCBC20D9211}" srcOrd="28" destOrd="0" presId="urn:microsoft.com/office/officeart/2011/layout/ConvergingText"/>
    <dgm:cxn modelId="{B2A70055-E7F9-453C-8F39-C2F8E41A44E0}" type="presParOf" srcId="{F77C474B-0A26-4491-8A43-E2E75D1D60B4}" destId="{8AA20199-8C2A-44FC-B2E8-5E32E622FD4A}" srcOrd="29" destOrd="0" presId="urn:microsoft.com/office/officeart/2011/layout/ConvergingText"/>
    <dgm:cxn modelId="{AAC01183-7B04-41A0-BF19-CD881513B56E}" type="presParOf" srcId="{F77C474B-0A26-4491-8A43-E2E75D1D60B4}" destId="{7744196C-A687-4EBB-87F5-805D01A198CD}" srcOrd="30" destOrd="0" presId="urn:microsoft.com/office/officeart/2011/layout/ConvergingText"/>
    <dgm:cxn modelId="{2E4F753C-955B-44C6-A66B-428F2FBE350F}" type="presParOf" srcId="{F77C474B-0A26-4491-8A43-E2E75D1D60B4}" destId="{3AB10BA4-615F-42D0-BCC2-0DF94265B748}" srcOrd="31" destOrd="0" presId="urn:microsoft.com/office/officeart/2011/layout/ConvergingText"/>
    <dgm:cxn modelId="{11FFFEC4-8947-4796-B2F0-2F7E633AE6AB}" type="presParOf" srcId="{F77C474B-0A26-4491-8A43-E2E75D1D60B4}" destId="{376574F8-E6A3-4065-81F7-47C4650DECF8}" srcOrd="32" destOrd="0" presId="urn:microsoft.com/office/officeart/2011/layout/ConvergingText"/>
    <dgm:cxn modelId="{59F9A0FD-8987-4B32-BBEF-D9A890E5D8D3}" type="presParOf" srcId="{F77C474B-0A26-4491-8A43-E2E75D1D60B4}" destId="{6F86DE7F-DB68-4156-A383-51747FB02158}" srcOrd="33" destOrd="0" presId="urn:microsoft.com/office/officeart/2011/layout/ConvergingText"/>
    <dgm:cxn modelId="{9094983D-E801-41D3-9F07-62293321254B}" type="presParOf" srcId="{F77C474B-0A26-4491-8A43-E2E75D1D60B4}" destId="{9E6A58D3-A7A4-45D9-8056-82E42584B6C4}" srcOrd="34" destOrd="0" presId="urn:microsoft.com/office/officeart/2011/layout/ConvergingText"/>
    <dgm:cxn modelId="{680B11C0-8D1B-42AC-BC09-FD1906CE53E6}" type="presParOf" srcId="{F77C474B-0A26-4491-8A43-E2E75D1D60B4}" destId="{6EBFBD77-A1D6-467B-8DF4-B33EB799E88F}" srcOrd="35" destOrd="0" presId="urn:microsoft.com/office/officeart/2011/layout/ConvergingText"/>
    <dgm:cxn modelId="{EE4F97E6-A4FE-47A0-B503-4003A6390302}" type="presParOf" srcId="{F77C474B-0A26-4491-8A43-E2E75D1D60B4}" destId="{E5181369-771A-4879-8475-139098353CA3}" srcOrd="36" destOrd="0" presId="urn:microsoft.com/office/officeart/2011/layout/ConvergingText"/>
    <dgm:cxn modelId="{9260ABDD-DDC2-489D-8064-100459D77696}" type="presParOf" srcId="{F77C474B-0A26-4491-8A43-E2E75D1D60B4}" destId="{1AA1BD1D-0908-4061-BE28-CE421C190C28}" srcOrd="37" destOrd="0" presId="urn:microsoft.com/office/officeart/2011/layout/ConvergingText"/>
    <dgm:cxn modelId="{57B2D694-C6FC-4EF5-A765-3AC9991D1ED2}" type="presParOf" srcId="{F77C474B-0A26-4491-8A43-E2E75D1D60B4}" destId="{F67C5471-AD08-476C-B859-31F68E543B20}" srcOrd="38" destOrd="0" presId="urn:microsoft.com/office/officeart/2011/layout/ConvergingText"/>
    <dgm:cxn modelId="{F906B399-F67D-4B30-B2AD-50EC7C8ECFA7}" type="presParOf" srcId="{F77C474B-0A26-4491-8A43-E2E75D1D60B4}" destId="{56DC0937-4293-416D-9B71-397F19916074}" srcOrd="39" destOrd="0" presId="urn:microsoft.com/office/officeart/2011/layout/ConvergingText"/>
    <dgm:cxn modelId="{9C082568-AEA2-482D-B7A8-48504632D3D9}" type="presParOf" srcId="{F77C474B-0A26-4491-8A43-E2E75D1D60B4}" destId="{E97F0D79-762F-41BB-BC2F-D9E5EC06F28A}" srcOrd="40" destOrd="0" presId="urn:microsoft.com/office/officeart/2011/layout/ConvergingText"/>
    <dgm:cxn modelId="{3AD51A38-45C4-44D3-9D21-9AF1BFACD19F}" type="presParOf" srcId="{F77C474B-0A26-4491-8A43-E2E75D1D60B4}" destId="{FD90902B-2A92-4AE5-B3C9-2399B4ACE9BB}" srcOrd="41" destOrd="0" presId="urn:microsoft.com/office/officeart/2011/layout/ConvergingText"/>
    <dgm:cxn modelId="{355AFBD2-2E3E-4788-A964-8AEC3E3B23DE}" type="presParOf" srcId="{F77C474B-0A26-4491-8A43-E2E75D1D60B4}" destId="{4726DA76-9CD2-4604-AF23-CE201FA75BF4}" srcOrd="42" destOrd="0" presId="urn:microsoft.com/office/officeart/2011/layout/ConvergingText"/>
    <dgm:cxn modelId="{C64F219E-2D3D-4B66-A178-4201B33F950E}" type="presParOf" srcId="{F77C474B-0A26-4491-8A43-E2E75D1D60B4}" destId="{40EA4567-9B53-4A02-9029-7002A3A5073B}" srcOrd="43" destOrd="0" presId="urn:microsoft.com/office/officeart/2011/layout/ConvergingText"/>
    <dgm:cxn modelId="{0B93D0C8-0C7F-4823-99C8-6BD6FE3C0370}" type="presParOf" srcId="{F77C474B-0A26-4491-8A43-E2E75D1D60B4}" destId="{371D6F05-8818-4818-A2FB-2A3B7C091529}" srcOrd="44" destOrd="0" presId="urn:microsoft.com/office/officeart/2011/layout/ConvergingText"/>
    <dgm:cxn modelId="{3F4955AD-C445-4752-BAC4-B279807E6F9F}" type="presParOf" srcId="{F77C474B-0A26-4491-8A43-E2E75D1D60B4}" destId="{DA3983B1-A7CF-4049-B70F-CADCE543B139}" srcOrd="45" destOrd="0" presId="urn:microsoft.com/office/officeart/2011/layout/ConvergingText"/>
    <dgm:cxn modelId="{E906262D-6840-4FA8-BB42-ED7FDC9DF6D4}" type="presParOf" srcId="{F77C474B-0A26-4491-8A43-E2E75D1D60B4}" destId="{10A0F0AC-AECB-4895-B2CA-C6046027B608}" srcOrd="46" destOrd="0" presId="urn:microsoft.com/office/officeart/2011/layout/ConvergingText"/>
    <dgm:cxn modelId="{4F87A19A-E870-4C08-8EC1-70167A0B7942}" type="presParOf" srcId="{F77C474B-0A26-4491-8A43-E2E75D1D60B4}" destId="{7640B86E-E5F5-4719-9942-0725F4FADF88}" srcOrd="47" destOrd="0" presId="urn:microsoft.com/office/officeart/2011/layout/ConvergingText"/>
    <dgm:cxn modelId="{E6724E42-5388-42AE-9BAE-8AB734ADBDED}" type="presParOf" srcId="{F77C474B-0A26-4491-8A43-E2E75D1D60B4}" destId="{BBC93506-EF96-43A1-966D-88175575EDEC}" srcOrd="48" destOrd="0" presId="urn:microsoft.com/office/officeart/2011/layout/ConvergingText"/>
    <dgm:cxn modelId="{1690538E-CD26-4A7A-B2B5-248F459FBCEF}" type="presParOf" srcId="{F77C474B-0A26-4491-8A43-E2E75D1D60B4}" destId="{209B308F-2D29-4889-9C44-1592A7DB7892}" srcOrd="49" destOrd="0" presId="urn:microsoft.com/office/officeart/2011/layout/ConvergingText"/>
    <dgm:cxn modelId="{760BDB40-E9F0-4460-8794-0CE8121C3AD5}" type="presParOf" srcId="{F77C474B-0A26-4491-8A43-E2E75D1D60B4}" destId="{41B39B36-7F2C-457B-94FB-22D0A82E6D04}" srcOrd="50" destOrd="0" presId="urn:microsoft.com/office/officeart/2011/layout/ConvergingText"/>
    <dgm:cxn modelId="{0E118F8E-EBAD-4BE0-AE4C-B6060856321A}" type="presParOf" srcId="{F77C474B-0A26-4491-8A43-E2E75D1D60B4}" destId="{55AB8091-AC13-4968-AE0B-237AF789A6FB}" srcOrd="51" destOrd="0" presId="urn:microsoft.com/office/officeart/2011/layout/ConvergingText"/>
    <dgm:cxn modelId="{BBAEFE5B-C6AB-4D0A-87B9-A1EE478F15EB}" type="presParOf" srcId="{F77C474B-0A26-4491-8A43-E2E75D1D60B4}" destId="{8C281CB9-70B4-4DC5-BD9F-9D294C590E59}" srcOrd="52" destOrd="0" presId="urn:microsoft.com/office/officeart/2011/layout/ConvergingText"/>
    <dgm:cxn modelId="{C917CA49-9A38-4F1B-B0FD-06E9561AECED}" type="presParOf" srcId="{F77C474B-0A26-4491-8A43-E2E75D1D60B4}" destId="{1169F037-E63D-4E9D-89DE-2D13BDAFBF88}" srcOrd="53" destOrd="0" presId="urn:microsoft.com/office/officeart/2011/layout/ConvergingText"/>
    <dgm:cxn modelId="{03FF0C1F-5BA1-4297-84A9-256E62EADEAC}" type="presParOf" srcId="{F77C474B-0A26-4491-8A43-E2E75D1D60B4}" destId="{4734D5B2-A49B-44B4-8205-576F6632B53A}" srcOrd="54" destOrd="0" presId="urn:microsoft.com/office/officeart/2011/layout/ConvergingText"/>
    <dgm:cxn modelId="{5387E791-D0B2-4193-86D5-B0A0442FCFF8}" type="presParOf" srcId="{F77C474B-0A26-4491-8A43-E2E75D1D60B4}" destId="{39B98508-D631-4802-9879-8CBF1D5B6994}" srcOrd="5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AE932-B425-4729-9B8F-35D5760335B6}">
      <dsp:nvSpPr>
        <dsp:cNvPr id="0" name=""/>
        <dsp:cNvSpPr/>
      </dsp:nvSpPr>
      <dsp:spPr>
        <a:xfrm>
          <a:off x="5430405" y="3608401"/>
          <a:ext cx="4253127" cy="492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48"/>
              </a:lnTo>
              <a:lnTo>
                <a:pt x="4253127" y="246048"/>
              </a:lnTo>
              <a:lnTo>
                <a:pt x="4253127" y="4920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EB957-6CF1-45B4-8D80-6CF04256B065}">
      <dsp:nvSpPr>
        <dsp:cNvPr id="0" name=""/>
        <dsp:cNvSpPr/>
      </dsp:nvSpPr>
      <dsp:spPr>
        <a:xfrm>
          <a:off x="5430405" y="3608401"/>
          <a:ext cx="1417709" cy="492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48"/>
              </a:lnTo>
              <a:lnTo>
                <a:pt x="1417709" y="246048"/>
              </a:lnTo>
              <a:lnTo>
                <a:pt x="1417709" y="4920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20BFB-E0BA-49A9-9A86-9B65C6ED56D5}">
      <dsp:nvSpPr>
        <dsp:cNvPr id="0" name=""/>
        <dsp:cNvSpPr/>
      </dsp:nvSpPr>
      <dsp:spPr>
        <a:xfrm>
          <a:off x="4012696" y="3608401"/>
          <a:ext cx="1417709" cy="492097"/>
        </a:xfrm>
        <a:custGeom>
          <a:avLst/>
          <a:gdLst/>
          <a:ahLst/>
          <a:cxnLst/>
          <a:rect l="0" t="0" r="0" b="0"/>
          <a:pathLst>
            <a:path>
              <a:moveTo>
                <a:pt x="1417709" y="0"/>
              </a:moveTo>
              <a:lnTo>
                <a:pt x="1417709" y="246048"/>
              </a:lnTo>
              <a:lnTo>
                <a:pt x="0" y="246048"/>
              </a:lnTo>
              <a:lnTo>
                <a:pt x="0" y="4920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DDEA4-5CE4-4F79-9415-B90338675AF9}">
      <dsp:nvSpPr>
        <dsp:cNvPr id="0" name=""/>
        <dsp:cNvSpPr/>
      </dsp:nvSpPr>
      <dsp:spPr>
        <a:xfrm>
          <a:off x="1177278" y="3608401"/>
          <a:ext cx="4253127" cy="492097"/>
        </a:xfrm>
        <a:custGeom>
          <a:avLst/>
          <a:gdLst/>
          <a:ahLst/>
          <a:cxnLst/>
          <a:rect l="0" t="0" r="0" b="0"/>
          <a:pathLst>
            <a:path>
              <a:moveTo>
                <a:pt x="4253127" y="0"/>
              </a:moveTo>
              <a:lnTo>
                <a:pt x="4253127" y="246048"/>
              </a:lnTo>
              <a:lnTo>
                <a:pt x="0" y="246048"/>
              </a:lnTo>
              <a:lnTo>
                <a:pt x="0" y="4920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99D7D-554A-41C4-9979-0066EE9D50B7}">
      <dsp:nvSpPr>
        <dsp:cNvPr id="0" name=""/>
        <dsp:cNvSpPr/>
      </dsp:nvSpPr>
      <dsp:spPr>
        <a:xfrm>
          <a:off x="4258745" y="2436740"/>
          <a:ext cx="2343320" cy="1171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Leadership Team</a:t>
          </a:r>
        </a:p>
      </dsp:txBody>
      <dsp:txXfrm>
        <a:off x="4258745" y="2436740"/>
        <a:ext cx="2343320" cy="1171660"/>
      </dsp:txXfrm>
    </dsp:sp>
    <dsp:sp modelId="{6DC3DD55-3A83-404E-A70D-E5E8A3CC4EF0}">
      <dsp:nvSpPr>
        <dsp:cNvPr id="0" name=""/>
        <dsp:cNvSpPr/>
      </dsp:nvSpPr>
      <dsp:spPr>
        <a:xfrm>
          <a:off x="5618" y="4100498"/>
          <a:ext cx="2343320" cy="1171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Systems Design and Best Practice Workgroup</a:t>
          </a:r>
        </a:p>
      </dsp:txBody>
      <dsp:txXfrm>
        <a:off x="5618" y="4100498"/>
        <a:ext cx="2343320" cy="1171660"/>
      </dsp:txXfrm>
    </dsp:sp>
    <dsp:sp modelId="{EBA33775-B41E-4FE3-BA7A-F2DD9E48B570}">
      <dsp:nvSpPr>
        <dsp:cNvPr id="0" name=""/>
        <dsp:cNvSpPr/>
      </dsp:nvSpPr>
      <dsp:spPr>
        <a:xfrm>
          <a:off x="2841036" y="4100498"/>
          <a:ext cx="2343320" cy="1171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Affordable and Supportive Housing Workgroup</a:t>
          </a:r>
        </a:p>
      </dsp:txBody>
      <dsp:txXfrm>
        <a:off x="2841036" y="4100498"/>
        <a:ext cx="2343320" cy="1171660"/>
      </dsp:txXfrm>
    </dsp:sp>
    <dsp:sp modelId="{3DAFA624-8017-4BFE-A9B1-95226B854646}">
      <dsp:nvSpPr>
        <dsp:cNvPr id="0" name=""/>
        <dsp:cNvSpPr/>
      </dsp:nvSpPr>
      <dsp:spPr>
        <a:xfrm>
          <a:off x="5676454" y="4100498"/>
          <a:ext cx="2343320" cy="1171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Data and Quality Workgroup</a:t>
          </a:r>
        </a:p>
      </dsp:txBody>
      <dsp:txXfrm>
        <a:off x="5676454" y="4100498"/>
        <a:ext cx="2343320" cy="1171660"/>
      </dsp:txXfrm>
    </dsp:sp>
    <dsp:sp modelId="{42ABA5CD-8F97-482C-832F-874C5AC79A72}">
      <dsp:nvSpPr>
        <dsp:cNvPr id="0" name=""/>
        <dsp:cNvSpPr/>
      </dsp:nvSpPr>
      <dsp:spPr>
        <a:xfrm>
          <a:off x="8511872" y="4100498"/>
          <a:ext cx="2343320" cy="1171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Regional Leads Workgroup</a:t>
          </a:r>
        </a:p>
      </dsp:txBody>
      <dsp:txXfrm>
        <a:off x="8511872" y="4100498"/>
        <a:ext cx="2343320" cy="1171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504E1-173C-401D-85DD-D01A1E9A2900}">
      <dsp:nvSpPr>
        <dsp:cNvPr id="0" name=""/>
        <dsp:cNvSpPr/>
      </dsp:nvSpPr>
      <dsp:spPr>
        <a:xfrm>
          <a:off x="3991496" y="2196446"/>
          <a:ext cx="2097015" cy="20970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latin typeface="Century" panose="02040604050505020304" pitchFamily="18" charset="0"/>
            </a:rPr>
            <a:t>Redesign Planning Effort</a:t>
          </a:r>
        </a:p>
      </dsp:txBody>
      <dsp:txXfrm>
        <a:off x="4298597" y="2503547"/>
        <a:ext cx="1482813" cy="1482813"/>
      </dsp:txXfrm>
    </dsp:sp>
    <dsp:sp modelId="{501C8172-68FB-441E-AF20-0A16581203ED}">
      <dsp:nvSpPr>
        <dsp:cNvPr id="0" name=""/>
        <dsp:cNvSpPr/>
      </dsp:nvSpPr>
      <dsp:spPr>
        <a:xfrm rot="11700000">
          <a:off x="2405138" y="2449243"/>
          <a:ext cx="1560926" cy="5976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C348B-5C00-4356-9011-ADF24052033C}">
      <dsp:nvSpPr>
        <dsp:cNvPr id="0" name=""/>
        <dsp:cNvSpPr/>
      </dsp:nvSpPr>
      <dsp:spPr>
        <a:xfrm>
          <a:off x="1435649" y="1749203"/>
          <a:ext cx="1992165" cy="1593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Coordinated Entry re-boot aimed for October 1, 2020.</a:t>
          </a:r>
          <a:endParaRPr lang="en-US" sz="2000" kern="1200" dirty="0"/>
        </a:p>
      </dsp:txBody>
      <dsp:txXfrm>
        <a:off x="1482328" y="1795882"/>
        <a:ext cx="1898807" cy="1500374"/>
      </dsp:txXfrm>
    </dsp:sp>
    <dsp:sp modelId="{19B0550B-8312-44E5-8C4B-163E99553C68}">
      <dsp:nvSpPr>
        <dsp:cNvPr id="0" name=""/>
        <dsp:cNvSpPr/>
      </dsp:nvSpPr>
      <dsp:spPr>
        <a:xfrm rot="14700000">
          <a:off x="3448190" y="1206182"/>
          <a:ext cx="1560926" cy="5976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42012-E30E-4CAE-8032-8B71C5380741}">
      <dsp:nvSpPr>
        <dsp:cNvPr id="0" name=""/>
        <dsp:cNvSpPr/>
      </dsp:nvSpPr>
      <dsp:spPr>
        <a:xfrm>
          <a:off x="2902733" y="801"/>
          <a:ext cx="1992165" cy="1593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Youth Homeless Demonstration Program (YHDP)</a:t>
          </a:r>
          <a:endParaRPr lang="en-US" sz="2000" kern="1200" dirty="0"/>
        </a:p>
      </dsp:txBody>
      <dsp:txXfrm>
        <a:off x="2949412" y="47480"/>
        <a:ext cx="1898807" cy="1500374"/>
      </dsp:txXfrm>
    </dsp:sp>
    <dsp:sp modelId="{E8A45375-125C-4FA9-BB88-870D74BA7C8B}">
      <dsp:nvSpPr>
        <dsp:cNvPr id="0" name=""/>
        <dsp:cNvSpPr/>
      </dsp:nvSpPr>
      <dsp:spPr>
        <a:xfrm rot="17700000">
          <a:off x="5070891" y="1206182"/>
          <a:ext cx="1560926" cy="5976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F3C09-1374-4F90-85EF-4F9C69C1BD90}">
      <dsp:nvSpPr>
        <dsp:cNvPr id="0" name=""/>
        <dsp:cNvSpPr/>
      </dsp:nvSpPr>
      <dsp:spPr>
        <a:xfrm>
          <a:off x="5185110" y="801"/>
          <a:ext cx="1992165" cy="1593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DOC Blueprint to End Homelessness</a:t>
          </a:r>
          <a:endParaRPr lang="en-US" sz="2000" kern="1200" dirty="0"/>
        </a:p>
      </dsp:txBody>
      <dsp:txXfrm>
        <a:off x="5231789" y="47480"/>
        <a:ext cx="1898807" cy="1500374"/>
      </dsp:txXfrm>
    </dsp:sp>
    <dsp:sp modelId="{4E53F277-CE1A-4D4A-BB95-6C15D4342E6A}">
      <dsp:nvSpPr>
        <dsp:cNvPr id="0" name=""/>
        <dsp:cNvSpPr/>
      </dsp:nvSpPr>
      <dsp:spPr>
        <a:xfrm rot="20700000">
          <a:off x="6113943" y="2449243"/>
          <a:ext cx="1560926" cy="5976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B519E-4B6E-470A-B6E4-1DDD70AC5AF5}">
      <dsp:nvSpPr>
        <dsp:cNvPr id="0" name=""/>
        <dsp:cNvSpPr/>
      </dsp:nvSpPr>
      <dsp:spPr>
        <a:xfrm>
          <a:off x="6652194" y="1749203"/>
          <a:ext cx="1992165" cy="1593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Century" panose="02040604050505020304" pitchFamily="18" charset="0"/>
            </a:rPr>
            <a:t>Medicaid Innovation Accelerator Program (IAP)</a:t>
          </a:r>
          <a:endParaRPr lang="en-US" sz="2000" kern="1200" dirty="0"/>
        </a:p>
      </dsp:txBody>
      <dsp:txXfrm>
        <a:off x="6698873" y="1795882"/>
        <a:ext cx="1898807" cy="1500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FE37B-BB21-4D40-8E14-EBBA3E19A853}">
      <dsp:nvSpPr>
        <dsp:cNvPr id="0" name=""/>
        <dsp:cNvSpPr/>
      </dsp:nvSpPr>
      <dsp:spPr>
        <a:xfrm>
          <a:off x="7395705" y="2854777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5764A-34FC-4715-B36A-662CE21266F5}">
      <dsp:nvSpPr>
        <dsp:cNvPr id="0" name=""/>
        <dsp:cNvSpPr/>
      </dsp:nvSpPr>
      <dsp:spPr>
        <a:xfrm>
          <a:off x="7016071" y="2854777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3FF40-8A2C-4DB0-9ABA-C8F765897EC5}">
      <dsp:nvSpPr>
        <dsp:cNvPr id="0" name=""/>
        <dsp:cNvSpPr/>
      </dsp:nvSpPr>
      <dsp:spPr>
        <a:xfrm>
          <a:off x="6636436" y="2854777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3A0F0-9E36-41B9-86C4-B6681965C636}">
      <dsp:nvSpPr>
        <dsp:cNvPr id="0" name=""/>
        <dsp:cNvSpPr/>
      </dsp:nvSpPr>
      <dsp:spPr>
        <a:xfrm>
          <a:off x="6257523" y="2854777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2CD09-A589-41AE-9478-D77F083155D6}">
      <dsp:nvSpPr>
        <dsp:cNvPr id="0" name=""/>
        <dsp:cNvSpPr/>
      </dsp:nvSpPr>
      <dsp:spPr>
        <a:xfrm>
          <a:off x="5877888" y="2854777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52AEF-CB5B-432F-A682-1211C199540C}">
      <dsp:nvSpPr>
        <dsp:cNvPr id="0" name=""/>
        <dsp:cNvSpPr/>
      </dsp:nvSpPr>
      <dsp:spPr>
        <a:xfrm>
          <a:off x="5291114" y="2750957"/>
          <a:ext cx="414278" cy="4147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3414D-B0E6-44CE-834F-90A0B48C3CA5}">
      <dsp:nvSpPr>
        <dsp:cNvPr id="0" name=""/>
        <dsp:cNvSpPr/>
      </dsp:nvSpPr>
      <dsp:spPr>
        <a:xfrm>
          <a:off x="7057931" y="2426451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578DD-9722-4D24-9D68-0492B15D5FC5}">
      <dsp:nvSpPr>
        <dsp:cNvPr id="0" name=""/>
        <dsp:cNvSpPr/>
      </dsp:nvSpPr>
      <dsp:spPr>
        <a:xfrm>
          <a:off x="7057931" y="3285820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87A9F-C7D3-4EB3-B492-CE4471626EFF}">
      <dsp:nvSpPr>
        <dsp:cNvPr id="0" name=""/>
        <dsp:cNvSpPr/>
      </dsp:nvSpPr>
      <dsp:spPr>
        <a:xfrm>
          <a:off x="7242697" y="2612892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A80DF-81C7-4E1E-A30D-C3C427E74110}">
      <dsp:nvSpPr>
        <dsp:cNvPr id="0" name=""/>
        <dsp:cNvSpPr/>
      </dsp:nvSpPr>
      <dsp:spPr>
        <a:xfrm>
          <a:off x="7254966" y="3101009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92B57-30BE-4194-AC1B-B1D6BEFFF2DD}">
      <dsp:nvSpPr>
        <dsp:cNvPr id="0" name=""/>
        <dsp:cNvSpPr/>
      </dsp:nvSpPr>
      <dsp:spPr>
        <a:xfrm>
          <a:off x="3021967" y="1909526"/>
          <a:ext cx="2097373" cy="209759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latin typeface="Century" panose="02040604050505020304" pitchFamily="18" charset="0"/>
            </a:rPr>
            <a:t>HOLISTIC HOMELESS RESPONSE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latin typeface="Century" panose="02040604050505020304" pitchFamily="18" charset="0"/>
            </a:rPr>
            <a:t>SYSTEM </a:t>
          </a:r>
        </a:p>
      </dsp:txBody>
      <dsp:txXfrm>
        <a:off x="3329120" y="2216712"/>
        <a:ext cx="1483067" cy="1483226"/>
      </dsp:txXfrm>
    </dsp:sp>
    <dsp:sp modelId="{D072B5D6-2F8A-4EA9-A4BD-93ADB27A804B}">
      <dsp:nvSpPr>
        <dsp:cNvPr id="0" name=""/>
        <dsp:cNvSpPr/>
      </dsp:nvSpPr>
      <dsp:spPr>
        <a:xfrm>
          <a:off x="3863515" y="1335526"/>
          <a:ext cx="414278" cy="4147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8B708-1E64-465A-AECF-96A5B5501AA2}">
      <dsp:nvSpPr>
        <dsp:cNvPr id="0" name=""/>
        <dsp:cNvSpPr/>
      </dsp:nvSpPr>
      <dsp:spPr>
        <a:xfrm>
          <a:off x="3602967" y="1089294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6D019-C0C4-414B-9A1A-C94AF4395562}">
      <dsp:nvSpPr>
        <dsp:cNvPr id="0" name=""/>
        <dsp:cNvSpPr/>
      </dsp:nvSpPr>
      <dsp:spPr>
        <a:xfrm>
          <a:off x="3311384" y="785444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91738-3AD2-44FE-9BA0-ACDABA7CBEE0}">
      <dsp:nvSpPr>
        <dsp:cNvPr id="0" name=""/>
        <dsp:cNvSpPr/>
      </dsp:nvSpPr>
      <dsp:spPr>
        <a:xfrm>
          <a:off x="3021967" y="527253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BF820-31CC-46B6-BDD4-6A41122C6DEC}">
      <dsp:nvSpPr>
        <dsp:cNvPr id="0" name=""/>
        <dsp:cNvSpPr/>
      </dsp:nvSpPr>
      <dsp:spPr>
        <a:xfrm>
          <a:off x="2579541" y="527253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89F73-1D58-4224-B6DC-E84EAD0612BB}">
      <dsp:nvSpPr>
        <dsp:cNvPr id="0" name=""/>
        <dsp:cNvSpPr/>
      </dsp:nvSpPr>
      <dsp:spPr>
        <a:xfrm>
          <a:off x="2136393" y="527253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CD495-D839-4C3F-B795-9F216B7162B7}">
      <dsp:nvSpPr>
        <dsp:cNvPr id="0" name=""/>
        <dsp:cNvSpPr/>
      </dsp:nvSpPr>
      <dsp:spPr>
        <a:xfrm>
          <a:off x="1693967" y="527253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7EB97-FAE0-4DFA-95F2-DBD82A80CDCB}">
      <dsp:nvSpPr>
        <dsp:cNvPr id="0" name=""/>
        <dsp:cNvSpPr/>
      </dsp:nvSpPr>
      <dsp:spPr>
        <a:xfrm>
          <a:off x="1251541" y="527253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4D6B0-BB4C-47DB-A785-8CD4997DDCBB}">
      <dsp:nvSpPr>
        <dsp:cNvPr id="0" name=""/>
        <dsp:cNvSpPr/>
      </dsp:nvSpPr>
      <dsp:spPr>
        <a:xfrm>
          <a:off x="809115" y="527253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7AA0D-FA95-43E5-8DA8-FC283BE4A40F}">
      <dsp:nvSpPr>
        <dsp:cNvPr id="0" name=""/>
        <dsp:cNvSpPr/>
      </dsp:nvSpPr>
      <dsp:spPr>
        <a:xfrm>
          <a:off x="804785" y="0"/>
          <a:ext cx="2427929" cy="533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Century" panose="02040604050505020304" pitchFamily="18" charset="0"/>
            </a:rPr>
            <a:t>Multiple by-name lists by population and region</a:t>
          </a:r>
        </a:p>
      </dsp:txBody>
      <dsp:txXfrm>
        <a:off x="804785" y="0"/>
        <a:ext cx="2427929" cy="533232"/>
      </dsp:txXfrm>
    </dsp:sp>
    <dsp:sp modelId="{3F641504-09A6-469D-993C-B0E27351F7E3}">
      <dsp:nvSpPr>
        <dsp:cNvPr id="0" name=""/>
        <dsp:cNvSpPr/>
      </dsp:nvSpPr>
      <dsp:spPr>
        <a:xfrm>
          <a:off x="2865350" y="1730695"/>
          <a:ext cx="414278" cy="4147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958D9-A7C1-4895-AC29-3D61CE79DEE4}">
      <dsp:nvSpPr>
        <dsp:cNvPr id="0" name=""/>
        <dsp:cNvSpPr/>
      </dsp:nvSpPr>
      <dsp:spPr>
        <a:xfrm>
          <a:off x="2599750" y="1511640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A50ED-7D1D-438A-99C7-38E916C84FD1}">
      <dsp:nvSpPr>
        <dsp:cNvPr id="0" name=""/>
        <dsp:cNvSpPr/>
      </dsp:nvSpPr>
      <dsp:spPr>
        <a:xfrm>
          <a:off x="2157324" y="1511640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DA8B9-3962-48F8-9BD6-2FE960B05C61}">
      <dsp:nvSpPr>
        <dsp:cNvPr id="0" name=""/>
        <dsp:cNvSpPr/>
      </dsp:nvSpPr>
      <dsp:spPr>
        <a:xfrm>
          <a:off x="1714898" y="1511640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E2E1D-9523-49C9-B0D9-F8FF403A5FD6}">
      <dsp:nvSpPr>
        <dsp:cNvPr id="0" name=""/>
        <dsp:cNvSpPr/>
      </dsp:nvSpPr>
      <dsp:spPr>
        <a:xfrm>
          <a:off x="1272472" y="1511640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DC35B-A386-4DF9-923C-1AB33B563B21}">
      <dsp:nvSpPr>
        <dsp:cNvPr id="0" name=""/>
        <dsp:cNvSpPr/>
      </dsp:nvSpPr>
      <dsp:spPr>
        <a:xfrm>
          <a:off x="829324" y="1511640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07C07-FBFA-497B-8366-4F1C41D78BBD}">
      <dsp:nvSpPr>
        <dsp:cNvPr id="0" name=""/>
        <dsp:cNvSpPr/>
      </dsp:nvSpPr>
      <dsp:spPr>
        <a:xfrm>
          <a:off x="386898" y="1511640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1BC5F-5F06-4592-AF82-5BCBC20D9211}">
      <dsp:nvSpPr>
        <dsp:cNvPr id="0" name=""/>
        <dsp:cNvSpPr/>
      </dsp:nvSpPr>
      <dsp:spPr>
        <a:xfrm>
          <a:off x="385455" y="977320"/>
          <a:ext cx="2427929" cy="533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Century" panose="02040604050505020304" pitchFamily="18" charset="0"/>
            </a:rPr>
            <a:t>Youth Homeless Demonstration Program (YHDP)</a:t>
          </a:r>
        </a:p>
      </dsp:txBody>
      <dsp:txXfrm>
        <a:off x="385455" y="977320"/>
        <a:ext cx="2427929" cy="533232"/>
      </dsp:txXfrm>
    </dsp:sp>
    <dsp:sp modelId="{8AA20199-8C2A-44FC-B2E8-5E32E622FD4A}">
      <dsp:nvSpPr>
        <dsp:cNvPr id="0" name=""/>
        <dsp:cNvSpPr/>
      </dsp:nvSpPr>
      <dsp:spPr>
        <a:xfrm>
          <a:off x="2435193" y="2750957"/>
          <a:ext cx="414278" cy="41473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4196C-A687-4EBB-87F5-805D01A198CD}">
      <dsp:nvSpPr>
        <dsp:cNvPr id="0" name=""/>
        <dsp:cNvSpPr/>
      </dsp:nvSpPr>
      <dsp:spPr>
        <a:xfrm>
          <a:off x="2025246" y="2854777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10BA4-615F-42D0-BCC2-0DF94265B748}">
      <dsp:nvSpPr>
        <dsp:cNvPr id="0" name=""/>
        <dsp:cNvSpPr/>
      </dsp:nvSpPr>
      <dsp:spPr>
        <a:xfrm>
          <a:off x="1616020" y="2854777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574F8-E6A3-4065-81F7-47C4650DECF8}">
      <dsp:nvSpPr>
        <dsp:cNvPr id="0" name=""/>
        <dsp:cNvSpPr/>
      </dsp:nvSpPr>
      <dsp:spPr>
        <a:xfrm>
          <a:off x="1206072" y="2854777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6DE7F-DB68-4156-A383-51747FB02158}">
      <dsp:nvSpPr>
        <dsp:cNvPr id="0" name=""/>
        <dsp:cNvSpPr/>
      </dsp:nvSpPr>
      <dsp:spPr>
        <a:xfrm>
          <a:off x="796846" y="2854777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A58D3-A7A4-45D9-8056-82E42584B6C4}">
      <dsp:nvSpPr>
        <dsp:cNvPr id="0" name=""/>
        <dsp:cNvSpPr/>
      </dsp:nvSpPr>
      <dsp:spPr>
        <a:xfrm>
          <a:off x="386898" y="2854777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81369-771A-4879-8475-139098353CA3}">
      <dsp:nvSpPr>
        <dsp:cNvPr id="0" name=""/>
        <dsp:cNvSpPr/>
      </dsp:nvSpPr>
      <dsp:spPr>
        <a:xfrm>
          <a:off x="385455" y="2324262"/>
          <a:ext cx="1836103" cy="533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Century" panose="02040604050505020304" pitchFamily="18" charset="0"/>
            </a:rPr>
            <a:t>Frequent Users Systems Engagement (FUSE)</a:t>
          </a:r>
        </a:p>
      </dsp:txBody>
      <dsp:txXfrm>
        <a:off x="385455" y="2324262"/>
        <a:ext cx="1836103" cy="533232"/>
      </dsp:txXfrm>
    </dsp:sp>
    <dsp:sp modelId="{1AA1BD1D-0908-4061-BE28-CE421C190C28}">
      <dsp:nvSpPr>
        <dsp:cNvPr id="0" name=""/>
        <dsp:cNvSpPr/>
      </dsp:nvSpPr>
      <dsp:spPr>
        <a:xfrm>
          <a:off x="2865350" y="3754912"/>
          <a:ext cx="414278" cy="41473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C5471-AD08-476C-B859-31F68E543B20}">
      <dsp:nvSpPr>
        <dsp:cNvPr id="0" name=""/>
        <dsp:cNvSpPr/>
      </dsp:nvSpPr>
      <dsp:spPr>
        <a:xfrm>
          <a:off x="2599750" y="4176715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C0937-4293-416D-9B71-397F19916074}">
      <dsp:nvSpPr>
        <dsp:cNvPr id="0" name=""/>
        <dsp:cNvSpPr/>
      </dsp:nvSpPr>
      <dsp:spPr>
        <a:xfrm>
          <a:off x="2157324" y="4176715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F0D79-762F-41BB-BC2F-D9E5EC06F28A}">
      <dsp:nvSpPr>
        <dsp:cNvPr id="0" name=""/>
        <dsp:cNvSpPr/>
      </dsp:nvSpPr>
      <dsp:spPr>
        <a:xfrm>
          <a:off x="1714898" y="4176715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0902B-2A92-4AE5-B3C9-2399B4ACE9BB}">
      <dsp:nvSpPr>
        <dsp:cNvPr id="0" name=""/>
        <dsp:cNvSpPr/>
      </dsp:nvSpPr>
      <dsp:spPr>
        <a:xfrm>
          <a:off x="1272472" y="4176715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6DA76-9CD2-4604-AF23-CE201FA75BF4}">
      <dsp:nvSpPr>
        <dsp:cNvPr id="0" name=""/>
        <dsp:cNvSpPr/>
      </dsp:nvSpPr>
      <dsp:spPr>
        <a:xfrm>
          <a:off x="829324" y="4176715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A4567-9B53-4A02-9029-7002A3A5073B}">
      <dsp:nvSpPr>
        <dsp:cNvPr id="0" name=""/>
        <dsp:cNvSpPr/>
      </dsp:nvSpPr>
      <dsp:spPr>
        <a:xfrm>
          <a:off x="386898" y="4176715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983B1-A7CF-4049-B70F-CADCE543B139}">
      <dsp:nvSpPr>
        <dsp:cNvPr id="0" name=""/>
        <dsp:cNvSpPr/>
      </dsp:nvSpPr>
      <dsp:spPr>
        <a:xfrm>
          <a:off x="385455" y="3642395"/>
          <a:ext cx="2427929" cy="533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>
              <a:latin typeface="Century" panose="02040604050505020304" pitchFamily="18" charset="0"/>
            </a:rPr>
            <a:t>2019 Maine State Housing Authority                           Homeless Initiative: </a:t>
          </a:r>
          <a:br>
            <a:rPr lang="en-US" sz="1100" b="0" kern="1200" dirty="0">
              <a:latin typeface="Century" panose="02040604050505020304" pitchFamily="18" charset="0"/>
            </a:rPr>
          </a:br>
          <a:r>
            <a:rPr lang="en-US" sz="1100" b="0" kern="1200" dirty="0">
              <a:latin typeface="Century" panose="02040604050505020304" pitchFamily="18" charset="0"/>
            </a:rPr>
            <a:t>Gaps and Needs Analysis</a:t>
          </a:r>
        </a:p>
      </dsp:txBody>
      <dsp:txXfrm>
        <a:off x="385455" y="3642395"/>
        <a:ext cx="2427929" cy="533232"/>
      </dsp:txXfrm>
    </dsp:sp>
    <dsp:sp modelId="{10A0F0AC-AECB-4895-B2CA-C6046027B608}">
      <dsp:nvSpPr>
        <dsp:cNvPr id="0" name=""/>
        <dsp:cNvSpPr/>
      </dsp:nvSpPr>
      <dsp:spPr>
        <a:xfrm>
          <a:off x="3863515" y="4131599"/>
          <a:ext cx="414278" cy="41473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0B86E-E5F5-4719-9942-0725F4FADF88}">
      <dsp:nvSpPr>
        <dsp:cNvPr id="0" name=""/>
        <dsp:cNvSpPr/>
      </dsp:nvSpPr>
      <dsp:spPr>
        <a:xfrm>
          <a:off x="3654932" y="4552314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93506-EF96-43A1-966D-88175575EDEC}">
      <dsp:nvSpPr>
        <dsp:cNvPr id="0" name=""/>
        <dsp:cNvSpPr/>
      </dsp:nvSpPr>
      <dsp:spPr>
        <a:xfrm>
          <a:off x="3357576" y="4887147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B308F-2D29-4889-9C44-1592A7DB7892}">
      <dsp:nvSpPr>
        <dsp:cNvPr id="0" name=""/>
        <dsp:cNvSpPr/>
      </dsp:nvSpPr>
      <dsp:spPr>
        <a:xfrm>
          <a:off x="3021967" y="5228503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39B36-7F2C-457B-94FB-22D0A82E6D04}">
      <dsp:nvSpPr>
        <dsp:cNvPr id="0" name=""/>
        <dsp:cNvSpPr/>
      </dsp:nvSpPr>
      <dsp:spPr>
        <a:xfrm>
          <a:off x="2579541" y="5228503"/>
          <a:ext cx="207139" cy="2070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B8091-AC13-4968-AE0B-237AF789A6FB}">
      <dsp:nvSpPr>
        <dsp:cNvPr id="0" name=""/>
        <dsp:cNvSpPr/>
      </dsp:nvSpPr>
      <dsp:spPr>
        <a:xfrm>
          <a:off x="2136393" y="5228503"/>
          <a:ext cx="207139" cy="2070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81CB9-70B4-4DC5-BD9F-9D294C590E59}">
      <dsp:nvSpPr>
        <dsp:cNvPr id="0" name=""/>
        <dsp:cNvSpPr/>
      </dsp:nvSpPr>
      <dsp:spPr>
        <a:xfrm>
          <a:off x="1693967" y="5228503"/>
          <a:ext cx="207139" cy="2070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9F037-E63D-4E9D-89DE-2D13BDAFBF88}">
      <dsp:nvSpPr>
        <dsp:cNvPr id="0" name=""/>
        <dsp:cNvSpPr/>
      </dsp:nvSpPr>
      <dsp:spPr>
        <a:xfrm>
          <a:off x="1251541" y="5228503"/>
          <a:ext cx="207139" cy="2070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4D5B2-A49B-44B4-8205-576F6632B53A}">
      <dsp:nvSpPr>
        <dsp:cNvPr id="0" name=""/>
        <dsp:cNvSpPr/>
      </dsp:nvSpPr>
      <dsp:spPr>
        <a:xfrm>
          <a:off x="809115" y="5228503"/>
          <a:ext cx="207139" cy="2070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98508-D631-4802-9879-8CBF1D5B6994}">
      <dsp:nvSpPr>
        <dsp:cNvPr id="0" name=""/>
        <dsp:cNvSpPr/>
      </dsp:nvSpPr>
      <dsp:spPr>
        <a:xfrm>
          <a:off x="804785" y="4693640"/>
          <a:ext cx="2427929" cy="533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Century" panose="02040604050505020304" pitchFamily="18" charset="0"/>
            </a:rPr>
            <a:t>Portland Local Long-Term Stayers Initiative</a:t>
          </a:r>
        </a:p>
      </dsp:txBody>
      <dsp:txXfrm>
        <a:off x="804785" y="4693640"/>
        <a:ext cx="2427929" cy="533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F9A0-D579-405B-9162-DBFE29E455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A8E2-F056-4C0C-B663-866639635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63D625-6FAD-4E92-88F9-0555E57366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48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85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CC09-E3D2-40E1-8EB5-1CE7F30C0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18D90-F0E8-44AE-B192-086F8F8A9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A8C5E-B126-4728-B383-82283D91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0188-FD9D-4E71-8786-7B283590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C4F5-BE0A-4225-A161-541CC054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385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67CF-F033-417D-9A63-EF458ADA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81D50-FCC2-45E4-98DB-24A9A6AC3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1CC4-4D5F-473D-8025-B58CC127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2DEF0-7824-433B-B811-1FC71E10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0B6B6-3708-40F8-A4F2-5CB9DB15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3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328F-9EB5-48FF-967F-94F431B4E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F9F3F-DFC6-4499-93D4-9C913828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8C7F-C99F-4115-84C8-108384C0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04A4-A838-4120-8D20-045F11C2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CB7E7-12CE-40CC-92F3-D98D9A75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638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C83D-A76F-43EC-8A3B-F002648E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0D60F-272C-494F-8BBD-6FABD07B1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6E8CB-F8F9-4E00-AEB4-45D1961C4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02AF4-D6A0-4E65-B6EE-E7375917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17CE-9CAB-4802-B717-49C3C1A6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092D9-D2CB-4A78-8AE2-B29DECA3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000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B54B-ABF3-4C79-A49B-854C3444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9556-4742-4FE6-A647-4C7D0CA2B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A9B11-AB91-4794-8266-09F8FBFD7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671D8-919F-4E82-A262-7543D0653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45F52-8B88-488D-8649-4666D6D17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434AE-B774-4C07-A87F-8E8C2014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DAFFE-9763-4CA1-AD80-81FBEC7C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91479-DD92-488F-89C2-F102EB6D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979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06FE-4AFC-45C9-A1C7-969ECB8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F8E55-F9BD-4C03-AAA3-800E4495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010A8-D1ED-4849-90D1-2B4635DC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CBA0C-BB23-41D3-8110-4F26ECE1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136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F41B8-48D8-4111-ACA6-3769D09F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6EC89-2B69-410C-A801-D035C65F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0F375-354D-4C3A-A1A2-6E24A4E7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530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9227-0872-4D8F-BFB5-AF4860FA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5ECB-6D83-4E1C-90F0-5A90A111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C37A3-5028-4502-B7C1-208F0E255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1C89E-3460-4276-B3B0-F554B494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EC8FB-E578-4F5A-A056-7067AEBF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8F5AC-D334-401A-BB93-14C19808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3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0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31C5-5ED0-436D-8C67-24F4DA8E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632D2-2E90-4187-BBBE-424D8A389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F94A6-7BDD-4B5F-ACCB-E7BA8BD6A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8438F-0B5E-46A3-B7FF-C194B07C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C0975-8103-4B42-BE17-9CD193A1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89C9-9594-4B69-BE91-5AC8A11B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307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32C8-5A3F-47CD-B58F-B4E29A97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A6731-1341-4CDD-9A78-98BB6DB52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59C5-12ED-4D67-9BAF-12F0176C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0FC31-2B6A-4C3F-AB12-B5911D7A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3DA0-CEE8-452E-A57A-CC372734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422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C06D4-F553-4001-A2A8-EECD3243A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3A578-98B1-4960-873F-5D1B484E6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2EDE6-751D-4B83-A6BA-8029AB64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A9292-00D9-49E4-BFC1-17AE6166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94C2C-C472-472C-9222-75EEE605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944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CC09-E3D2-40E1-8EB5-1CE7F30C0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18D90-F0E8-44AE-B192-086F8F8A9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A8C5E-B126-4728-B383-82283D91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0188-FD9D-4E71-8786-7B283590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C4F5-BE0A-4225-A161-541CC054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993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67CF-F033-417D-9A63-EF458ADA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81D50-FCC2-45E4-98DB-24A9A6AC3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1CC4-4D5F-473D-8025-B58CC127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2DEF0-7824-433B-B811-1FC71E10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0B6B6-3708-40F8-A4F2-5CB9DB15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744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328F-9EB5-48FF-967F-94F431B4E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F9F3F-DFC6-4499-93D4-9C913828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8C7F-C99F-4115-84C8-108384C0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04A4-A838-4120-8D20-045F11C2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CB7E7-12CE-40CC-92F3-D98D9A75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235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C83D-A76F-43EC-8A3B-F002648E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0D60F-272C-494F-8BBD-6FABD07B1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6E8CB-F8F9-4E00-AEB4-45D1961C4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02AF4-D6A0-4E65-B6EE-E7375917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17CE-9CAB-4802-B717-49C3C1A6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092D9-D2CB-4A78-8AE2-B29DECA3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699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B54B-ABF3-4C79-A49B-854C3444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9556-4742-4FE6-A647-4C7D0CA2B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A9B11-AB91-4794-8266-09F8FBFD7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671D8-919F-4E82-A262-7543D0653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45F52-8B88-488D-8649-4666D6D17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434AE-B774-4C07-A87F-8E8C2014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DAFFE-9763-4CA1-AD80-81FBEC7C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91479-DD92-488F-89C2-F102EB6D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063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06FE-4AFC-45C9-A1C7-969ECB8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F8E55-F9BD-4C03-AAA3-800E4495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010A8-D1ED-4849-90D1-2B4635DC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CBA0C-BB23-41D3-8110-4F26ECE1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720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F41B8-48D8-4111-ACA6-3769D09F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6EC89-2B69-410C-A801-D035C65F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0F375-354D-4C3A-A1A2-6E24A4E7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61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32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9227-0872-4D8F-BFB5-AF4860FA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5ECB-6D83-4E1C-90F0-5A90A111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C37A3-5028-4502-B7C1-208F0E255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1C89E-3460-4276-B3B0-F554B494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EC8FB-E578-4F5A-A056-7067AEBF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8F5AC-D334-401A-BB93-14C19808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86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31C5-5ED0-436D-8C67-24F4DA8E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632D2-2E90-4187-BBBE-424D8A389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F94A6-7BDD-4B5F-ACCB-E7BA8BD6A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8438F-0B5E-46A3-B7FF-C194B07C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C0975-8103-4B42-BE17-9CD193A1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89C9-9594-4B69-BE91-5AC8A11B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9653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32C8-5A3F-47CD-B58F-B4E29A97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A6731-1341-4CDD-9A78-98BB6DB52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59C5-12ED-4D67-9BAF-12F0176C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0FC31-2B6A-4C3F-AB12-B5911D7A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3DA0-CEE8-452E-A57A-CC372734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18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C06D4-F553-4001-A2A8-EECD3243A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3A578-98B1-4960-873F-5D1B484E6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2EDE6-751D-4B83-A6BA-8029AB64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A9292-00D9-49E4-BFC1-17AE6166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94C2C-C472-472C-9222-75EEE605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235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CC09-E3D2-40E1-8EB5-1CE7F30C0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18D90-F0E8-44AE-B192-086F8F8A9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A8C5E-B126-4728-B383-82283D91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0188-FD9D-4E71-8786-7B283590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C4F5-BE0A-4225-A161-541CC054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751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67CF-F033-417D-9A63-EF458ADA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81D50-FCC2-45E4-98DB-24A9A6AC3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1CC4-4D5F-473D-8025-B58CC127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2DEF0-7824-433B-B811-1FC71E10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0B6B6-3708-40F8-A4F2-5CB9DB15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9817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328F-9EB5-48FF-967F-94F431B4E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F9F3F-DFC6-4499-93D4-9C913828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8C7F-C99F-4115-84C8-108384C0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04A4-A838-4120-8D20-045F11C2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CB7E7-12CE-40CC-92F3-D98D9A75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5163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C83D-A76F-43EC-8A3B-F002648E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0D60F-272C-494F-8BBD-6FABD07B1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6E8CB-F8F9-4E00-AEB4-45D1961C4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02AF4-D6A0-4E65-B6EE-E7375917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17CE-9CAB-4802-B717-49C3C1A6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092D9-D2CB-4A78-8AE2-B29DECA3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6900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B54B-ABF3-4C79-A49B-854C3444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9556-4742-4FE6-A647-4C7D0CA2B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A9B11-AB91-4794-8266-09F8FBFD7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671D8-919F-4E82-A262-7543D0653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45F52-8B88-488D-8649-4666D6D17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434AE-B774-4C07-A87F-8E8C2014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DAFFE-9763-4CA1-AD80-81FBEC7C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91479-DD92-488F-89C2-F102EB6D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801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06FE-4AFC-45C9-A1C7-969ECB8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F8E55-F9BD-4C03-AAA3-800E4495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010A8-D1ED-4849-90D1-2B4635DC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CBA0C-BB23-41D3-8110-4F26ECE1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13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615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F41B8-48D8-4111-ACA6-3769D09F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6EC89-2B69-410C-A801-D035C65F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0F375-354D-4C3A-A1A2-6E24A4E7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5570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9227-0872-4D8F-BFB5-AF4860FA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5ECB-6D83-4E1C-90F0-5A90A111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C37A3-5028-4502-B7C1-208F0E255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1C89E-3460-4276-B3B0-F554B494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EC8FB-E578-4F5A-A056-7067AEBF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8F5AC-D334-401A-BB93-14C19808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5816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31C5-5ED0-436D-8C67-24F4DA8E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632D2-2E90-4187-BBBE-424D8A389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F94A6-7BDD-4B5F-ACCB-E7BA8BD6A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8438F-0B5E-46A3-B7FF-C194B07C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C0975-8103-4B42-BE17-9CD193A1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89C9-9594-4B69-BE91-5AC8A11B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993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32C8-5A3F-47CD-B58F-B4E29A97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A6731-1341-4CDD-9A78-98BB6DB52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59C5-12ED-4D67-9BAF-12F0176C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0FC31-2B6A-4C3F-AB12-B5911D7A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3DA0-CEE8-452E-A57A-CC372734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458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C06D4-F553-4001-A2A8-EECD3243A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3A578-98B1-4960-873F-5D1B484E6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2EDE6-751D-4B83-A6BA-8029AB64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A9292-00D9-49E4-BFC1-17AE6166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94C2C-C472-472C-9222-75EEE605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85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4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8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3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8527-5E6C-4A92-81AE-FAA9E15ED00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FB41-C902-45EA-A1B6-FE0123319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9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19DCA-6A70-4FD3-9128-8696E395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3D10B-5C8E-44A0-A5C0-8933D8D3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A8667-C851-4473-B05A-891F59B28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5C9-2153-49AB-8C4D-08D46BEE1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34D40-D8C8-4441-AF8D-54EAA80E0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07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19DCA-6A70-4FD3-9128-8696E395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3D10B-5C8E-44A0-A5C0-8933D8D3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A8667-C851-4473-B05A-891F59B28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5C9-2153-49AB-8C4D-08D46BEE1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34D40-D8C8-4441-AF8D-54EAA80E0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03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19DCA-6A70-4FD3-9128-8696E395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3D10B-5C8E-44A0-A5C0-8933D8D3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A8667-C851-4473-B05A-891F59B28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7D400E-A05D-44C8-9AA6-D75786D56B4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5C9-2153-49AB-8C4D-08D46BEE1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34D40-D8C8-4441-AF8D-54EAA80E0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3C59E-376E-4245-AB78-1379F2E8AB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401" y="1277918"/>
            <a:ext cx="6216650" cy="36639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2948" y="4848861"/>
            <a:ext cx="10087659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20" dirty="0" smtClean="0">
                <a:solidFill>
                  <a:srgbClr val="1E3148"/>
                </a:solidFill>
                <a:latin typeface="Century" panose="02040604050505020304" pitchFamily="18" charset="0"/>
              </a:rPr>
              <a:t>Homeless System Re-design Update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5209" y="3305890"/>
            <a:ext cx="223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6015209" y="3305890"/>
            <a:ext cx="223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2691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A2A0-4558-4092-A53D-F3FB57B0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288741"/>
            <a:ext cx="1133539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4"/>
                </a:solidFill>
                <a:latin typeface="Century" panose="02040604050505020304" pitchFamily="18" charset="0"/>
              </a:rPr>
              <a:t>Data and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469F-710C-4031-9267-FB884CFD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5528"/>
            <a:ext cx="12192000" cy="3402152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Considerations for this group:</a:t>
            </a:r>
          </a:p>
          <a:p>
            <a:pPr lvl="1"/>
            <a:endParaRPr lang="en-US" sz="28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What </a:t>
            </a:r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does working towards </a:t>
            </a:r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data-driven </a:t>
            </a:r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decision-making in a regional sense look like for Maine?</a:t>
            </a:r>
            <a:endParaRPr lang="en-US" sz="28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What </a:t>
            </a:r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metrics need to be tracked to achieve </a:t>
            </a:r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priority </a:t>
            </a:r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outcomes</a:t>
            </a:r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What is the value of publicly available data? </a:t>
            </a:r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What data should be included in a public-facing dashboard</a:t>
            </a:r>
            <a:r>
              <a:rPr lang="en-US" sz="2800" dirty="0" smtClean="0">
                <a:solidFill>
                  <a:schemeClr val="bg1"/>
                </a:solidFill>
                <a:latin typeface="Century" panose="02040604050505020304" pitchFamily="18" charset="0"/>
              </a:rPr>
              <a:t>?</a:t>
            </a: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endParaRPr lang="en-US" sz="1800" dirty="0" smtClean="0">
              <a:latin typeface="Century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6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 descr="data:image/jpg;base64,%20/9j/4AAQSkZJRgABAQEAYABgAAD/2wBDAAUDBAQEAwUEBAQFBQUGBwwIBwcHBw8LCwkMEQ8SEhEPERETFhwXExQaFRERGCEYGh0dHx8fExciJCIeJBweHx7/2wBDAQUFBQcGBw4ICA4eFBEUHh4eHh4eHh4eHh4eHh4eHh4eHh4eHh4eHh4eHh4eHh4eHh4eHh4eHh4eHh4eHh4eHh7/wAARCAIAA2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H+OnxB1D4e6Lpl5pulWmoz3179m2XNw0SINjNuyqsT93pivGb39qjW7O+WxuvDnhuK5fG2M6nPk56Y/c1237Yn/IteGf+wv/AO0Xr5A8aTZ8b6KIbr7O8Ktvl8vcIt3TP1r3sBgqFTCOtNXfNb5aea7nzeZZhiKWOVCm7R5G9uqv5PtY+idQ/ao1vT7tLS88OeG4Z5ACiNqc+Wz6fua7T4XfG/xB4q+IGleGtS8N6VZwX6zHz7a+kkdDHEXHytGoIOMda+PfETz2fi7Qvt+pfaxDKXfEG3ygeATj1r3L4Bc/HDwufUXn/pM9dWIy3DRo1pRjZwtbX031aOLC5ti54jDwlK6ne+nrton0PsaiuX+Kdv4quvBN9B4MlSLWH2iMtjO3PzBdxUbsZxkj615tpPg/4p3tzqDajq15pQNvbmDy7oSozJtJQfvMjODuJA6/eevl1qfYvRHuNFct4DXxfDdaxB4nS3aBJ1NhPGwJlUr82Rk4APAyB9O9XPH8+rW3g7U59EQvqCQkwgDJznnHvjNDGld2N2ivK9SsfiXcahcSWNzF9h+2wyWRiuPv24jOVOQCGJwSTkZ7GsddN+KllE91qOoSmGFXcMkoJI4O0qOS3YdR1PGcU7CPbKRiFBZiAB1Jqroz3UmkWcl6u26aBDMPR9oz+teS/FTwZ418RePbi60u61S30SPSWBgivEEV9Pk4h2GQbMg8sRj6Uno7DjqrnsoORkciivDtJi+NkVncWK6RdWNjFZWUMH+n2ctxuQKsxiOdoJAJHmE/Wt3Q9N+J0lt4st/EV5ezwSwiPSI4DbxSqNowwlV/9Z1zuVVz0OKpq17CXS56pRXi8mgfGLTZ0e01V78uYkaZZowzKqHBlST5VwTh/LyWwCK0LnQfiFL4J1LR5rzVptVuNZL218l3AnkQZDK64IJQYI2EFuelK39fcC1PWKK8OudP+OUWo3P2WRo/tV1a3E9zHLBMqoEIlhhjkddq7sEk4J5xmobtvj28JMGm38TJqUrIovLBy9sV+QMSQOG7DnB6mi39fd/n+DD+vzPdnZUUs7BVHUk4FKDkZHIrxjXvDPxC1X4f3Ok341K+v5deiuCrXVsq/ZAysUBBHyDkFT8xqfwrp3xbHifSotYuby10SKdzceVJaEbVHyrgZbyycAY+YDOaEru39bJg3Y9gpCygkFgCBkjPavDdW8N/FI+PLrULP+030P8At5LhLVb+NXe3EeCVcy4VN3/LMpms+10b423Ot2msXFhdWV8I7i1ZmvbOVDAZUaPzgD83yhuUUEHGeKIq6X9dB2PoCCaKeJZYZEkjboynIP40jTwrOtu0qCVlLKhb5iB1OK8HbTfjVpthK+lWGovcSwQJBape2EVvbMsjGQsOc7l2nC9cnkVJHo/xkttav5447+6LpN5NzcT2JMKuyEJBzuDYDD5/lyBRbUGe8UV454PX41QeN7A69DPPopCrcEzWmxFw/JCtvLj5M7RtznHFex0NWJvrYKKKKQz4kvv2kPjlfeOPEWh+FtB0PUYtKvp4QFsJGdY0lZFLfvBzwKm/4Xl+1B/0JGk/+C2T/wCO1zPwO/5LT8Sv+v64/wDSpq9tr4nOeJsRgMXKhCCaVt79V6n1GWZHRxeHVWUmm7nnH/C8v2oP+hI0n/wWyf8Ax2j/AIXl+1B/0JGk/wDgtk/+O16PRXl/66Yv+SP4/wCZ3/6r4f8Anf4HnB+Of7Tw6+CdIH106Qf+1aB8c/2nyMjwTpBHtpsn/wAdq98abC81Dwvaw2FjdXdwt9E+ILd5tiA/MWVMEjHbPNc3eX3jDTRHb6HZ69FaJbK0cUWkMUMvm/NwwLINmTtJ44r0cPxJi69JTioJttWd+nnf9Dir5Jh6M3FuTVr6W/Kxrf8AC8v2oP8AoSNJ/wDBbJ/8do/4Xl+1B/0JGk/+C2T/AOO1Uk1b4jTaTZG1tbuJheTJLNc2TrKUBHlFo1RjtIzkgD6in6jq/jCx0nWtRvL+7thBerDAk1osatE23LRswAJB3AFuPWq/1hx97Wp9uvewv7GwveX4dm/0LH/C8v2oP+hI0n/wWyf/AB2j/heX7UH/AEJGk/8Agtk/+O1UGo+PZNB0afTb9NQ8+aQ3VyiCbZ83yIwiRuMdSB171PYar47j13bJbapcQvdXEQSXT9kKoI8xNvwDjfxk9utJ8Q45J6U9L9X0BZNhW1rPW3bqSf8AC8v2oP8AoSNJ/wDBbJ/8do/4Xl+1B/0JGk/+C2T/AOO0kt14wTwoNYGo6ul5bSxve2dxYLHlc4kSIlfmX0PPTrXe6RFdQ6bDHfXL3NxjLyOoByTnGBxwOPwrnr8V4yirtQettOY2pcP4eo7XktL9Dg/+F5ftQf8AQkaT/wCC2T/47R/wvL9qD/oSNJ/8Fsn/AMdr0eiuX/XTF/yR/H/M6P8AVfD/AM7/AAPOP+F5ftQf9CRpP/gtk/8AjtWfDn7QHx2j8d+G9H8WeHtG06x1bUYrUubCRWZSwDbT5h5wa76vOvih/wAlI+GX/Yej/wDQhXo5TxRicbi4UJwSUu1+1+5x5hkFHC4eVWMm2vTufadFeffEfTvFV54t0W50GzvpbKCGYXpivFiR1ZcBQpkUl88g7cf7S1y+ieFvipp/h8Xy6rNNqR04x/2dc3AdVdZNyDfvI3MOCc4Az8xr7laq58o97HtNFVtJa8fS7VtRjSO8MKmdE6K+PmA5Pf3P1ri/G3/CQ3Ws6jp9jFfPE2nKbMW0qxHzDIAzbmIGVHbPSh72BO6ud7RXmWpaX4+aCT7HNctMmoh7fzp1VWhMKr8xU8YfccYOTVnwIni+x12xstZmmmR7ed7gOwfZgrsJYcZJ3YHofanbWwPQ9EpNy7tu4bsZxnmuf+JNpql94E1iz0SO5fUpbV1tRb3Ahk8wj5SHJAXn3rx5PCfxW8N2MM2lRaprusyaOY3vX1C3iME7OjeURK7blXa3zc5zwRST1f8AXcdtv67H0FRXimpW/wAcbq2llt5riwvGuYAyx/Y5YVt8Lv8ALVnUmTOd25gMfdrc8YeHPHWpa5cT6Pqd1b2z2tvHPDJcCOGdgcu8Wwl4pF9/lYce9Owrnp9FePaXpnxek8S2Nxql9dpptvqm6eGGa2HmwksMr38oDbw3z5zUHibQ/ilLqGt3ujfbUsri+juIbFtQjEh8plGEbdhI5F3EgkEYHHNFtv67B/X5ntFFeH3f/C+YNPlmS1mvr2TVvMSGKWzhigtOflBZyZBjGM7Gz7VJ4Vs/jRcanYSeIP7Vt7SDUkllUXFlulgO4Mp2EgqPkyPvHnFCV/69P8/wYm7f16/5fij2oOhcoGUsOoB5FOrw+Pw58TtP8Z6zqmkW9xEl/qzSebJcWz7oAqhA2TkRjDfKPmyR2zWhq+h/E29+Ey2rXepyeKpNSWXJuYI/s8QmOOY2VWTZjK7snmktUn6fj/kN6No9gJCgliAB1JqMzwiZITKgkcFkTcMsB1IFeAx6J8ZoVm0l9Nvr21vL+6N7cS6lbiF7d1wmyMu0iYPQB+PektPDnxn/ALAtrNhexXEOnPBb3LXFkbmBgqYUuDg7irAEdsbuaaV1caPoJ2VELswVQMknoBSQyRzRJLE6yRuAyspyCD3BrwnVLH41ak97/o+uWdnFdK1rEt9p7z3EXllWDfwAbsHB9+aW4s/jtFpqRafbtaGOyiRYIJbMIhVACqZPEm4EnPybcY5oS0EtWe70Vznw3bxK3hG0/wCEugeHVlLrKHeNmK7jtJMZK5xjOK6OhqzsJO6uFFFFIYUUUUAFFFFABRRRQAUUUUAFFFFABRRRQAUUUUARXkv2e0mn27vLjZ8euBmvDNM+MXjrUNPhvoPDPhhIpgWRZNTuNwGSBnEGM8V7fq3/ACCrv/rg/wD6Ca+W/Bn/ACKmm/8AXH/2ZqaEzvv+Fq/ED/oW/Cv/AIM7n/4xVXVPjF4603Tri/n8M+GHit13usep3G4jPOMwYzXgXj/UtWt9U8Wrpt/MIoYLcjN7KjwsTz5ShSCfXkV6B4kKN8Prxo5GkQ2KlXY5LDA5J700rq4N2dj2/wAf/Eu78L+J9O0i38MT6ut5pj3rNDdxRNGVkRMESFQQd/UHPHSsf/hc+pf9E81T/wAGVn/8crG+MP8AyUrQv+xbm/8ASiGsGhIDt/8Ahc+pf9E81T/wZWf/AMco/wCFz6l/0TzVP/BlZ/8AxyuIoosFzt/+Fz6l/wBE81T/AMGVn/8AHKP+Fz6l/wBE81T/AMGVn/8AHK4iiiwXO3/4XPqX/RPNU/8ABlZ//HKP+Fz6l/0TzVP/AAZWf/xyuIoosFzt/wDhc+pf9E81T/wZWf8A8co/4XPqX/RPNU/8GVn/APHK4iiiwXO3/wCFz6l/0TzVP/BlZ/8Axyj/AIXPqX/RPNU/8GVn/wDHK4iiiwXO3/4XPqX/AETzVP8AwZWf/wAco/4XPqX/AETzVP8AwZWf/wAcriKKLBc7f/hc+pf9E81T/wAGVn/8co/4XPqX/RPNU/8ABlZ//HK4iiiwXO3/AOFz6l/0TzVP/BlZ/wDxyj/hc+pf9E81T/wZWf8A8criKKLBc7f/AIXPqX/RPNU/8GVn/wDHKP8Ahc+pf9E81T/wZWf/AMcriKKLBc7c/GfUQCf+FeapgDP/ACErP/45Xf8Aw88Sf8Jd4RsvEP8AZs+mpdhmSCaRHdQGK5JQkdvWvB5P9U/+6f5V6/8AAP8A5JB4e/64P/6Mek0B3NFFFIZ4X+2J/wAi14Z/7C//ALRevnivof8AbE/5Frwz/wBhf/2i9fKV7qeoX3i1vD9hMlnHDD5s85Tc5z2UdPxr7Ph+sqWEd+srL1sj4DiihKtjVbRKF2+yuzpq6v4LxXs3xk8Mx6fdJa3B+17ZXj3gD7M+eMivKfEN5qnhpbe/+3HULJpVjmimQB1z3Uj+WK9e+AbqPjZ4WkZgqFbs5bjGbZ69DMq6lhasbWaS0fm9DzMnwzhjaE73jJvVeS17M+oTpfi4DJ8TWoH/AF4j/wCKqN7PxOjbX8W2CtgHBtADj1+9Wp4nih1Tw9f6dDcWvmXEDRp5kxVckcZKncB9K4nV/Ay69eW660+hG3i0yK3+0W523XnLjOSVIaPI4B6detfBqrO+y+5efl/Vz9M9lDu/vfl5nTDTPFx6eJ7U/wDbiP8A4ql/svxf/wBDNa/+AP8A9lTfBunXWiz6ot9r0d9azzrJaozjMS7cNk4HU+5+vauhe6tyhC3UIOODvFDqz7L7l/kL2UO7+9nOPYeKY87/ABVYpjrmzAx/49Spp/iqT7vimyf6WQP/ALNXOQ+DZLq+N/qV9YTubOW2khuMSRysXLLIR7DH5dKm0bwjLoevG6sNVg+zy3MTlVcDy40QKR/wIDpz+FNVZ9UvuX+QOnDu/vf+Z0H9l+L/APoZrX/wB/8Asqiaz8TrOLdvFtgJiMiM2Y3H8N2a6X7Va/8APxD/AN9ivLPH3gG817x+/iWxvtFjVtONorSPsnRufmEioXHX+B0P1pe2n2X3L/IapQ/mf3v/ADOz/svxf/0M1r/4A/8A2VH9l+L/APoZrX/wB/8Asq8yX4Y+LJDGk/jjy7ZJI3MNvq1wpl2kH5nbcQOvA655qnqvgy8uNXtfDx8Sa3aXq6bJsuLO/ufIaV3OWMrOQAFAHIJHb3bqz7L7l29BKlB9X97/AMz1n+y/F/8A0M1r/wCAP/2VMl0/xXEheXxVZoo6s1kAP/Qq800L4a+LLGzuLS88VWlxaSbN0TazeO0qhwdrSZDLxnlME55rpY/CEN74AvtJhvI5XuLjzLU6hcySCJUb5MiXeTg56jnjNDqztsvuQKnDu/vf+Zu2/wDb1xpralb+NNNlskDlp1tAUAUkNzu7EHP0qaytfE17aRXdn4tsZ7eZBJHJHZhldSMgg7uQRXmv/CsfGElvJFJ4xsoFFwJ1is7+eGOVuRlxggLg/cUYPerJ+FuseVabPFaQtC0TSJa6nPBHMVh8vDAZ+UEAgDbnJyelHtZ22X3L/L+vyPZQ7v73/mej/wBl+L/+hmtf/AH/AOyo/svxf/0M1r/4A/8A2VW/CFrDovhuy02a9ilmhiAlc3LS7n7nc5LHn1Nav2q1/wCfiH/vsUOrNPRL7l/kCpw7v73/AJnP/wBl+L/+hmtf/AH/AOyo/svxf/0M1r/4A/8A2VdB9qtf+fiH/vsUfarX/n4h/wC+xS9tPsvuX+Qeyh3f3v8AzOf/ALL8X/8AQzWv/gD/APZUf2X4v/6Ga1/8Af8A7Kug+1Wv/PxD/wB9ij7Va/8APxD/AN9ij20+y+5f5B7KHd/e/wDM5/8Asvxf/wBDNa/+AP8A9lR/Zfi//oZrX/wB/wDsq6D7Va/8/EP/AH2KPtVr/wA/EP8A32KPbT7L7l/kHsod397/AMzhfGHh74gX+nww6X4qt45xcIxdbfy9qjqc5Ofpjmu00SC+ttLgh1K8W9u1XEsyx7A59cdqi1TXdH0xInv9StrdJZBGjPIACx6DNX43SRA8bK6kZBU5Bp1Ks5U1GSSXpYVOlTjUcoybfrf8D4G+B3/JafiV/wBf1x/6VNXtteJfA7/ktPxK/wCv64/9Kmr22vx3in/kZ1Pl+SP0vh//AHGPz/MKKKK+ePaCiimTLvhdNobcpGD0ORQBkS+KvD6MirqkM5a6W0PkZk2SscKrbfu59TV3WtLt9WtBa3TXEYVxIjwSmN0YdCCK88uvBXiL7A+n248yxW/t5oYJb1d8aIxZtsgAIBzgA8ilk8J+NprPSYW1SW3W0nl3pHdl3CF8xvuLDdheMNu+lev9Uw6alTrJO/6X6fd+p5v1mtZqVO+n6tfl/wAMdn4YvdD+z3FrpszhorxoJ/tClJHnwM5yBuJGOQOa3K80m8G61c6wdSurGBjHrn26NVvihaIxhCcqRhuAcfhVW48GeNGt9TV9UnupZ7iNoyt6YVKiTcWBDZUhflwAAfSpnhMPOV/bJXtvr+Pl8gWJqwTXs72vt8z0y9s4rt4WmeYCF94RXwrn0Ydx7VZqCwt47SzjtovM2IOBJIXYd8FjyanrzJPpfQ9CK69QoooqSgrgPiM8CfEj4cefAZd+sBIyH2+W5xtf3wecd67+vOvih/yUj4Zf9h6P/wBCFe5w3/yM6Xz/ACZ5Wd/7jU+X5o+uH0/WwefEKjPTNqv+NRx2uqyf6vxNC/G75bdTx69ar+NPDt5rl7ps1rNBCtuJkld2fcFkjK/KB8pPPf8ACuN0v4SzafYXVzZ6jDYaxcWxhzaLtto8EbAilSQMjcR0JJ471+vo/N30sd9/Zuu/9DAP/AVf8aDpuudT4gH/AICr/jWpp0dxDp9vDdTefcJEqySf32A5P51i+OdL1LVrCC30+7e2/e/vWQ4YLjGR9DzQ9wWorW+qKcN4ohU4zzAg/rUiafrTrvTxCrA9xaqc/rWDF4BiktbUalDpd7cwW0kXnSWqkuxJC7uOQAT9TzW34L0m40e3urVsJa+YBbRDoihQCQOwLZOKYDpLHWo0LyeIkRR1ZrZQB+tVdRe705rZb/xdb2xupRDbiSBR5rnoq88mrfj7RpvEPg7U9Ft1tDLdwGNPtSlos/7QANeVaN8J/G0NyrX2vWGyNZTEYr68LKzbsAbm+VcNt47AYpDsrbnq39m67/0MA/8AAVf8aDp+uKMnxAAP+vVf8a8y/wCFT+JhbFhrwN2J0dHOq3wVI9p3JjfyM7cE84HrSXHwu8bXdvaWt74gsp7eBH3qb28VpcsGClg4OMjqPmGeDjimI9KtrTV7mFZrfxIksbZwy2ykHBwe/qKc1lrCuEbxIgYgkKbZc49eteX6j8K/HNxaxLH4piEsQUAnULxQyhiRGcNnABHzfeOOTXUav4F1vU00RptQskutP002k10AzSysyhXXJGdjAc5Oc80PbQSOltrfVbkObfxNFKI22sUtlODjOOvuKW3tNXuI/Mh8SJImSMrbKRkde9ea6R8MPGlrYSWM+qaWIEt3htkt7+8iVAwUAbVICj5c5HPJAxnNY2veAfHei2F/qF54g32jxmKQWN3fSzKjcfKhbtnOQQeOtDtfQEez/wBm67/0MA/8BV/xo/s3Xf8AoYB/4Cr/AI1L4NgjtvCum28P2zy47dVU3bMZmAH3mLEtk9eSTzWtQ1Z2BaoxP7N13/oYB/4Cr/jR/Zuu/wDQwD/wFX/GtuikMxP7N13/AKGAf+Aq/wCNH9m67/0MA/8AAVf8a26KAMT+zdd/6GAf+Aq/40f2brv/AEMA/wDAVf8AGtuigDE/s3Xf+hgH/gKv+NH9m67/ANDAP/AVf8a26KAMT+zdd/6GAf8AgKv+NH9m67/0MA/8BV/xrbooAxP7N13/AKGAf+Aq/wCNH9m67/0MA/8AAVf8a26KAOS1LQfE1xqlnPD4h2JEG8xhFt9ONvRvxrq41ZY1Vm3sAAWxjJ9aHljjZVeRVLnCgnGT7U6gAooooAKKKKACiiigAooooArat/yCrv8A64P/AOgmvlvwZ/yKmm/9cT/6E1fUmrf8gq7/AOuD/wDoJr5a8Hru8I6epyA0BHH+81NCEPi3Rkuvs/26UKsnleeI38hZM42eZjaGz2zTvG3PhDVs/wDPuf5iuXl8Ka03hOXwYFtf7PklZv7QM3zCNn3EeX139s9K6Xxggj8FalGpJCWm0E9TjAqugup3Hxh/5KVoX/Ytzf8ApRDWDW98Yf8AkpWhf9i3N/6UQ1g0kNhRRRTEFFFFAFLXNQTSdIutTlglnjtozI6RY3kDrjJArG0/xlY3mo6bZLZXUbahZm8WRmj2RRgZO/DcHGDWxr+nnVtFvNM+0tbC6iaIyqgYqD1IBIzXKW/w20yGW1ZLqOJItPexmW2sY4TcKwwXZlOd3A9aF1/ro/1sP+vy/wCCdEPFHhs2n2sa7pxt/M8rzPPXbv8A7ufWpLTxBoV5HNJa6xYzpBGJJWSZSET+8fQVzU/w9SaE512YXXmQMJjaKRsh/wBWuzdjvyc8+1V7X4ZW6w3UN5r1zdRXFq1sVW2WIqC+/dkNnO6gDoH8TW7azpdrafZ7qw1GOV1vY5wVUoMkY7j3zVxPEWgPDFMus2LRzS+TGwmBDyf3R71z6fD61VLSE6nIIIEmWWOOEjzzKMMxZnZgce5plh8O7Ozgto4dRkV4ZxKZljkErgDAXd5pxxx3B9KEI6CXxN4dhDGXXNPQLL5LFpwMSYzt+vB4qc65owW0Y6rZgXn/AB6nzR++/wB31rnJfAaNjZrU0QF8t4EEG6NWXOFCs5xyckjGfQVXT4a6fiw+0alLctaBlPmRMqyoX37SquBkHuc/ShAzpz4i0BUZzrNiFWbyGPnDAk/ufX2rUrjW8BwtbtCNWmj3Xf2kGNHXy+Twn7z5M55I4P8AdrsRwAOTgd6OgdRaKKKACiiigBsn+qf/AHT/ACr1/wCAf/JIPD3/AFwf/wBGPXkEn+qf/dP8q9f+Af8AySDw9/1wf/0Y9JjR3NFFFSM8L/bE/wCRa8M/9hf/ANovXzFqmhW95qMepwTy2WoRrtE8WDuX+6wPBFfTv7Yn/IteGf8AsL/+0Xr5kfXtMj1tNGllkjvH+4rxMFf6NjBr7LIPZPBtVP5tPWytbzPgeJvbLHJ0b3UNba6Xd7+RXfw99ru4LjWNQl1D7O26OLyxHEG9SoJyfxr0n4K2Vpqfxh8Oaff28dxazC68yJxlWxbuR+RFcBrmu6bopgXUJmR522xoiF2Y/QV3fwYm1CP4weGZdKtIbm6xd7Yp5TEpBtnzk4OD+Fejj1ThhasaT97S+uvldnlZW6s8ZRlWV4620063skrfcfVv/CA+Df8AoXrL/vk/41xXjGHw14b1F45fhm93YqoIu4ZYsHJ5+QvvAHrjFdh/aHjz/oW9H/8ABm3/AMbqvJP4yadppPCuiGVk8ssdTbJXOcf6vpXxV8Rf+J/5N/wT9E/2b/n1/wCSv/IqeG9E+HWv/a10/RLF3tJBHMhUhkJGRkZ4yK1z4C8GqCT4esQB1+U/41n2C+LbGe5ns/B+hQS3Th52TUWBdgMAn936VbN/48IIPhrRyD1/4mbf/G6G8R0qf+Tf8EVsN/z7/wDJP+Aclft4AtbyKJPB8E0M0RkhlDIpkIfZtClt3UHnGBip9Bb4Xa1dtb2ehWx2vDGWaMgb5VLKOvtg+9WzY61b2wW48JeHmihDbTPqhIiUtuIBMfAyakSz8QG5huLfwf4ejdGSQeTqO3cVB2E4j5wCcU06/wDz8/8AJl/mFsN/z7/8kf8Akbv/AAgPg3/oXrL/AL5P+Ncf4uXwJ4b1k6fd+CTMv2fzkkhVWMpzjYibtzEd8DArq/7Q8ef9C3o//gzb/wCN1k6vp2varcGfU/BHh66l8sxbpdRY4U9R/q+KV8Rf+J/5Mv8AMLYa38P/AMk/4Bzupan8NLaG58vwddSTwF1Kf2dKcMuM5wCeAc/QGoYvEnwkeGHHhq5LTXK2yRLp0pLuWZcgd1BU81rQ+FdZheaGDwJ4Xi0+cSNNbLeN+8kfhnLbO44rJbwJr1lqNjdeFPCfhXQ5LWbfP5dw0hkGOg+UbT3B5+lOLr6Xqf8Aky/zBrDWdqev+F/5FvXL74aaXqV5pf8AwiF1NfW24MkenSuDjb82VByvzA5HYH0qt4e1HwDq3iaHS28HJDBcARw3DQSYeXjPUYCHIw2eTxgV09zb69qUk08/g3w1dSODFLIdR3MflKlSRH6Ej8azLTwfPb6pBqtr8N/C8d5bsrQzJqDZQr0I+TtRF19L1P8AyZf5hJYaztS/8lf+RjW+t/DoX+rW+oeBzaxade/YjKgSfe/+7GxKg5HUCmXev/DOWy3aT4Wia6dcxre2ssMZPy8FsHBwynp0NdDqfh69v4EsNQ8AeF54zctdpDJqJOZj96QDZ196o3HgCGfaJvhf4Tfb93N+3oP9j2H5Uk8RbWp/5Mv8+419Vv8Awv8AyV/5Fjw5H4A1nTfPj8H+XcoI1eJ7ZkBlfois2M+ufTmuft/EPgCS+1Oyk+HtwktlcSW6GGIXIkZPvE+UWKDHPI6V12gweKNNLW0Xhrw0bhZDKEh1AoY12hV+XYTwuBmmyaHq0sQgfwH4cdFMrBDqLcGXiQ/6v+LvQ3iOlT/yb/giSw3Wn/5I/wDI5qDxR8HJbk266BJIUlMUk0enymEMF3MQ5GCo9a0PBr+A/EOsy6evhCKMPK/2SUW8m14lUEM5IGwnPA5yMEGrFx4LluDEZvhr4Xk8lg0YbUGwhAxwNnHAqxo/hnUNG1U6tpnw98NWl6dxM0eoMDz1/gp3r/8APz/yZf5hbDf8+v8AyV/5HT/8ID4N/wChesv++T/jR/wgPg3/AKF6y/75P+NQjUfHhGR4b0cj/sJt/wDG6P7Q8ef9C3o//gzb/wCN0r4j/n5/5N/wQthv+fX/AJK/8ib/AIQHwb/0L1l/3yf8aP8AhAfBv/QvWX/fJ/xqFdS8dt93w5ox+mqN/wDG6X+0PHn/AELej/8Agzb/AON0XxH/AD8/8m/4IWw3/Pr/AMlf+RV1n4X+CtUihil0eOBI5BIRASpfH8JPpXWaZY2mm2ENjYW6W9tCu2ONOiiuD8X6x8TrewgfSvDenfaDcIu2K6M2VzyCCq4Hqc8V2+iSalNpcEmr20FresoMsUMm9VPoDgZqa/tvZxc53Xa9ysP7D2slTp8rtvy2/E+Efgd/yWn4lf8AX9cf+lTV7bXiXwO/5LT8Sv8Ar+uP/Spq9tr8Z4p/5GdT5fkj9R4f/wBxj8/zCuM1Dxsf7Z1fSdLt7We706LIiuJ/KM0mM4HBAUDqxrs6zrvQtGu55bi60y2llmTZI7Lyy+hrxcPOlFt1Y37HqVo1JJezdv8AIxrbxPfTq0KadbPc/wBki/jCXQaN3yBsDD+HJ+9Wx4Xv7jVNBtL+6it4p5lzJHbzCWNTnGA460p0LRi5f+zLYMYPs2QuP3X9zjtVuytbaytY7WzgjggjGEjjGFUe1VWqUZRtCNn/AF5k04VVJc0rr/hvL1Od1Dx1oNle31nIL6SSxZVuDFasyqW6cgYPvUDePtKgtZLu8tb+GBA7Fvsz5UDGFYYzuO4YAreutC0W7nee50y2mkkILllPzEdCR0qCDwv4cgh8mHRbNI8EbQhxz171rGeD5VzRlf1XzIlHE82jVihp/jC01HWIrSwhkkt2geR5XRkYMqhtgBHJwee4qbQfFunatex2EaXCXLqW+aFljJAzgMQM8fyNX4tB0WK8W9j0y3W5WPyhKAd2zGMZ+nFQ6d4X8O6beLeWGi2dtcLnbJGpDDPXvSlPCNO0Xtptvrv+AKOJTV2t/wANP+Cal07R20kkYQuqkqHbaufc9hXLJ4p1FZ7eKbTbYEqPOC3ByWYnb5eQNynGcnGM11NzBDdW8lvcRrLDIpV0bowPUGqUOh6ND5HlabbKbdDHCdvKKeoFZUZ0op88bv8ArzNakaja5XYyofEtzJf6LAbOBI9QiDykzEtEScBRgYP5j2rpqz7fRdIt5LWSHTreN7RStuQv+rB6gVoVNaVOTXs1b/h/8h0ozV+d/wBW/wAwrzv4nNt+JHw1GAd2tqhyOgbAyPQ88GvRK8++JKwt8SPhv50pj26yGjwud7jG1T6AnAz2r1uG/wDkZ0vn+TPPzv8A3Gp8vzR9Uan4ftbLT7i8N9rs3kxtJ5cd4xZsDOB715x4c8eeGdXtnupB4nsrZIGlaeW+BjyrbWUMCQcdz0HSvTLi68SzwvDL4dtHjcFWU3w5B/CqL2upS6aNNbwjpjWYiMXk/bBt2HqMYr9gVz830Llr4c0+6torm31fV5IpUDo4vWwykZBqnrul6bpMCPLqGuSyStsiiS9bc7Yzjn6VdguvEsECQQ+HbNI41CoovRgAdB0qtqo12+WFrzw9aD7PIJI3+3gbT+VD8hLzOUg1rTZpba1hj8QSXtxYteLCuqoQFBOV37tueD346V0fhvT9P1q0aVb3XbaaMgSwSXxLRkjI5HByCDxTIrW4VlaPwlo27yiqkXq52HOe3Tk8+5q3pf8Abtn50tn4fsz9ofe7C/BzgAAD5egAAp6f16/5AJr2hLp2kz3lo2vajNGuUtotQ2NIfTcxCj6k1xWneKNLa1kk1jTfGelyR2wu9v2n7QjQk7d4kiLKeeCM5FegTXniaSJ45PD1mUYFWBvhgg/hXPzeFobjTzp8vgDRZLUwC2MTXQK+UG3BMY6buanUehh23i3wleRO1ndeLpGDlBkTAfxfNnH3cqefpUFt4v8ADbzMs0niuNVjBU5mJuGyoxF8vzAbuehHpWpB4B0exbzofhvoMGO/2rA/lip5PCWnRlVk+H+goZFEKhrsAsOPlHHsOnpVA/IyLfxl4MvLaWWz1LxOxRxGpleVFLNwpJx93JAJ7ZqtrnjDR9A0nSbzWP7cD6jpz3a/Z9UDJ5i4/dDdgnOeGIA9cVtSeANGknaST4Z+HzK77yTcDO716Vq/2DItvFD/AMIPpKwwWrWka/awAsDHLJ0+6fSl/X4f5gtznF8XeDxtWS88WKxUsNrSMpwuW2sOGAPGRxmo7nxh4VtbyOOe48WpHLkRECfeSM5JGMBcKTnNbp8L2t1ayL/wgGhTQTssjYuVKsVGAenpVG78C6H5UT3Xw58PBIBtjeS7Hyj6kU7gtjS8HTeHvFkmorpOpeJGSwn8mSSWWSNHb/YJ+8OOorov+EVtf+gnrH/ga1cz4D03xb4b0+e3ax0u6tpZWktxBMIlRCcjPXccYGeOAOK6X7f4p/6AFp/4HD/Ch+QkL/witr/0E9Y/8DWo/wCEVtf+gnrH/ga1H2/xV/0L9p/4Gj/Ck/tDxRnH9g2mfT7cP8KQxf8AhFbX/oJ6x/4GtR/witr/ANBPWP8AwNaj7f4q/wChftP/AANH+FIdR8UDroNmPrfD/CgBf+EVtf8AoJ6x/wCBrUf8Ira/9BPWP/A1qPt/ir/oX7T/AMDR/hR9v8Vf9C/af+Bo/wAKAD/hFbX/AKCesf8Aga1H/CK2v/QT1j/wNaj7f4q/6F+0/wDA0f4Ufb/FX/Qv2n/gaP8ACgA/4RW1/wCgnrH/AIGtR/witr/0E9Y/8DWo+3+Kv+hftP8AwNH+FH2/xV/0L9p/4Gj/AAoAP+EVtf8AoJ6x/wCBrUf8Ira/9BPWP/A1qPt/ir/oX7T/AMDR/hR9v8Vf9C/af+Bo/wAKAKOq+B7e9a3xqupBYpN7eZOXPT+HPQ+9dRaQLbW0duryOEXaGkbcx+p71y2p6p4yjurRbfQbfDuQ6ifeCPc4G3611cDSNCjTIEkIG5QcgH0zQA+iiikAUUUUAFFFFABRRRQBW1b/AJBV3/1wf/0E18s+EWZfCGnsq72EBIXIGTubjJr6m1b/AJBV3/1wf/0E18p+HormfwLZw2dwlvO9sVSV494Q7m5K5GfzpgZh+IFivhS61yTTbxZrW4NvLY5XzVfPrnbjHOc4xWv4vZpPBWpOybGa0yVyDtJxxkcGsm/8Dx3VhqSi+WO+1GyS1nnEGY8r/wAtBHu+8R71e123ubP4d3lpeXS3U8Nl5bTLHsD4wAduTjj3qyT0H4w/8lK0L/sW5v8A0ohrBre+MP8AyUrQv+xbm/8ASiGsGpQ2FFFFMQUUUUAFFFFABRRRQAUUUUAFFFFABRRRQAUUUUAFFFFADZP9U/8Aun+Vev8AwD/5JB4e/wCuD/8Aox68gk/1T/7p/lXr/wAA/wDkkHh7/rg//ox6TGjuaKKKkZ4X+2J/yLXhn/sL/wDtF6+O/Emny65r9+YYbqK4tbdDYTNEwUyK2WAPT296+xP2xP8AkWvDP/YX/wDaL188c19hkeGWIwThJ6cz/JHwnEeLlhcfGcVryr83/wAN6Hmet2Wq3ljZa5qFncvqjTxlIIo2PkxJ1z6Enn8q92+Bup2Vr8XfDGqX1wtpa7bpnkuP3YTdbuADnoc8Vy3PvXZfAZEk+NvhiORVdCLzKsMg/wCjPXdjcLGhhasm73Sv30e9/M87LsbLE42hFRS5W7dkmtrdkfU//CceD/8AoZtL/wDAla8x8XxWniLx1dX8vxG0+DRWtUW1iivtjQSKecBSM7jjJJPA6V7N9gsf+fK2/wC/S/4VwXjTxFdaX4hm0nQ9K0HU547Rbh7QvtuUG7liu3lcZ6c18QnQ5lo/vX+R+icuIs/eX3P/ADH+DfFFhp8+px61400S8t3nVrJluV3hdvzbvx6V0D+OPB5QhfE2lgkcH7QvH61B4P1jS/EM2pW66SltcafMsUySQDjcuRziugexsFUsbK2wBk/ul/wpydC2qf3r/ISjiP5l9z/zPJDD4dvPMkvvHemO0lpJaywSTJJE+6QsH5z7cEdq04dR8P22rxXUXjLRyGltWkZJ1QBYo2VhtzjDZ6DgVe1fxjZWOlPqEfh2O5T7HLcxRxxgu2yTZggDjuc1LpXiZLjW/sl14bhhtJJI445wgPLgbQRjryTjsBTi6N7JP7139O4ctffmX3PsvPtY3v8AhOPB/wD0M2l/+BK15V8S44/EHiW+1HRvHej2lpLa28QgOpMomZJdzbsH5BjuvJ6GvbfsFj/z5W3/AH6X/CvLPiT49m8LeJL3S7Xw5p91DBa28wnKfLCZJNh83A4GOmM5NJOhzLR39V/kPlxHK/eVvR9/U5HxDfa6tnPOnxAt5Sk7yRx2utqrNn7ox5R4OQMfw4JyafDLr8cckr+OtGluQj+Uw14R7mZCBvIi+bbwMn3PtXQ3/wAWLS3M8kPgyO5ig87cI5ot7FM4UDoGOOQeVHJrY8I+LY9Ys9Tma10vzYrjKxPGgFpF5KuRIy5BwSeR1pXoWej+9f5By4i695fc/wD5IxfCV9a2/h28sdY8ReGoZp55blltNS4mkMaqu5gqkfMCSQKwNEsR4f0G0trX4jRGSO3aSYJrO5BPkYRVZWZl9WLD6V0MPxQgSK3e68P6WCbGSWUCRVDTLIqjYzDHl7WDFzjANRXfxWhJFvH4Rjt2uC6xXJaJltwIy2+RSRnnoByw5FU3RX2X966adgUMQlbmX3P1/mMPXjqp8UQ6hp/jTRr0Wso+zXNxrqxsse0ArsERwSc5OfmB7Vt+MfEGmXWtaStj4js5NVKXc7zLfvFbRMYisalxlRgkYBBOcnFeneDjbat4T0jVJ7Wyea7soZpGjhUKWZATgdhkmtb7BY/8+Vt/36X/AAol7GL5Wn96/wAgX1hvm5o/c/8A5I8K8FXN/beIn1HXvE3hQO9g1q13FqYknO5oyx/1a5xsOMnvS6lawpruu6zo/jrS7Z7uWJLaFdXZSYVUAku24IcjOApzjrzXuf2Cx/58rb/v0v8AhR9gsf8Anytv+/S/4UOdF20f3r/IXLiP5l9z/wAzwW/OuzxztD8T7G3uWQosyawp5ypJCmPaucEDrtz3roLK/h/4QrVdPvvHen3Oo3M5MXnasGVohjCb1VSm7nOAcV619gsf+fK2/wC/S/4UfYLH/nytv+/S/wCFLmodn96/yHy4j+Zfc/8A5I8Kv7m/bUdEXR/FWj6PpcQX7dBD4kZyvzZIXfGSwwPUda3/AArqUdrpl5Y+IfiFp2qeZeSzRyPfqCY8Hy0G0AqvTPU8e9erfYLH/nytv+/S/wCFH2Cx/wCfK2/79L/hReha1n96/wAg5cRe/Mvuf+Z8/WFve2uirBpPjTRfDcoeLz0tNca6N0A4LNvmB8s44wAc5qzctrChorX4k2GxnmYOdbAKhmJHBjPUEAf3cHrmvePsFj/z5W3/AH6X/Cj7BY/8+Vt/36X/AAo5qPZ/ev8AIaWI/mj9z/zPOfC3jzR/DHgqwh8UeJrPUNQR/LuJba6+0liTw5woOPUY4r0XStQstVsIr7TrmO5tpRlJIzkEVU1bw7oeqwxwahpdrPEkgkVGjGNw6Zx1+laUMUUESwwxpFGgwqIoAUegA6UVZUZRXInfrtb8hUo11N87XL0snf8ANnwP8Dv+S0/Er/r+uP8A0qavba8S+B3/ACWn4lf9f1x/6VNXttfjvFP/ACM6ny/JH6Xw/wD7jH5/mFFFefeNfFuoabrklppuq6aIowi3KSR7ntdx/wBZ1+bA6jgD1rxcPhp4ifJDc9WtWjRjzSPQaK8un8Z+Io44Lj7ZYfvLDzDbLbMzg7iPPJzhUwA2D1z1rdg1zWLj4ef24L21hnt5GZ5mg/d3EKPjcAT8u4cjk10Ty6rBJya1duu/3GEMbTnsntf+v6/Q7SiuHn8bvps72l5atclLL7b9rLLDGQ3KoASSeMDPTNWdF8bjVNDuNYg0edreFiuUmRsEKGJbn5RzjPtWcsBXUea2nqi44uk3y31OvoriH+IGxoVbRpC0tutwAtwpO1hkH3UAcnoDVPT/AIpafdXxtvsAHUDbdIzMcNgBRz2/UVay3FNNqG3mv8yfr1C/xfmeh0V5tf8AjLVZPBCatZ6jp1vdtqZtwXCsmzP3clgMgd89qevxHkbTrlDpksdxBCg+1SMqRGQry20nIXPQng9qr+y8Q1dLrYX16je1+l/z/wAj0aiue8D+Ih4hsHl2xFoVjDSRyBhIWXJOB93nPB5roa46tKVKbhLdHRSqxqwU47MK87+JylviT8M9oJxrqMfoCCTXoledfE8n/hZHwz99dRT7gkAj6V7HDf8AyM6Xz/JnnZ3/ALjU+X5o+wb/AFGxks54odQtBKyMqkyjAOK8t0rwlrGn6Obi28U2cGr/AGOSHyheO9vu8wspyxJyc8n8q9QvtM0e2s5rg6TYHy42f/j3XsPpXl2k+M3bSTrN94P0uTS/skk32m2t/wCJJCGGGUcBe/c9K/X11/rufnHRHqWnanbLYW632pWb3QjUTMkg2l8ckfjWb4nkt9Q+w/Z9StDHFcB54zMAHTBH6ZzWhp9hod9YQXkOk2QjnjWRN1sgOCMjPFUfEEej6YLWNNFsHmupfKjzAgUHBOTx7U5b6kx2OQufBdrJYWFvB4rigezhmiEiOAXWRidp9hkfl0rqfCHl6XHdpeavaSLJKDEFdVAAUAnA4GSM4FcjZeLILmI48H2CSCB2KGEZ3qHPTb935MZ9WFdb4Ql0fXbOSR9BsoJotnmJ9nUjLKG9PenrqAfEPy9c8E6tpOmalZpe3Vs0cLtdGMKx6HcvI/CvObLwv40sLy5eDxlaSia5ikM39obGZVi28phlwDxtGM9Sa9M8Yf2P4d8MahrZ8O2979jhaXyIbdN8mOwyMD6mvLbn4raOuoQ2UnhHS7J5Iopsy3FsxYMM7AAeWBwDjsQalNXZTvZFXTNN8bT3+qWMfiqKUW6qHS71dZUZ2ydo/dDgYB3fhjvWja6B4xj8SaJJcanpF7pljMs0pu9YMsgkEhbegMfB2nb16Vo3vjC0sb7QLi58P6QbTVNMe4a2jWItHIJFG5X/AIwFJyAOOvaud1z4uaILTTbzS9B0ZYnuYlnRzCzzqz7SsQ6kd/MGQKu7TS8/xIcbxd9mjo/E/hK61fxXYawniRbb7JaSs8lvqTI8twxyq7eVCAcbsE+1VbzSvE1zZTQ2ni8yzpHCs9s2qhVZsESIJfL9MHO3r9aveK/G+l6DqNlbt4T0m4gurKO5WZZoVUMx5UEjBHoR1OB3qj8QfHll4Y8WWViugaAbCbTReutwFinBJACcrtB57nsam2iX9dWVfW/9dC/8NtP1zRdJk0/xDqWnx2EMomiittR89toB+QYRcLnBxz39a5VNH8YXumqNIm04aTOHf7HqmpsrMxlJ+aOSNivy57+nStCX4ueHBp0s9v4Jtrq4R4lEMUlvgBiwZmY8KAV79cjFT3/xLtbeyhvIvhqLyGSxN47QNAyou4qoLdOSOueOtD3v/WwJW0NDxD4YvNW8BadoR1jT7e4t47OBjFfOiRRxgeYy7SNxOOAccVBHofi6DUHjj8WwPYLIqx41MJlAMBtuwlcDjbuOTzms+0+LPh66uZbGPwfpiXwlWKOKS6tgu4hT87dEHzYBPUiunm1wN4JvdeXwhpNjNayiJo7oxlchsScqDnHb1zTk95P1/IXVI57w74b8aWmrQNqXjh57AXERaIasp8uJQdwH7vLEn1I6+1bmu6ZqEviTVNRtLjTrhp4G+x3Z1mSB4G24WMxgFdued2Ca43SPi1pEyjTW8O6fqF7JcvGLu2ihWKGIlsO6scgjA+U8t2qzZfFGzhNnaXPguw1FpYwxvbdoI4mAUkuVb7oOOBz39KTWn9f10/rUFo7f1/X9di94c0Px9BHpE+peN0SaDUPNvYE1NJkmhCgBdxjHGRyMc561qeOtCudWu9KuIJNM1CSJ5pLky6zLaiNnGFKBOGC4HB9Peu28LQ6XrXh2w1aTQLC1N3Aswi8uN9qsMjkDB4Naf9jaP/0CbD/wHT/CnK6dmC2PIbfw346jkd7r4hLeyJdtJC/21YkEZiKgbAh6EjIJOcZzV/wXpnjDTvF1jf6x4mgudLWFkmtm1cSFGx8px5Y346Hkdj2r0/8AsbR/+gTYf+A6f4Uf2No//QJsP/AdP8KFKw+lh39q6b/0ELb/AL+ij+1dN/6CFt/39FN/sbR/+gTYf+A6f4Uf2No//QJsP/AdP8KkB39q6b/0ELb/AL+ij+1dN/6CFt/39FN/sbR/+gTYf+A6f4Uf2No//QJsP/AdP8KAHf2rpv8A0ELb/v6KP7V03/oIW3/f0U3+xtH/AOgTYf8AgOn+FH9jaP8A9Amw/wDAdP8ACgCC58R6Lb3UNtNqMCvNnYdwK8diegrVBDAEHIPQ1kXHhnQp7qG4k0y23Q52qsYVee5A6/jWsqqqhVUKoGAAMACgBaKKKACiiigAooqK3uILgOYJkl8tyj7WztYdQfegCWiiigCtq3/IKu/+uD/+gmvlvwZ/yKmm/wDXH/2Zq+pNW/5BV3/1wf8A9BNfLfgz/kVNN/64/wDszU0JnOWvirXJfH1/oDR2n2a1niUMlpKxZHGfmkHyoR79a6Lxt/yKGq/9ex/mKrQ+E7KHXbrWIdT1hJ7uRZLiNbhBFIV+6CNmcD0Bqz42/wCRQ1X/AK9j/MVS2QnuztvjD/yUrQv+xbm/9KIawa3vjD/yUrQv+xbm/wDSiGuD8Z65LoNraTxxxMs1ysTl9xKg9wFBJNJDN6iuC03xtrN3eS7dFjeziuZIXkjclhjO3jHUkV1fhrVodc0eHUYFdVclSGXBDDg/hTWwnuaVFFNlOInO4JhSdx7e9DGOorzPwl451iY2638a6ib25nhgZI1gC+UTyMsS4IHtzU918UreC3WZtHfa0gUZukAAOfvHswxyvUUXA9Forz3UfHz33gLV9b0dobO6sZFRfNKyqxYAjoQOc468YNSeFPE+qXuu2VndX9neQzIwL2yAguASckMcY45GR707a2E9rnfUUUUgCiiigAooooAKKKKACiiigBsn+qf/AHT/ACr1/wCAf/JIPD3/AFwf/wBGPXkEn+qf/dP8q9f+Af8AySDw9/1wf/0Y9JjR3NFFFSM8L/bE/wCRa8M/9hf/ANovXyd8Tbi7svD6XlleT28qTqp8sj5gTg54r6x/bE/5Frwz/wBhf/2i9fMviLRLXXbZLa8mnSJHD7YmxkjpmvsMlpzqZdUhDdt2+5HwnEFWnSzWlOp8KSv16sy9C3f23DGtzrxAhaR1vkAjbjGBwDnJzXqXwZhvLj4veHYdOvVsrthdeXO0PmhP9HfPy5GcjjrXn9roqw3cNzJqOoXBh5RJZcpnGM4A5r0H4K31npnxi8N32oXMVtax/a98sjYVc27gZPua9LFwqQwNRW1+/t6nk4CpSqZjSd9OvTv10PqH+w/G3/Q623/gqH/xdY+syaro80r6n8RNKtpokVpC+lLvVWbaufnzgk4rov8AhPPBv/Qyab/3+Fc9rF/8O9W1e4vr/wAT2M0c9oLZ7ZpE8vhgwfpu3Aj1x7V8X/tN/g/8lX+R+g/7J/z8/wDJ3/8AJGhaaX4tuFeS18cWUg3YZk0pevv89T/2H42/6HW2/wDBUP8A4uszwtqvw/8ADt1qU1j4qtmW/lWRo5LkFY8LjCjtW4/jvwayFf8AhJdOGRjiYUP6z/J/5Kv8hf7J/wA/P/J3/mc+1rq2mQuD4+0uBF3MR/Za8DPzY+fpnsO9Ftbavqd6iW/xA0u5nibcgXTFOCR1Hz8nB61QVvAc1tbR3XjCzL2qukTxzLyDIXDHI6849Kj0uH4daTcWB07xVZpFaSBlD3AJVQd20cd2GTmmvrF9Yf8Aki/yBvC/8/P/ACd/5nVf2H42/wCh1tv/AAVD/wCLrltf11tF1xdH1n4maVa38iqdk2kDoemW34A+tdn/AMJ54N/6GTTf+/wrB8Sav4H1u5SWbxnbQRC2mt5IEkjaOUSLglgynJHb9c0m8V/z7/8AJV/kP/ZP+fn/AJO/8yFpL9R83xK0EBjnnT4uSe/+s71Bc393YmRJPiRo0SL8rsNMjCbs4CE+Zjdz0rldb8H/AA11O8trj/hYr2y21tFbxxRfZSgEa4DYMR5PU+9SR+FPhuMtN8QvPcjq6WmM7g24r5WCcjvmn/tH8n/ki/yD/ZP+fn/k7/8AkjridS2Yl+ImixFQqskmmxgpuGQpBk4yO1RyS6s2qR6d/wAJxYzyNFJLvTRVeNBGBuDMHwDg8D0rkbrwb8MLi1WE/EB1dCjJLutiwKnJ6x85IHXOOgwK1PCmleA/D+rtqUXxJnunaJo9k0sAXlAgPyxg5AAxQ/rGvuf+SL/IF9U/5+f+Tv8AzNTT9buLxYxafFLSCj2y3Kf8S1VHlFtobl+Bnirlzd6vBE0j/EzSjg42rYIWJ54A8zk8H8q5GDwh8KLeNRb+NBFJ5SxyP50Teawct5jKylSxyR0x6DNNuPCXwyaV/s/xANtAwIWFTbMEHOMFoy3duc55ND+sfyf+Sr/IX+yf8/P/ACd//JHYrc6ubU3X/CztIWEMqMxsUAVm6Kf3nB9q1hovjYgEeNrYg9P+JUP/AIuvH7vwx4G0ZLKOw16LxNA17HLcQ3VzaxKgQNtYgCPcMsc9TjoDXtKePPB2xd3iPTA2BkCYYB9qb+sW0h/5Iv8AIL4W/wDE/wDJ3/8AJFb+w/G3/Q623/gqH/xdH9h+Nv8Aodbb/wAFQ/8Ai6tf8J54N/6GTTf+/wAKP+E88G/9DJpv/f4VP+0/yf8Akq/yD/ZP+fn/AJO/8yr/AGH42/6HW2/8FQ/+Lo/sPxt/0Ott/wCCof8AxdWv+E88G/8AQyab/wB/hR/wnng3/oZNN/7/AAo/2n+T/wAlX+Qf7J/z8/8AJ3/mVf7D8bf9Drbf+Cof/F0f2H42/wCh1tv/AAVD/wCLq1/wnng3/oZNN/7/AAo/4Tzwb/0Mmm/9/hR/tP8AJ/5Kv8g/2T/n5/5O/wDM57xV4Y+It5ZQR6f40h85Z0bctmIdoHUkhjn6Y5rutGhvrfTIIdSvEvbpFAknWLyw59duTiuY1r4n+CtLtkuJNbt7hGkCEW58xlz3IHOK6nStQs9UsIr/AE+4S4tpl3RyIchhU13X9mvaQsv8Nv0Lw/1f2svZzu7bczf4XZ8G/A7/AJLT8Sv+v64/9Kmr22vEvgd/yWn4lf8AX9cf+lTV7bX4zxT/AMjOp8vyR+o8P/7jH5/mFMMcRYsYoyxGCSgyafRXzx7Rnahq+jad9pa9u7WA28HnT7sZSPOMn2zTbXXNFutBXWIL23k0xlJWYD5CBxwKq3ugyXHiGfVPtNtslsTaiF7YPg7gwcnPzYIHGKludDEmhW2nxXIimtXSWKbyxt81TkMU6Yz2rq5aHLHV30v5d+hherzPTTX9LdS3pt9puqWy3VnJBcRdA20ZHtg8ipbqazsbSW4uHgggjUtIxwAB3zXPSeD47uQ3eo3xmv5JTJPNDGY1cFdu0Lk4HQ9ScisS3+GflWb2ratFOpiZFaaGR2DFgd5zJ14/XtWsaWFb1qNfK/4/8D5GbqYhLSF362/r7zt9J1DTdUs0vdPmhngbKK4UDp1HNSzmzt4ZLmRbdEiUu77B8oHU1x7+A5bi4WS+1gSR+Y7MsULRkKcYVTvOOnJOc+1auieFYtJtr1YLtpJ7mNkWV1J8vI54zyMgH8KipTw61jUv5W/X/gDhOs2lKHzv+ho6Hqmi65Y/adJntbu2DYyijGfpipYL3TbqWSKKW3kdJDDIMDhgMlT9Aa4mz+GskMlnLJrrbrZi2y3ieKMkjG4APnd9SR7VZsfA99aWl3ZnU7eeO6QoGNuyiIccld+WJxycjr0radHCXfJV/B/0/wADOFXE2XNT/H+v1O1t2gZW+z+WArFWCADB/CpazdGsJLOa6kkfPm+Wqr2wi43exP8AQVpV580lLR3OuDbWqsFee/Eoxr8Svhp5ilh/bYC4PRjjafcA4OK9Crzv4nKT8SPhoQCQuuK7eyggk/QCva4b/wCRnS+f5M83O/8Acany/NH1o9p4mAZm1qwCjJJNocAf99Vhwa0ZrptPh8W6FJKsPmmNLbIEe7bn72MZreu/EHhe6tpbW41WxkhlUo6GUYYHgiuJTwh8LLbSJtN065s9PSWN4/Mt5QrruOcgn07V+v63Pzc7QWXifA26xY47YtD/APFVU1Wz1hbdZNR1nTRHG4ZWe1PDDoR83WrWna94bsrC3s49ctXSCNYwzzAsQBjJqh4j1HQdU+xtF4itIJLabzARIOeCPz54pvcS21M8+IF3RofFmjfPCZU/0I4MYznv7Hj2rU0m11iWBp9N1vTHjlbezx2pO4kdSd3pis4p4Z/suGyXxUiGGB4UlV485c/M+MY3EZGfc1c8N3/h3SDeH+3rF/tEisFEgAUKoUfjxzT7gSa5NrGj6VPqOqeINOgs4V3Su9mSAPpmsPSPEWnatYJfWPi7w49vk7Ge0CdOpAYg/jXV3PiPw5NA8R1qzXcpG4SDK+4968+1nwV4B1X7DNfeKBPe2dk1kLuXyHkaMtuydyEA/QCp1HodONSZniT/AIS7w6WJ2xDyVzkjoPm7003gVhnxR4bDLuUf6OmRt+8B83bvXm978PPCKeIdNji8QSXemyl/t8xltE8tQjhFGFDclyMqMgAciuktfBvgO1MrQ+KtsjwTQq5+zlo1kxyMx9Vxwe/fNN+Qf1/X9f8AA1dS8TRWqRj/AISTSb1SVXFrY+d5YJABIVjhckc9qt6pqawWP9pX3ifQXtxIkQlNoJPmY4UcE9TXIWfw+8DWOn2dva+NZ1e1maYyoLVZJwcfu2Plj5flHpXQ2tj4Rl8Iy6OdWttL+0zm4kEMkReMliwUNgjj26Z4NALoX4tRjmjfy/FfhtlBKuPs69VOCD83Y4rMtYYLvxK2pweM9M8/aYTbiNBE4UHJAzkgc8Zx7Vk33hHwVFIlxB4ga+WJZkSyeS3CEzfedmKBiR1HP51m698P/CPm3WraZ4sZ7vZuiskNrHG7gfd3eWCNx5J3DqeaH3DyO+FwTZpdr4n8OC3myEmFsm1tvXB3YOKy38R2+laesE3i/S5o/OMW5rXzDI2Ruc4PIBbk9BVHRtF8D6h8PtK0HWEsdMSzyUt0uI2dCeu5lLLlsknBI6c1S1TwD4DvBOsHjKSyWZyxWFbXABCggboz1Kgk9SabVm0SndHTarrEGlapZaZfeJtChu9QXzbZDY581QQN2QcY5HNWRqAfCjxX4bbGCAIEPXp/FWVJoPgmVtKefxU00ml6e9lbs00fG7H70gLjeMDHG32rmY/hn4ESzNuPHl0SU2mTFpv+ufK60mV0O20XxFc6lcz2dv4jsIJoHWPyprIxlsj5SgLfMp9RTdS8VLpurW+l33jTSILu4DGJHtSNwU4Y5zgAE4rA8NeGvCOiavDI3iM6lsDOLy6ktwyHBURqEUHAznpgYrU8RaF4D1y7huLvxBGPIsHsoUEqFUDsCZMEHL5HfI68Udv6/rUS8zTi12eSNpf+Ex0VIw7IrvEArlRltp3cgZ7VDd+JJrW+s7WTxZpZN2jvHKttmMBepZt2F9s9a5LUvhx8N766a6bxKkcxRkjKrbkRBkVTsUx4BO0EnHNRxfDrwTEkKx+PboFGLOStqwkyMYIMWAMdhgd+tMNbHp62nidlDLrViQRkEWh5/wDHqX7H4o/6DNj/AOAh/wDiqfb+JPDkNvHCNbtGEaBQWlGTgYyaf/wlHh3/AKDNl/39FJgiH7H4o/6DNj/4CH/4qj7H4o/6DNj/AOAh/wDiqm/4Sjw7/wBBmy/7+ij/AISjw7/0GbL/AL+igZD9j8Uf9Bmx/wDAQ/8AxVH2PxR/0GbH/wABD/8AFVN/wlHh3/oM2X/f0Uf8JR4d/wCgzZf9/RQBk32meMpNUs5YNZthGgbzGEW1cccFcnd+ldbGGCKHYM2OSBgE/SsCfxl4dhu4bc6lC/m5w6Hcqn0YjpW+jK6B1IKsMgjuKQHknirw7eWHizxJ4kSTxtqay2IjFnbXj/Zyz4ULBEvIKgEswOeeKo2WieMtH0efWtNv/EWtyT6ahOnX2+B1MbD92pJLB26Z2525JLHFe1UULRWX9b/5j63/AK6f5FLQrm7vNGs7q/szZXUsKvLbls+WxHK5q3JzGwwTweAcZp1FEtbkx0SPnHR/C/xt0mK9XT/7Xime/kuFL6rBKkkO9sRZleQg7SMMAgBHIPWuy8B6J8Q4/E1rfa0dVtLA/a1lga7tGyXC+VJKIlAZhhhleemeK9copplSd3c8Y0TRfjBY39hDPqeoT2UTyec8l1asXXexOflySVKhMYCkHdxXr+miVdOthP5olES7/NZWfdgZ3FflJz1xx6VYoovpYTWtytq3/IKu/wDrg/8A6Ca+W/Bn/Iqab/1x/wDZmr6k1b/kFXf/AFwf/wBBNfLfgz/kVNN/64/+zNQhMz/DWqateeMfEOm3k9u9np5iECpblH+cZ+Ztxzj6Cr/jb/kUNV/69j/MVCnhHR01ifV0+3pdXEiyzFbxwkjL0yucED0qbxt/yKGq/wDXsf5iqWyE92dt8Yf+SlaF/wBi3N/6UQ1gFVYjcqnHIyM4rf8AjD/yUrQv+xbm/wDSiGsGkhsRVVfuoq854AHNAAUYUAD0AxS0UxBRRRQA0RxjGIoxjphBxSGKEjBhiIJzyg6+tPooAYIoQpUQxBT1AQYNKsca42xxrjptUDFOo/L86ACiiigAooooAKKKKACiiigAooooAbJ/qn/3T/KvX/gH/wAkg8Pf9cH/APRj15BJ/qn/AN0/yr1/4B/8kg8Pf9cH/wDRj0mNHc0UUVIzwv8AbE/5Frwz/wBhf/2i9fMniTW4NCtEurm2uZomcITCAdpPTOTX03+2J/yLXhn/ALC//tF6+UviNbXl9oSWdjZzXMrTo52DhQpyc19hks5wy6pKG6bt16I+E4hp06maUoVPhaV9baXfU6K1lM9tHMYni3qG2P8AeX64ruPgIob43eGFYAqReZB6H/RnrzO11O9lltrddFvYgSFkkmAVUXHJ969E+Ctp9u+MXhy0+0XFt5i3g82B9si/6M/Q4OK9XMpxngamvTt6Hi5PTlTzGlddX18mfZX2a3/594v++BXE+L9J8TahrF5aaPcTWFq1kjQ3CpFsWZZASo/iyy55xitD/hCU/wCho8Tf+Bq//EVi65ZeHtFeaPUfHHiGGSFEkkT7YCyqzbVJATua+C5Kd17/AODP0z2tX/n3+KN7wdHrzT6nD4i0+1WOOdRaTIF/eoV5OB0APHOK6L7Nb/8APvF/3wK5Kz8KWd4jSWvi7xHKqttJW+UjP/fFT/8ACEp/0NHib/wNX/4im4U/5/wYvaVf+ff4oz/ENvrt7q0kFjFJCtteQsiw7UEkJB3MSRyAccd8YqTwXb+IbbUjZ62yXcbK8m5olBjXKhMkcZJ3HHYEelZ+s2Gm6bdxWh8SeLLiV7hIGEV2p2MwJGcr6AmjwzZaN4hj3af4t8UHJfaHugN204bHydiRQoU/5/wY3Uq/8+/xR6F9mt/+feL/AL4FeT/EhPiLaeNDP4R0vUbnTngQP5f2VoQwDZ2rI6sGztyfSuy/4QlP+ho8Tf8Agav/AMRWBdweHbTxXF4YuPGniePU5YxIkZuPl2nOPm2YHQ96XJTv8f4DVWqk/wB3+KOT03S/inp9orafplxBJdyvcXIlS3lYFnPBzLgMFwAF+XGe9XHk+LtjeyRjS7nU7ZJWUOLezjaRM4BH7zryTz6Ct128GLG8n/CztQKojOxXVozhV+8eF7YNFunh261WPT7Pxp4juy8DzGaC9V40CgMVJC8HacgdxT5Kf8/4P+tBOrV/59/iv66nPrD8WjcQXcumTPK0BzEYrXZbsYiCwIk5fd2OV561p+DJPiY2sajb+JtGmOnmzkNvIkdsjb8DYAVcneec5GAe9S2d54MugjJ8QteRGthdB5b0IojL7ASSmAd3GOtW7qPwnbxsz/EbVMg4C/2rHknsB8vXihwp6+/36MPa1b/B+KOdntPiZa29gZNI1DUDDbqhVXtjuIYNvkBdcyYJHBx8vvTdT/4Wx/Z6S2+j31xdKyFM29mpThsnHm4Pb+XPWujVfCP2F71viTqaQRuscjnVo8I7cBSdvBzxV/U9F0PS2tl1Hx5rVo10cQCbUkXzD/s5Xmh06b+3+DD2lX/n3+KML4bal4w1Dxj9l8TzWtlBb2pR7CS3i86WbqGJQlRheSAT2r1T7Nb/APPvF/3wK84Tw34JjluvEcfjC6SZHFpc6gt5CJMg4ETSbM9f4SaiaTwoNZt9LHj7XGedGZJRqMZjypxsLbeG9vY03Cm7e/8Ag/USnVX/AC7/ABR6Z9mt/wDn3i/74FH2a3/594v++BXlmoXvhOzsxef8J3r09ubiOBZIdRjcMzHqML0GOfSuh0vw3pmqQNPpvjXXruJW2l4dQRgDgHGQvoQfxpezp/z/AIMftKv/AD7/ABR2X2a3/wCfeL/vgUfZrf8A594v++BXM/8ACEp/0NHib/wNX/4ij/hCU/6GjxN/4Gr/APEUuSn/AD/gw9pV/wCff4o6b7Nb/wDPvF/3wKPs1v8A8+8X/fArmf8AhCU/6GjxN/4Gr/8AEUf8ISn/AENHib/wNX/4ijkp/wA/4MPaVf8An3+KNnWdJ0W+t0TVLK0lhSRXUSqNu8HitCJI441jiRURRhVUYAHtXB+J/hqms6NLp3/CT68RKVz59wJEwDn7u0Z/Ouq8L6Mmg6LBpkd7eXixDAlupN7n8fSnUjBU1ad3fawqUqjqPmp2Vt7r7j4Y+B3/ACWn4lf9f1x/6VNXtteJfA7/AJLT8Sv+v64/9Kmr22vxzin/AJGdT5fkj9N4f/3GPz/MKyvFsN5ceGr+HT0ne7aEiFYZAjluwBPArVorwIS5JKXY9lq6scFf6d4nfXhqGlWMsMn9k+RIbq4CxmUrxtwx+YHuVH1NWYtM1yT4c6fp+pWtxJqcYTz0huQWYhupbK59wDXaUV1vHTaiuVaW730v5+ZzRwsU3q9b/jb/ACOAab4jQXUy/YxLCJo/ISBYyqxAfMCzPls/TOaW5l+Iuwm3hlJxIV3Rw5xn5c/NwfTse+K76in9e/6dx+4X1X+/L7zza+k8fXmmw21zot/KGdhOA8MZZeNpysnBBz0PQVP4o0fxFN4zttV0iyu98NtEFka4Aty4zuDrvz+SnPrXoVFUswlF3jCK379fmT9STTUpN7dunyPOFj+IEr6TJqVtJPJCS8jQhIgrYIJcb+QM8AZzWxZSa4bmHHn+R+4EHmBQCf8AltnBJPfqBg9K6+ionjef7CXovn/XkVHCW+2/vA9eOlFFFcR1hXnXxPOPiT8Mu3/E+QfhkV6LXn3xJlaL4k/DbaqN5mtCM7lBwGwCR6HngjkV7nDf/IzpfP8AJnlZ3/uNT5fmj7Du7O2FtKyWMcj7DhURQzHHQE8Zry+w0Px3BpsmqWn2tpTayKmmal5DSK4fK/OnykkcA56V6DL4c05UaRptSwAScXsp/rXN6XqngfUp2gtdavzKsZkZHupkZQG24IJ4Oe3Wv19b6H5u9jsNOtUk0+3kvNPtorlo1MqKgIVscj86zfFEctuLJbGzhCyz7JpBEpKLg47euBUw8NacQCLjUCD/ANPsn/xVVdS0nRdPSNrm61FfMbYgF7KSxxnAGab3BI5TVLD4hS2iLaWtogbSirNiMSLdbx8xGMdM9OOtdT4LivJra5j1ezgLwuqI5jX5jtG7kDnDZ5rEv9S8K2kEMpm1iX7RZvdwql1Jl0XrwW4P1rb0jTNH1OBnhm1NXQgSRveyboyQDg/N6Gmuv9dQf9fgX/Eun3Emg3seiw2sWotCwt3eJcBu3avKdc0Px1J4VuYdN07WjDJMFNrdS2sl4wIO4+YGVVjzjGDur0fXdN0HRNIudW1K81GGztUMk0n2uU7VHfAOaybfUvAs1xPB/wAJBcRvDIkbebfyoC7pvUKSfmO3nipQ77HE6TD8ZJGiW602OztEjjijT7HavM2Hwzu3mYHy9hngE9a9qisbVYlV7eB2CgFjEo3H1riH1XwQy2hsdaudRNzJEira6i8jKsj7A7ANkLu4zV26bwna6jHYT6rfRzyJK6A3k20iIZfnOMgdqpvQlLU6z7FZ/wDPpB/37FH2Kz/59IP+/YriYdU8AyW0Vx/wkzIsqxsok1KRWw5whKlsjJ6VNpUvhbVdcbSdN1C/u2Fu0/nw38jxEK+xlDBsbgTyKVmM7D7FZ/8APpB/37FH2Kz/AOfSD/v2KzP+EZ0//nvqP/gbL/jR/wAIzp//AD31H/wNl/xpAaf2Kz/59IP+/Yo+xWf/AD6Qf9+xWZ/wjOn/APPfUf8AwNl/xo/4RnT/APnvqP8A4Gy/40Aaf2Kz/wCfSD/v2KPsVn/z6Qf9+xWZ/wAIzp//AD31H/wNl/xo/wCEZ0//AJ76j/4Gy/40Aaf2Kz/59IP+/Yo+xWf/AD6Qf9+xWZ/wjOn/APPfUf8AwNl/xo/4RnT/APnvqP8A4Gy/40Aaf2Kz/wCfSD/v2KPsVn/z6Qf9+xWZ/wAIzp//AD31H/wNl/xo/wCEZ0//AJ76j/4Gy/40Aaf2Kz/59IP+/Yo+xWf/AD6Qf9+xWZ/wjOn/APPfUf8AwNl/xo/4RnT/APnvqP8A4Gy/40Aaf2Kz/wCfSD/v2KPsVn/z6Qf9+xWZ/wAIzp//AD31H/wNl/xo/wCEZ0//AJ76j/4Gy/40Aaf2Kz/59IP+/Yo+xWf/AD6Qf9+xWZ/wjOn/APPfUf8AwNl/xo/4RnT/APnvqP8A4Gy/40AWLnTtFe/t2ntbT7SoYwqygHHGSB37VpDgVy2oeCNPvL61uGvL5VgydpuGZifZicr+FdPGojjVFzhQAMnJ/OgB1FFFABRRRQAUUUUAFFFFAFbVv+QVd/8AXB//AEE18t+DP+RV03/rj/7M1fUmrf8AIKu/+uD/APoJr5b8Gf8AIqab/wBcf/ZmpoTOL0641SX4m6zb/wBq3D2FpcwYR79UWPcOVEe35wfqMV2fjb/kUNV/69z/ADFT/wBiaF9v+2/2Npf2zd5nnfZY/N3f3t2M596g8bf8ihqv/Xsf5iqWyQPds7b4w/8AJStC/wCxbm/9KIa4DxtHrUsNiNDS4My3StIY5VRdg6h89vpmu/8AjD/yUrQv+xbm/wDSiGsGkgZxQtfHVxqcl1PPb2kcVy/lQxSh0liIwCeMjH866PwzJqsmjQnWrdbe9BKuitu4B4OR61pUU1orCCsbxta3F74T1K0s7eW4uZYGWKOKTy2LHphsjH51s0Umrqw07O55zomneOtLsns7RVjjjsUeNGw6tcHAddzuWz354zUd3cfFKN4TBazSx4bcBHBvI3DG/wCfAbGemR0r0qiqbu7iSscB4l0rXNc8E2BvdLu31pJlEiR3IhKrv+ZjtcL933NYN34P1yPVLxtPsdXXThq1vLDam8BDwL987zJuHf5e9eu0UJ2d/wCun+QdLAetFFFIAooooAKKKKACiiigAooooAbJ/qn/AN0/yr1/4B/8kg8Pf9cH/wDRj15BJ/qn/wB0/wAq9f8AgH/ySDw9/wBcH/8ARj0mNHc0UUVIzwv9sT/kWvDP/YX/APaL188V9D/tif8AIteGf+wv/wC0Xr5L+KbyweHUureaeKVJ0UGJyuQTgivssirewwFSpa9m3+CPgeJKH1jM6VK9uZJfizra634K31ppvxh8OahqFxHbWsIuvMlkOFXNu4GT7nivKtDg2a1Af7P1azXyS2+5ug6SEjG3GTzzmvWvgRFFP8a/DEU0aSxsLzKOoIP+jP2Nelj6qqYGo5LT/hu6/Q8nK6LpZjSjB3f/AAH2b/M+pP8AhPvBn/Qyaf8A9/RWDq2qfDrVdVmvtQ8TWlwk1qLVrV5I2hwGDBsFc7sjrn8K7b+ydK/6Bll/34X/AArkPGGswaNe3dlYeEbXUJ4LVLlVVVJdTIFb5VUt8oOc4r4S+Hvs/vX+R+l2xXeP3P8AzIvDOr/Drw9d6lcaf4ltQdQlWSRHnUqhVcALgD9cn3rc/wCE+8Gf9DJp/wD39FReFNQ8O+IXvorfSYIprKURzRyWgUjIyDkjBz7Zrd/snSv+gZZf9+F/wobodn96/wAhWxPeP3P/ADOLutX+HF1d3M11r9hMlxLHM8RnIHmIMBuD+lGjat8N9IvhcafrunQqqsFjE2QGbG5snkkhQPwqx4g8ReHNJ1RNPbRbWSR7uO03eSgUO4JyTjp/jVjwxeWt/evY6n4f0u1nLSeU1uFljkCEBuSo7n07GhPD9E/vX+XYGsT3j9z/AM+5c/4T7wZ/0Mmn/wDf0VyXiEfDPXPEEuuXfixUvHgSBGiuEXykUknaduRuyQwyQR2r0X+ydK/6Bll/34X/AAriPGnibS/C2uNb33hzTjYCza4SYmNGldeqLuAQHHPzMCewNK+H7P71/kO2Ktuvuf8AmcXb+C/hFbvD9m8az28EUZjW3hktUj2++2EEkeucnvmtnRLL4d6V4oufEK/EO+ubm4iMbRT3UJiAKbcgLGCCB05x7U/wV450/W/F/wDY8nhjzYb53aymt7CNobeFUU5mkDHli2AMDGKzY/itpcN0q3/g20hgRrtZpSvlI3kybF8l5USOXPUhWyOnNXejorS27r59BNYm17x37P5dQtfC/wAIrNR9h8WtayeSsbyRTQBpGD7/ADH/AHeGftkjp2zzSTeGvhcbiSS28fXtnG67fJhubcqo7YLxMw/PvzWvqvxG0LTp4Ypvh9qbmWRl3RW1u6oFXcWchsKMbev94e9dX4B1Tw/4w0BdWtNDgtVLbTFLHCzLwD1QkdD60v3Ftn96/wAg/wBpXWP3P/M8lv8AQPBOkpZ/2T4kPiNPtaSTwahfW8aoFOd3yrFnnGRlj7Gut8Vp4D8U2Wmw6x4+kWWxeR1ltpYFLh8gq26NuApwMYPFem/2TpX/AEDLL/vwv+FH9k6V/wBAyy/78L/hS5sPa1n96/yBRxKd04/c/wDM8zs4PhtaaDPo8PjRxFNPHKZTPCZFCHKoMx4x15xu5+9WeNA+Fv8Aahvj44uWBZibdrmExEE524MecA89c+5r1z+ydK/6Bll/34X/AAo/snSv+gZZf9+F/wAKObD3vZ/ev8gtibWvH7n/AJnjjeHfhnGDMvjy+uJQ6SbWurYCTZkhCPKChTnnGPqK7Xwn4o8D6LocNjHr2nREZd184HDMc4yOuOB9AK67+ydK/wCgZZf9+F/wo/snSv8AoGWX/fhf8KOah2f3r/ILYnvH7n/mY/8Awn3gz/oZNP8A+/oo/wCE+8Gf9DJp/wD39FbH9k6V/wBAyy/78L/hR/ZOlf8AQMsv+/C/4UXw/Z/ev8gtie8fuf8AmY//AAn3gz/oZNP/AO/oo/4T7wZ/0Mmn/wDf0Vsf2TpX/QMsv+/C/wCFH9k6V/0DLL/vwv8AhRfD9n96/wAgtie8fuf+ZzWrfE/wTpscMkuuW8qSSCMmE79me5A6D3rq7C8tr+zivLOZJ7eZQ0ciHIYetUNQ8NeH78RLd6PZSrFIJEBhXAYdD71qRRxxRrHFGsaKMBVGAPwqaro8q9mnfrcqkq/M/aNW6WT/AMz4G+B3/JafiV/1/XH/AKVNXtteJfA7/ktPxK/6/rj/ANKmr22vx7in/kZ1Pl+SP0vh/wD3GPz/ADCiiuX8UeN9L8O6zBpl/Bdbpk3LIijbnsBk5Y/QHHevCpUZ1pctNXZ69SpCnHmm7I6iiuQ03x9pt5PBE2n30HmwvLvbYyjbjjKkgk5GMZHrXQ3Oq6faaYuo3t1Da2xAy8jjCk9sjjNXUw1Wm0pR1ZEK9Oabiy9RWZY6/o2oTS2+n6jbXlxEhdoopAWwP/1j86521+I2m3cLva6deXDRQNNcRxSRM8OH2lWAbr34zThhK072jt8t/UJYilG15Ha0Vy9z4ztI9Sezt9NvbtE2bp4tmz5kLDGWBPA7DvW3omoLqmmQ3ywSQCUZCOysR+Kkj8jU1MPUpx5pKyHGtCT5Ysu0UUViahRRRQAV518USB8R/hmxOANdQk+gBFei1518UOfiP8MwRkHXkBB7jIr3OG/+RnS+f5M8rO/9xqfL80fYNxqulSQyQ/2rBEWUrvSVdy+4965CTwn4OuNGbT9Q1qS/maF4Wv55IftJVjnllQA47ZB/Gu0uLDT44JJRptq5VS23ylGcDpk1583ja1hjW8u/CEcWnNYm5+0RxiUBw5DJlFKnAGTgk+1fr5+bncaff6LY2FvZw6nAY4I1jUtKCSAMc1X1iTQtSNs0up26vbS+ZGRIOuMEHnuCavWVrpF5Zw3cFjatFMgdCYADgjI4I4qLV49H0zTLi/uNPtvKgQuwEK5P6U3vqJWtpsZbaf4NaG3haa3KW0LQw/6ScojAggHPcEirGhnw/pAuPs2oWw85wxHmDAAAVQOewFYMXiBTcTwv4d0rzI72OBYQ2JTGy7g+GQA9DjaSMA89q6nRk0jVNMgv4NPthHKMgNCuRg4Pb1FH9fqO5U8UHQfEPh+90S71dIbe9iMMjwzKHCnrgkEfoa46H4cfD6CWQ2urSWsEkiu1tDLCkWAm0qFCcBupI5z3HSuv8ay2mg+FNS1m30nTp5bSBpVjmAjRiOxYKcD3wa4qb4iaZpds6ax4ZsZ7uEgzHS5YpbfYVLZWSTZuIxgqBnnpS7jd9CaD4d+Bra/W+tfEF1b3IEQMsclvvYRNuUFvK3Y6DGcY7Z5rb1vQfCmryWhudbkWK1QrHDHcRhSS2SxypJJ6HnBBPFZGh+N9O1q3sNSsPDMTWd1epYNA/kCWKRgrByd20rtP3Qd2e1Ub74hW2n3+u/bPDejGz0W4aKUR3CieYEDaY1dFVjk/MN3HbNU09n/W3+aJT6/1/WjLVr8PfBMG3d4lv52TBRpbmAlTn5jxGOo4OeABwB1rS8D+E/Bvg6+Fzo+sMqrA8CwM8KxBWcMThEUlsgckknvnrWQvxQ8MyRedb+ErmaJV/eOi23yEMVYEb84GPvdD2JrYtfE9jfeGDrFn4XigkZJJI4bvylGxFyzFk3YGfl9cg8UruKbHZt2Ow/tnSf8AoI2v/fwUf2zpP/QRtf8Av4K8p034o2Emi2D33gtv7VvHkU29pb70tlVNyySmRUZEORjKjPUcc07wx8StOfQI5tb8Mr9ujVXuvKS2VY1Y9cCVuAMd8nsM8UNWDpc9U/tnSf8AoI2v/fwUf2zpP/QRtf8Av4K800f4hadr+reHYNP8MSabFqM7LOmp2cccgjwdpVd2fmwDkAjHXBr1D+zdO/6B9p/35X/ChppXAi/tnSf+gja/9/BR/bOk/wDQRtf+/gqX+zdO/wCgfaf9+V/wo/s3Tv8AoH2n/flf8KQEX9s6T/0EbX/v4KP7Z0n/AKCNr/38FS/2bp3/AED7T/vyv+FH9m6d/wBA+0/78r/hQBF/bOk/9BG1/wC/go/tnSf+gja/9/BUv9m6d/0D7T/vyv8AhR/Zunf9A+0/78r/AIUARf2zpP8A0EbX/v4KP7Z0n/oI2v8A38FS/wBm6d/0D7T/AL8r/hR/Zunf9A+0/wC/K/4UARf2zpP/AEEbX/v4KP7Z0n/oI2v/AH8FS/2bp3/QPtP+/K/4Uf2bp3/QPtP+/K/4UARf2zpP/QRtf+/go/tnSf8AoI2v/fwVL/Zunf8AQPtP+/K/4Uf2bp3/AED7T/vyv+FAFG/8TaHZJG8+ow7XfZlW3YPvjoK1LeaG4hWaCRZY2GVZTkGqF9oGjXqxrcadblUcOAqBcn3x1rQghigiWKGNI41GFVRgCgB9FFFABRRRQAUUUUAFFFFAFbVv+QVd/wDXB/8A0E18t+DP+RV03/rj/wCzNX1Jq3/IKu/+uD/+gmvlvwZ/yKmm/wDXE/8AoTU0JnMRJfQfEhXjEV1BcysZEaJkuLdVXG7d914s9uDmum8bf8ihqv8A17H+YrW85C5h85dw5KbuR74rJ8bf8ihqv/Xsf5iqWyQnvc7b4w/8lK0L/sW5v/SiGsGt74w/8lK0L/sW5v8A0ohrBpIbCiiimIKKKKACiiigAooooAKKKKACiiigAooooAKKKKACiiigBsn+qf8A3T/KvX/gH/ySDw9/1wf/ANGPXkEn+qf/AHT/ACr1/wCAf/JIPD3/AFwf/wBGPSY0dzRRRUjPC/2xP+Ra8M/9hf8A9ovXzRrej2GswpDqEckkaNuCq5UZ9Tivpf8AbE/5Frwz/wBhf/2i9fNOv6pb6Npj31wrMqkKFHVmJwB7V9pkHs/qM/afDd3v6I/P+J/a/wBo0/ZX5uVWtvuyK10HTra7iul+0ySQnMfmzs4U4xnBru/g9fvpnxf8NXkdhd37L9rAgtUDSNm3fkAkVwelarc3l61tcaXLajyfNWXzFdHGcYBHevSvgF/yXDwv9Lz/ANJnrvx7pLA1HBafd1R5mVqs8ypKpLX1v0fqj6U/4Te8/wChI8T/APgKv/xVV28Uq14143w819rlo/LaY2Cbymc7S2c49q7qvM/GWufEBPF1xpnhqK3aNI0cJPZsVEfVpBLuCls/Ls/Gvhfa0r/w/wAWfpXsav8Az8/Bf5Gpb+LGt5Zpbf4f+IYZJ23zMlkimRsYyxB5OPWpv+E3vP8AoSPE/wD4Cr/8VV/wZrmo6tPqltqWlTWMtlOsYZh8kgK5+U98d66Oh1aX/Pv8WL2NX/n4/uX+RwieKNl3LdL4C8S+ZKVLn7IuCV6H73UetJD4o8m8+1R+AfEqShDGuLRQFUnJwN3c8mtDUL/X31meC1jkWOC7gXaqA7oCCXbn3pvhC81z+0ha6gbqSN1mkIuYwskK7xsBI4Oefwx6UKrS/wCff4vsDpVf+fj+5f5Ef/Cb3n/QkeJ//AVf/iqoahrljqMjSah8MdYvHaMxs0+mRyEp/dJJ6e1eg15/4/1/xNpviGC201vIgKKbZBp73P26Uk5iLqQIQOPmOevtS9rSv/D/ABY/Y1v+fj+5f5EdnrGm2bQtZ/C3VbdoCxhMWlxIYywwxXB4yOuOtRXN9otyiR3Hwl1CZELMiyaRCwUscsRnpk8n1rL17x78RdLtrqeXwrYqlpIqyH/SJA4LYJTZGd2AQfzrM1D4meOL7RNVZPDEmmRJDF9nu4xK02W+84j8snGchcjtyBTVWk/sfiw9jV/5+fgv8jsL/XrPUIY4b74Z6zdRRNujSbTY3VDjGQCeDjinaR4it9Htja6T8Ntb0+AtuMVrp0cSZ9cKQM1kXninxnYeIrm006xOpRPpsF3i7R0WIiMl8MqY5IAK5zk9MVr+J/EXiCztNFlkkXTYrpDJcXMNhJdqGJGyLaMFcg8sehHSm6lNfY/F/wBdBKjVf/Lx/cv8i5/wm95/0JHif/wFX/4qj/hN7z/oSPE//gKv/wAVXmtl8SvHGl6HdeTo9zrdzBeeVJcX0UsKiPL5ICxZJ6AYzxjJrsPhz478SeJtTsEvtHi0+1lWYT7oJ1JdVQqFLoMfeYHOPu8UKpSe0PxYOjVTt7T8EbX/AAm95/0JHif/AMBV/wDiqP8AhN7z/oSPE/8A4Cr/APFV2VFL2tL/AJ9/iw9jV/5+P7l/kcb/AMJvef8AQkeJ/wDwFX/4qj/hN7z/AKEjxP8A+Aq//FV2VFHtaX/Pv8WHsav/AD8f3L/I43/hN7z/AKEjxP8A+Aq//FUf8Jvef9CR4n/8BV/+KrsqKPa0v+ff4sPY1f8An4/uX+Rxv/Cb3n/QkeJ//AVf/iqP+E3vP+hI8T/+Aq//ABVdlRR7Wl/z7/Fh7Gr/AM/H9y/yPNvFXxNvtHsIrpfBWujdOsZFxCEDA9gQTz6V3mhX76npUF89jdWLSruMFyu2RPqKuMqsQWVSVORkdDS0qlSnKCUYWfe7KpUqsZtynddrI+BPgd/yWn4lf9f1x/6VNXtteJfA7/ktPxK/6/rj/wBKmr22vx3in/kZ1Pl+SP0vh/8A3GPz/MKztW0Wx1SVXvvPkVUKrGJSqKT/ABAD+L3rRrjvHWq+ItJ1KC4024snskgeWSyMDPcT7Rk7SDhR0HNeLhoTnU5YOzPVrSjGF5K6Nmw8N6XZaaNPjWZ4PMaRxJJkyOwwWbAAJwB+VRw+FdIh8Pw6HbrcQ2sD+ZE0cuJEbOchsf0rmND8VeINQtbXVIzbTWTxSJNEYCkgnABwvPKKO/f2reHiiK48GR61p6yTzTjy7aNo9ryy5xgKT6+9ddWjioSs5de/XXf8Tmp1MPNaLo/u0uP0nwdo+l6g17ZyX6uY2jEbXGY1DDBwMcdKUeENNCWkYu9UC2kZjjH2rgqW3HdxzzWW/jp4dIS+GjzXYFoZpDDIudycSLjsQcce9Qp8RYjYXF7LpRhjt/K8xXu4y2ZOwAPJ4q/Y46T5tX03Xp+pHtMJFWtbrs/J/oa3/CE6Kt9FdwyahbmIAJHFc7UGM4OMZ/iPetvSrC302zW1t/MKAli0jZZiepJ9a47/AIWFJ/acdr/wjd8YJbv7NHceagU9cnk+3T3qTX/EV/p+q3todXtInW+t1t4Xtvm8luGOd3PP8XGKieHxdRqFR/jfrbpfuXCth43lBbfL87djt6K8zvPiNIskLtLZWbbj5ls0yOWXDdG3DacqOCKv2vxItpvl+xwsftH2dGS8Rt52btwA7dM+maiWWYlK/L/X9dilj6D+0d7RXn1v8SExmaxR5CsbGKK5RggZScBs/M3H3etb3grxZbeJxdiGFYHtiu5RMsmQc/3eh46VnVwFelFylHRFU8ZRqNKL1Z0def8AxHjSX4lfDYSTLFs1kOu7+NhghB7k8fjXoFedfFD/AJKR8Mv+w9H/AOhCvR4b/wCRnS+f5M5M7/3Gp8vzR9avrGpsGVvDN4ynIILpyPzqnHJ5dibGPwRstCpQwKkQj2k5I29ME8mt7W5rq30i7nsovNuY4WaJMZ3MBxxXl+j+K/iMlhc6td2EWoaalqzQGOzaCeVlI3ExsxI7qB3xnNfr6Pzfsd7Hq+pRxrHH4Xu0RQFVVdAAB0AGaZd6lf3VtJbXHhe7kikUq6l0wR+dbenXDXen2900LwmaJXMb/eTIzg1X8RXN3aaHeXNjD5tzHEWjTGcmm/MUeljBPMKxt4LkO37rkRbgcY3Z9cd6tWepX1nax21v4XvI4oxtVRInA/Os03XifYZFaVoP7RixJ5a82pjBZvzzzXSeGrm8vNCtLm/j8u4dMuuMd+D+IwadtBmbe6hd3trJa3nhKe5t5V2yRTGN0cehBOCKoJa2UdjDYp8PLdbSBy8MAt4BHGx6sq9AfcVv+Kp7228O39xpskcd4kLNC0kZdQ2OMqOT9K8g1L4g+Mr9rPS7TTdRiuFSG4kkis5IXn67otzIyLnA5BPHcVK1Cx6FZQ2tjbC2svh/DbQCUTCOGCFFEg6PgcbvfrUV9Y6dfKVvfhza3SmUzETW0DgyHq/P8R9etc7qvjTx43hrwrqVjoUQ1DUPP+32Mal0jCxsVPmNt24IHBHPQVB4Z8eePNTEVpBolvdTxW0LXE09rPbZkkB4ClSMAgZwxwDVW1a/r+tA6I6+yjt7En7F4Bitsx+V+5hhT5M528fw57dKsveXDwvC/g6VonQoyERFWUnJBGeQT1FcJ4V+J/i6+8UadpWteFYbCK6lZJDEs8hj+bABby9gOOTk17DSe1w2djjpbe0mWNZvh7BIsYUIGggIUKCFx6YBIHpmmizsRKko+HdsJEKlWFvBlSvQg9sdq7Oii4WOOigtYpreaL4fwpLbMzwOsEAaJmOWKn+Ek9SOtaf9tar/ANC1e/8AfxP8a3qKQGD/AG1qv/QtXv8A38T/ABo/trVf+havf+/if41vUUAYP9tar/0LV7/38T/Gj+2tV/6Fq9/7+J/jW9RQBg/21qv/AELV7/38T/Gj+2tV/wChavf+/if41vUUAYP9tar/ANC1e/8AfxP8aP7a1X/oWr3/AL+J/jW9RQBg/wBtar/0LV7/AN/E/wAaP7a1X/oWr3/v4n+Nb1FAGD/bWq/9C1e/9/E/xo/trVf+havf+/if41vUUAcjfeJtag1Szto/Dd0yzBtylgW4xyCOAPrXWxsWRWZSpIBKnqPalooAKKKKACiiigAooooAKKKKAK2rf8gq7/64P/6Ca+W/Bn/Iq6b/ANcf/Zmr6k1b/kFXf/XB/wD0E18t+DP+RU03/rif/QmpoTObisdSg+Ii3VvE81tcSs06TWpBhAXAdZxwQf7h+tdH42/5FDVf+vY/zFbFY/jb/kUNV/69j/MVS2sJ73PQPi5o/iS88eaHfaL4av8AV4E0CWGV7do0WNzNEwBaRlGSAeBzxXO/2H46/wCifax/4FWv/wAdr6Ksf+PGD/rmv8qmqblHzf8A2H46/wCifax/4FWv/wAdo/sPx1/0T7WP/Aq1/wDjtfSFFFwsfN/9h+Ov+ifax/4FWv8A8do/sPx1/wBE+1j/AMCrX/47X0hRRcLHzf8A2H46/wCifax/4FWv/wAdo/sPx1/0T7WP/Aq1/wDjtfSFFFwsfN/9h+Ov+ifax/4FWv8A8do/sPx1/wBE+1j/AMCrX/47X0hRRcLHzf8A2H46/wCifax/4FWv/wAdo/sPx1/0T7WP/Aq1/wDjtfSFFFwsfN/9h+Ov+ifax/4FWv8A8do/sPx1/wBE+1j/AMCrX/47X0hRRcLHzf8A2H46/wCifax/4FWv/wAdo/sPx1/0T7WP/Aq1/wDjtfSFFFwsfN/9h+Ov+ifax/4FWv8A8do/sPx1/wBE+1j/AMCrX/47X0hRRcLHzf8A2H46/wCifax/4FWv/wAdo/sPx1/0T7WP/Aq1/wDjtfSFFFwsfNz6H47KMP8AhX2scqf+Xq19P+utetfAm21Gz+FOiWeraXdaZeQxyJJbXIAdf3jdcE9RzXb0UXAKKKKQHhf7Yn/IteGf+wv/AO0Xr5k8Tx3U+miG30+LUFeRRNBIQMx98E96+m/2xP8AkWvDP/YX/wDaL188V9tw9DnwU492/wAkfnvFVR08fCaW0V+bOT8IaPe6drNzJDDdWOktHhLS4lDnzPVcE4Fes/BaO6n+LegW9hdLZ3ri68m4aLzBHiBi3y5GcjI68ZzXIgg9CD9DXY/A24t7P4z+Grm6mjggQXe6SRgqrm3cDJNd2NorD4CpGnr+PXtt8jzcurvFZlTnU09LrZd97+dz6d/sTxx/0Olr/wCCof8AxdUrqLxJa3DW9z8RNLhmVQ7I+noGCk4BwZPWuk/4Sfw7/wBBvT/+/wCv+NcB4o8MeDfEfiabVNT8R6XJbOFdIQVEqyqMAmUNkp32Y685r4f2le/wr/wFf5H6R7LD/wA7/wDAn/mdOmj+NXzt8bWjYODjSh1/77pf7E8cf9Dpa/8AgqH/AMXVbwfLougT6mX8Y2t7b3UyyQRSTL+4AXBGdxzk89q6D/hJ/Dv/AEG9P/7/AK/40e0rfyr/AMBX+QvZUP5n/wCBP/MxLjS/GFunmXHjmxiX+8+lqB/6Mp0ej+NJFDx+NrNlPddKU5/8fqj4zbQvEF1bq/iDTfsoidGVpwdjnG2QDIzjH61a8G3mg6Fa3Fr/AMJBZG33qIEa6ViFVAu4nPU4yaFUrfyr/wABX+QOlQ/mf/gT/wAyb+xPHH/Q6Wv/AIKh/wDF1RnTxFBqUemzfEXSo72QZS3bT0EjD2XzM10v/CT+Hf8AoN6f/wB/1/xrgfFui6Lr3iubVR4s8P29rcW0cEwNqj3SBCTmKfflDz/dNCqVr/Cv/AV/kP2VCz99/wDgT/zOil03xhFG8knjqxVUBLH+y14x1/5aVXePxIlnHeP8Q9MS3kKqkjacoBLcgf6zqc9K4QeBLGPxLa6xB8R9LUQ3XnNG0bMXG/dyfOxvPQnGPat3XPDfhrUdD1LSY/FWjW8d/q66i0nlqzKBtO3l8buOGGMDtTVSt/Kv/AV3Xl2/IXsqF/if/gb7evyNxtJ8R6zp/wAvj6wubVjndFYAA7T6rJ6irn9k+Ms4/wCE4ss+n9lr/wDHK83uPAttPq93e/8ACwvDsENwCDb29kYkYYwFYLPgqeC2AuSO1buneEvCVnrFnqZ8Y28slui7kefKvIB977/HIXA54XFCqVv5V/4Cv8g9lQ/mf/gT/wAzoZo/EcN9FYzfEXS47qUkRwtp6B3I64Hmc024HiO31a20mb4g2CX1yjSQwnSxuZV+8fv9BWD4o8M+HNZ1fT9Tj8YaXa3Gn2zrBLsR389mBMrHdyOvy/TnisGy+Heh2toI4/H+mvOkbrHPKXkcs0iuWYmbkHH3eBk5GKFUrdYr/wABX+Q3Sw/87/8AAn/mek/2T4zxn/hOLP8A8Fa//HKraTb+KdWtPtenePbG5g3sm9NKGNynBH3+xrgW+H+k3CWTXfxGslltZZHH2V3hRiygbiPOOW4xySMEjA613/w9m0bwz4bTSrrxRpF5Isjv5kOIkAJ4AUux4+po562vur/wFf5EunQ0tJ/+Bv8AzLX9ieOP+h0tf/BUP/i6P7E8cf8AQ6Wv/gqH/wAXWv8A8JP4d/6Den/9/wBf8aP+En8O/wDQb0//AL/r/jS9pX/lX/gK/wAh+yofzP8A8Cf+Zkf2J44/6HS1/wDBUP8A4uj+xPHH/Q6Wv/gqH/xda/8Awk/h3/oN6f8A9/1/xo/4Sfw7/wBBvT/+/wCv+NHtK/8AKv8AwFf5B7Kh/M//AAJ/5mR/Ynjj/odLX/wVD/4uj+xPHH/Q6Wv/AIKh/wDF1r/8JP4d/wCg3p//AH/X/Gj/AISfw7/0G9P/AO/6/wCNHtK/8q/8BX+QeyofzP8A8Cf+Zx3iXwx8SLu405tP8aQKYpy0jraCIKuO43Nv+hFehWSXEdpFHdTrcTqoEkqpsDn125OPzrA1vx54T0i2S5vNatfKeRY8xuH2k9yB0HvW9YXlrf2cV5ZXEdxbyrujkjbKsPUGpryrShHnjZelv0Hh4UYVJezldu11zN/mz4L+B3/JafiV/wBf1x/6VNXtteJfA7/ktPxK/wCv64/9Kmr22vxvin/kZ1Pl+SP0/h//AHGPz/MKwtb8VaJo8l0l7K/m2saPIqQlmw5woGBzk1u1h6l4chvtSu72S/ukN1bLbPEFRkCA54DA8mvEoey5v3u39ep61Xn5fc3I08W+HhaRTw3AaN7RrtFji58sHB4HQ54xV6y1bS7rSbfUvMjt7aX/AFf2hRGQc9MHoaw5fh7oP2nz7WW/tG+y/ZQkU37sL/ukEfh0OaNZ8LD/AIRrTdBsUmnhivI3kmbyy6LuyzAPx+AH0FdUoYSVlCT1fXotf+Ac0ZYlJuaWi6d9P+CdG19pkYZTd2aAMFYb1GC3QEe9VX1bREmht1ltnEzMm6NVZEKgk7iOF6HrWGPh3ocbzPBJPGZZFdsKjE4XGCWBzkd+o7YqnpfgG2utPk/tL7VZtLLLvtkMW3YSQBlRyMHPJz60RpYSzftH9wSqYi6SgvvN3TbPRtAsZr1tQea1lZphJOyOqg8krtUZHucn3qOXxr4PEaXEmr2bK8e9WK5JXOPT1qZ/DcK6VZ6Zb3DxQW0D2+VAU7HUgkADAIz9Kjg8JWdtb/Z7O8ubWMWZtQIwvGSCZOR984HtSvh5NyqSbd/TT7n5DtWikoRS/pefqaFpfaPfWLX1osFzCF35SEEkfTGaoQ+JdBZ4FEEkXmqWJa0KiIgkbX4+Vsg4Bq+dNkaS4b7XLE0lstukseN4x/HyMbqoxeFoFlt5ZNSvZXhTa5IQCUjO1mAHUZPT8azj7DXmb8v6sW/a2Vkr/wBeZNFrmjyXWnQRQljqCebAy23y47Fjj5evetdI448+XFGmeu1QM/lWHbeGIIbrTLh9QvJn09Nib9v7znILYHH4Yz3rfrOt7PT2b/q/+RdLn+2v6t/mFcB8RngT4k/Df7RC0m7WQseGxsc42sfUA4OOM139edfFD/kpHwy/7D0f/oQr1eG/+RnS+f5M4M7/ANxqfL80fXRs/EOTjWrXH/Xl/wDZ0fY/EX/Qatf/AAC/+yrZor9fPzcxvsfiL/oNWv8A4Bf/AGVH2LxF/wBBq1/8Av8A7KlfxR4cjdkfW7BWUlWBmGQR1FJ/wlfhr/oOaf8A9/1pgJ9h8Q4x/bVpj0+xf/ZUv2LxF/0GrX/wC/8AsqP+Er8Nf9BzT/8Av+tH/CV+Gv8AoOaf/wB/1oAPsfiL/oNWv/gF/wDZUfY/EX/Qatf/AAC/+yo/4Svw1/0HNP8A+/60f8JX4a/6Dmn/APf9aAD7H4i/6DVr/wCAX/2VH2PxF/0GrX/wC/8AsqP+Er8Nf9BzT/8Av+tH/CV+Gv8AoOaf/wB/1oAPsfiL/oNWv/gF/wDZUfY/EX/Qatf/AAC/+yo/4Svw1/0HNP8A+/60f8JX4a/6Dmn/APf9aAD7H4i/6DVr/wCAX/2VH2PxF/0GrX/wC/8AsqP+Er8Nf9BzT/8Av+tH/CV+Gv8AoOaf/wB/1oAPsfiL/oNWv/gF/wDZUfY/EX/Qatf/AAC/+yo/4Svw1/0HNP8A+/60f8JX4a/6Dmn/APf9aAD7H4i/6DVr/wCAX/2VH2PxF/0GrX/wC/8AsqP+Er8Nf9BzT/8Av+tH/CV+Gv8AoOaf/wB/1oAPsfiL/oNWv/gF/wDZUfY/EX/Qatf/AAC/+yo/4Svw1/0HNP8A+/60f8JX4a/6Dmn/APf9aAD7H4i/6DVr/wCAX/2VH2PxF/0GrX/wC/8AsqP+Er8Nf9BzT/8Av+tH/CV+Gv8AoOWH/f8AWgA+x+Iv+g1a/wDgF/8AZUfY/EX/AEGrX/wC/wDsqP8AhK/DX/QcsP8Av+tH/CV+Gv8AoOaf/wB/1oAPsfiL/oNWv/gF/wDZUfY/EX/Qatf/AAC/+yo/4Svw1/0HNP8A+/60f8JX4a/6Dmn/APf9aAD7H4i/6DVr/wCAX/2VH2PxF/0GrX/wC/8AsqP+Er8Nf9BzT/8Av+tH/CV+Gv8AoOaf/wB/1oAy9U0nxdNqllLba5CkcYbzGEO0Y44K5O79K6uMMI1EjBnAG5gMZPrisj/hK/DX/Qc0/wD7/rV/TdSsNSiaXT7yG6RTtZonDAH04pAWqKKKACiiigAooooAKKKKAK2rf8gq7/64P/6Ca+W/Bn/Iqab/ANcT/wChNX1Jq3/IKu/+uD/+gmvlvwZ/yKum/wDXH/2ZqaEzXrH8bf8AIoar/wBex/mKqaf4w0681640pIbhBA7RtcvtEe9cZU85XqMZAB7Vb8a/8ihqv/Xsf5iq6XDrY9Y+Inj7xN4Z8VaRo2iadpF7BcaO93KL2eSEq6yRoNrIj5GGPBA9c9qxv+Fr+Pf+ha8K/wDg2uP/AJHqt8Yf+SlaF/2Lc3/pRDWDSSA6f/ha/j3/AKFrwr/4Nrj/AOR6P+Fr+Pf+ha8K/wDg2uP/AJHrmKKLAdP/AMLX8e/9C14V/wDBtcf/ACPR/wALX8e/9C14V/8ABtcf/I9cxRRYDp/+Fr+Pf+ha8K/+Da4/+R6P+Fr+Pf8AoWvCv/g2uP8A5HrmKgv7y10+zlvL24jt7aJd0kshwqj1JosgOu/4Wv49/wCha8K/+Da4/wDkej/ha/j3/oWvCv8A4Nrj/wCR64Ky8S+H728t7O01izmuLmLzoI0kBaRP7yjuODzVjWdVs9IhgmvmkRJp0gQpGX+djhQcdBnuaOULna/8LX8e/wDQteFf/Btcf/I9H/C1/Hv/AELXhX/wbXH/AMj1zB69qKLAdP8A8LX8e/8AQteFf/Btcf8AyPR/wtfx7/0LXhX/AMG1x/8AI9cx+VFFgOn/AOFr+Pf+ha8K/wDg2uP/AJHo/wCFr+Pf+ha8K/8Ag2uP/keuYoosB0//AAtfx7/0LXhX/wAG1x/8j0f8LX8e/wDQteFf/Btcf/I9cxRRYDp/+Fr+Pf8AoWvCv/g2uP8A5Ho/4Wv49/6Frwr/AODa4/8AkeuYoosB0zfFjx6qlv8AhGfC3AJ/5C1x/wDI9elfC/xDqHivwNp3iDUrK1sp7xWbybeZpUUBio+ZlUnp6V4bJ/qn/wB0/wAq9f8AgH/ySDw9/wBcH/8ARj0mgR3NFFFIZ4X+2J/yLXhn/sL/APtF6+XvGkM9zoT21reRWs8rqqGR9okOfuZ7Zr6h/bE/5Frwz/2F/wD2i9fN2p6fZanbrb31uJ4lcOFLEYYdDkEGvs8hg6mAnFdW/wAkfAcTVFSzKnN9En36s5fwbLDH4gnsbnTZ9M1JbYboRMZIXXP3lyTg17F8Dba3vPjR4Zt7u3iuIX+17o5UDKcW7kZB4rgdO0nT9PlkltLfZLIAryM7OxA6DLEnHtXcfBu1mvvi54es7a+n0+aQXWy5hCl48W7k4DAjkcciu7FUZUsvqRk0vP5+SX5HnYKvCvmlOcIt+T9PNvT1bPrz/hG/Dv8A0AdK/wDAOP8AwrzPxlqU9h4tuNF0Hwb4cvmijRzA9qqzLH1aY8BSn8PXOa7D/hEde/6KDrv/AH6g/wDiKzL6wexu3tLz4r6hb3CIJGjkNsrBScA4KdCa+Ksrr97/AOlf5H6F/wBwf/Sf8y74Nbw34gn1O2bwrYWtxp86xSq9nHj5l3DBx/PFdF/wjfh3/oA6V/4Bx/4Vgx+FdbkBMfxE1tgDg4jg4P8A3xTv+ER17/ooOu/9+oP/AIinZf8AP3/0r/IX/cH/ANJ/zKnjcaRoxS30/wALaNPcNE0x8y2jVQi4z25PPSrnhG10XWLKRrzwnplndQ7BLEbSM7SyBsdOozgisvXdAn0tY77VfiPq8PlZMbvFBkeuPkqfSfC19cW7T6b8Q9YaORy7skUHzMQDk/J1xj9KElb+L/6V/kN3/wCfP/pP+Z1H/CN+Hf8AoA6V/wCAcf8AhXl/jjWpNC8d3mn6b4F0XVtLsNLF9dJFaxrOvJHU8dvQ++K7T/hEde/6KDrv/fqD/wCIrOl02aLWo9Ek+KmpJqcib0tW+ziVl9QuzOKVtf43/pX+QetD/wBJ/wAzhX+I+lRWcV9cfD/w3Fb5RZf9KgZkZkLYG1SG4HY9xVe/+Lngy2EKL4X8LtM4bejTRLsYOVOSUxjHOa9Nk8O6pGpaT4lasqqMklbcAD1+5VSXTbqPU4tNb4m6x9olheZFEUBBRcbjnZjjNN2/5+/+lf5B0/g/+k/5nns3xZ8NJMpPgHQ4LV5RHFLcTW6GQeWX3BQpIBIwM4zkYrpL7XrEeDdP8Qw+F/DEYn1BreWLykkbZkhQo2glzxkDOM963bKxe9kSO0+K+oTu8PnqE+zHMedu8fJ0zxmrc3h3VIY2kk+JGshVHPyW5P8A6BRov+Xv/pX+Qt/+XP8A6T/meex/EjQ5dXXT4fAfh+V2YoEWSLzGcZyoXZzgqc+gFMT4maC+mxXa+AdEO8MwIaLy5cAf6ptnz7c/N/dwa7yXwbcXTi+l+IOrO5hMPmMsAwjdV+7xn86sW/g7U9PtIbWH4g6zBBEgSJCkGAoHAGU9KLLrV/8ASv8AIP8AuD/6T/mcQvi2I6/Jpr+BfDXmrH5kVtFJG0sy+Wrk48vPAJwR1xirU/iizbw94xu/+EC0bTrvw/GDELhIXWdiM8qo3KDxjIGa6C8s5rPH2j4n6xHmdYBmKDl2IAx8nTJHPQVov4Y1hCof4j6ypYZXKW4z/wCOUWVv4v8A6V/kNb/wf/Sf8zzuz8d2a3t3b3ngHRllW6jhitmiiWUAxbsfKGVmJ5AB6VVvvil4WSF2HhfwzbmJj5oeSHeOFIG0p0O4jJ7qa9C0/TLu/S5e1+JusOLWZoJv3UA2uACRynuPzpsen3T6jDp//CzNaW5mtzcIjQwDKAgZ5T1I4oaX/P3/ANK/yElZa0f/AEn/ADOZ8I+NNH8T3+j2mleAtGuftk7pdywCOSO1RQCW3BME/N0OOeK9U/4Rvw7/ANAHSv8AwDj/AMK5ef4f311eR383jjWZLhFAjm8uHcoznAIXjn8+9XP+ER17/ooOu/8AfqD/AOIodrfxf/Sv8gs/+fP/AKT/AJm5/wAI34d/6AOlf+Acf+FH/CN+Hf8AoA6V/wCAcf8AhWH/AMIjr3/RQdd/79Qf/EUf8Ijr3/RQdd/79Qf/ABFKy/5+/wDpX+Q/+4P/AKT/AJmnqPg7wrfRxxXOgaaVVw4C26pkjpyAD+FbVtbwWsCwW0McMSDCpGoVQPYCvOvFHw+8TanBax2/j7Vd0VwsheVUXYB3GxQSfYnFd/pNtPZ6dBa3N7LfTRoFeeRQGkPqQOKmslyL95zeWun3l4dvnl+65fPTX7j4O+B3/JafiV/1/XH/AKVNXtteJfA7/ktPxK/6/rj/ANKmr22vxvin/kZ1Pl+SP07h/wD3GPz/ADCiiivnj2goqtd39naXFtb3NwkUt0/lwKx5dsZwKnDxk4EiE+gYU3FpXsK6vYdRTfMj5/eR8HB+YUF0zt3rnGcbhn8qQXHUVQ0XWNN1i1kutOuRNDFK0LuVKgOpwRz6Gru+POPMTPpuFVKEovlkrMSkpK6Y6im74/8Anon/AH0KA8ZOBIhPoGFSO46iiigYV518UP8AkpHwy/7D0f8A6EK9Frzr4of8lI+GX/Yej/8AQhXucN/8jOl8/wAmeVnf+41Pl+aPtOkb7p+lLVfUpRDp9xMTjZEzfpX6+fm55n8NtJ03VtX1z+0LSO5CTkpv7Zdq7j/hEPDX/QHtvyP+NcB8J4tSu5tSksL6O0Y7WffFv3E5PqMV3v8AZ/iX/oPW/wD4Cf8A2VNiMP4gab4e8NeD9S1yHQ9PkeziMgWd2VD9SK4rV9VH9oX9jofg/R7yWztLG8ZTMwYxTf6w4JH3ew5PNeo/2f4l/wCg9b/+An/2VZl7qFzZXklnd+NNKguI1V3ikhUMoY4Ukbu54oT1GZvgVPDHiWXVrdvDQtLjTbryJUlQjqMjv1weelWfEuneHdL1HTrGHQLWSW9Mp3MG2qI0Lnv1OMVtR2fiKQEx+ILVgDtOLQHB9PvVU1TTdU3W81/r1mGik3QM1pgq+O3zelDBHm974n0qKKySHwRF5lxpqXbTNHJ5KM0qoRu7qAck12HgG38P+JLe8+0+GoLS4tJFSRcHB3IGHf3qxNrQjwJPGGm/NGGUfYwdynoBzz06Vf0bTtSaCS40vX7JknkMkkiWud7HuTu+lO61/rqDtc88+Ll1N4f8Z6F4d8LeG9DvZNShmkmS4YrJEqDJfJYDAGffjpXM6V8TvCUNjbWdxomn6zf/ANmtcyT27Mi+YJCv7wYxGuADnJ4ycV7BresNod1Da6x450iwnn5ijuIlRn5xwC3NaXk65/0M1j/4Dj/4qlHYJbnnXhrXtF1nxVqPh9vB2n2wstNF2b8XivC7FcgouQ7R/wC2BjrXOyeMhp9rBd6r4F0tIXhX96sji2lZidsqT8qUYDAUjduIFez+TrmC3/CTWOFIBP2ccZ/4FSeVrf8A0M1j/wCA4/8AiqLgvP8ArY82t9a0+50DxNfSeF9G0q409IDYRXcz7pDKgZFlXjYSTt4zXOX/AMRtL04zNeeAbYTfYYJILFpDFKZTJ5czO7/KkanOCeoGeleu2mpXl1q0+lQ+LLM3cCeZIhs8fLnGQScEZ9KsSXGoR3zWMni7TUukQSNE0Chgp6Ejd0p9Rbbniuq/FvwZZXt3Zr4T0p5rWeONw1/tGGQscHGGKkYOMjkc1r33iWzuPhz4q8QWfh3RdPudP8n7B5kzOSsqqVZ14w3zHA7kV6vP/bEELTSeJrLYvXbagn8g1SCHXCAf+EmssE7R/ow5Pp97rS6P+uw+qZ4zpfjfTH1Kz0JfBtjeXkt2ln9omuvKBJOCXAB2MfvBecqQaPiP4tj8N+NNW0Sy8L6LcWtmbHFw+7EPnPtcSfNk4A42g9RmvYroazbRPJN4mswE6gWoJ+mN1QWl5qF1f3Fjb+K7KS4t0WSRRa9FOcc7uehz6U76phbRni2sfEbQk1sf2XoOj3FrZX89ldQ+cyi6xHuRonIzuyCAuOfWkj+Ivh7S9Knv7zw3pZskt5J0Nzet57yCXaYVVVOcD8q9n0nUrjVo5ZNM8a6TdpE5SQxRKwVh1B+ak1zUb7RbFr7UfFVpFbr951stwX3ODwKS6CtqeP6n480O38SJDdeFtPitgEmtIre9zNOkkO8GSMjhATgkHjFXLT4keFG1/RdMu/B2nwJqW0GUXmeTL5eUGPnXnIPGQD6V7E8etpC0z+JrJY1+8xthgf8Aj1Z2n6vLqFpJdaf410u8hjfY7QQK+G9OG6001zeQrOxs/wDCIeGv+gPbfkf8aP8AhEPDX/QHtvyP+NQi314v5f8Awklnv6bfswz+W6qulXGqaoZ1sfFFpKYJmhkH2TBDrjI689etIZof8Ih4a/6A9t+R/wAaP+EQ8Nf9Ae2/I/403+z/ABL/ANB63/8AAT/7Kj+z/Ev/AEHrf/wE/wDsqBkd94T8OJZTuukW4ZY2IODwcfWsL4I86Bdn/puP/Qa272w8RiynLa5blRG2R9k6jH1rmvgnFdmyuZluVW03gGHZklsdc9qOgHpNFFFIAooooAKKKKACiiigCtq3/IKu/wDrg/8A6Ca+WvB43eEtPXJGYCMjt8zV9S6t/wAgq7/64P8A+gmvlvwZ/wAippv/AFxP/oTU0JnJD4dXizrcNqlhNMk28ma1LLdJu3ATrnDMvZhyK6vxnu/4Q3VN2N32U5x0zkdK2ax/G3/Ioar/ANex/mKrpYXW523xh/5KVoX/AGLc3/pRDWDW98Yf+SlaF/2Lc3/pRDWDSQ2FFFFMQUUUUAFUtdsm1LRL7T1kEZubd4g5H3dwxmrtcT/wnjxNqc95oU8On6ZeC0ublZ0cqxxhtg528j6Umk/dGm1qZSeEfFRksfMi05VtNFl0xSl2wYsQNsmQOOnTtVd/BfjD+xp9PimtIi8lpKkj3ry7Hi++3zDqfSu3m8W+HIZrmGTVYQ9sheUc8AdcepGRwKz9Q8d6RBcXdrCZfOgsReCSWF1iKnpk44p36/11f+Yl5f1sv8jDvvB3iGaysLdUtS1qbjzZE1KZPPLg7XIzkHPOO2OKe3hHxXPLYy3OoReclvbxNMt4/wDozR/fKqOJN49eldNaeLtClurfT5L+Nb6QRho1Vtod13ABsYwe3rVfV/HOgada3MzTTTPbTpBNEkLb0ZzgEjHT3p7P+v66hujB/wCFc3Cav58eqzmzF27CFrqbJgcfMpO77wP3fSpNI8K+IdP8VxajH5K2a30sjKdQkc/Z2Taq7WyMg81uw+L9LVtQkvLqGOC2uEgj2BjIzMucFMZz7DPFSTeNPDEMkaSarGDJGJFIRiNpO0EnGBzx7UR0tYHrudBRVGw1bT76+urK0uPNntG2zgKcKfTPQmr1IAooooAKKKKAGyf6p/8AdP8AKvX/AIB/8kg8Pf8AXB//AEY9eQSf6p/90/yr1/4B/wDJIPD3/XB//Rj0mNHc0UUVIzwv9sT/AJFrwz/2F/8A2i9fPFfQ/wC2J/yLXhn/ALC//tF6+eK+44a/3WX+J/kj854v/wB8j/hX5sK634LXtrpvxf8ADuoXsvlW0Iut74Jxm3cDgc9TXJV2vwC/5Lh4X+l5/wCkz16ObW+p1Oba36nlZGpf2hS5Xrf9GfT3/Cf+FP8AoJf+QX/wrhPElr4D8QeI5tS1PWxNauA6W32N1dJgMB/NBDFcH7nAz37V7HXnfjH4hapoviKbS9P8OjVAmxQIpz5wJG5nMYUnywB94Z57Y5r895qF17r+/wD4B+p8mI/nX3P/AOSIvCGt+F/D1xqbDxNcXcF3MskUMkMmIAFwQM5zk88AD2710P8Awn/hT/oJf+QX/wAKt+FPE1l4he+jt45oprKURyxyRspGRkHJGDn2zW7TcqP8r+//AIAuWv8AzL/wF/8AyR5r4s1XwV4jnj+2axIIPJeGWNYmG5Wwf7p7gVa8M+JPCOiRTxx6w8gkZduY3O1VQKoJxycDk1reOvEt5os1ta2Nqsks4LtI4JWNQQCcDr1q94O1u41qyke7tDbXERQOozj5kDd+4z0oUqNtIv71/kDjX/mX/gL/APkin/wn/hT/AKCX/kF/8K4TxPH4U1rxg/iZPFbWl0LZIINlk5MeCdxPIDZBIHGV6g17HXF+MPGd3ousvZ2thZyw2sK3F011d+S8iMSNsA2kO/HQlR05pc1C/wAL+/8A4A+TEWfvr7n/APJHjtt4C8JWzRxQeNrdbRYXheNtImkeQMTkl3mPJzzxg88Cuj8L2OiaL4rutYbxtaS2s0LRrZQ6G0Kxkx7AQQ5B49ueOa1h8aIbXVLv+0tFu47NYXaCKIxyTl0JG0qrk5bHAwCO9dl4C8Z/8Ja1xs0HUtMWBI2f7YYwwLrkKVViwOM9QOn0qlKlb4Xt3XX5EuNZvWS3/l/+2PIbXwf4PtYBHB4z3ZtUhlW40+aaN2WXfu2NIQq9ti4APPtSXXhPw21y5tvHFqICBsS50N5nQgcHd5gBPJ5I+mOtfRVFTz0bW5X9/wDwCuXEXvzL/wABf/yR8wXPh/QdKtIbW815/EFnPeRyzwWOkPbnKndl+ZMgnvgYyeRXo/im68I+K9Es7TWtajjubaRmEtvaNgIcjYAc/wAOAT7V6xRTc6LVnF/ev/kRKFdO6kvuf/yR866p4R8KzM/2Dxfp1spLBFl0BpQitsLAYkXklOSMZyRitrXLDwzqtjpMM3iy0+0adaCBbhtHdmZg2QQC+FXjG0f99V7hRS56Nrcr+/8A4A+Sve/Mv/AX/wDJHz1YeGPC9tG4fxlZzuZldGfRH4UADBHmYYgKME9OeDUY0DwzazRy3HipNT3KkS7dHdXRgRhy5cgIoXgEcZPPNfRNFNVKP8r+9f5By4j+dfc//kjk7bxz4PtreO3h1AJFGoRFEL4AHAHSpP8AhP8Awp/0Ev8AyC/+FdRRS5qP8r+//gByV/5l/wCAv/5I5f8A4T/wp/0Ev/IL/wCFH/Cf+FP+gl/5Bf8AwrqKKOaj/K/v/wCAHJX/AJl/4C//AJI4XXvip4T0mGGZ7medJJRG3lQsSgP8WCOR9K7HS7611PT4b6zk8y3mXcjYIyPoaW+sbO+EYvLWG4ETiRBIgYK3rg96sDgYHSipKi4rki0/W/6IdKNZSbqSTXSyt+rPgT4Hf8lp+JX/AF/XH/pU1e214l8Dv+S0/Er/AK/rj/0qavba/HuKf+RnU+X5I/SuH/8AcY/P8woornPEmralYa/pdtbTabHaXG5ZVuA/mO2MgIV4HuTXhUqbqS5Y/wBWPXnNQXMyDxd4Rl8QXf2r+2HtJYQhsysTHyHDZLEBwHz0wRxXO2nwsuLe9W6XxJEribziY9N2tu37uD5vHUj6VrWvijXJrbT9S+x2T6dcW8pkaN8t5ysQABnOMDJ4P4Vfu/Egn8K2es6Vd2wWa4jiaS4hZVwX2t8pII74zXqQq46hFU4yVr22Ts+23l+p58oYWs3OS1tfqrq1+/n+hz9z8LVki2praBhN5nz2O5WGGHzDzBuY7uWzzgcVB4Y8MajpvxGhmuLW4vYLS2WGO9mjKLwmN68EHsNu/wDCug1fxNdRXd7LY3Gn/ZbIqPIkyZbvP/PNgcD06HJq7omt3U39pNfLG/2dyY47aMs2zOByCd3Tnpj0qnisZ7KXO7pq3nrbsvP0E8PhudcujTOfu/hzc3umHTLzxI0tmt412kK2ZRS7PuIcrJlh6YK/jUh+HEc2o6hd3msGUXIi8hY7QIbZo+jBtx3HGQc9c11n26ebSbi7t0iDiMtCvmK3OP4uQB+f41zXhrxZqWpX1lFcpaqsn7qaJUIk34JMi8kbBjHf61nDE42UZOMtt9F69vIupRwqkuZav1/z8ynqnwvsbq8v57bUPIW7jSMK8LSGEKQcL+8C4OP7uQT1ra0vwimn6/NqkVxabJHVhCLLGwAY+Vt5wffHGeneqEXj6EXt2ZrVvsqyxxQLvjWX5iQWILcjI6dfatXTPFSXt/b2h0m8t/Pdo98skWEdc5UgNknjsD1FFWeP5OWb0t5dl/khQhg+ZuK1v593/wAE6KiiivJPSCvOvih/yUj4Zf8AYej/APQhXotedfFD/kpHwy/7D0f/AKEK9zhv/kZ0vn+TPKzv/cany/NH2nWN42kMfha/2nDPEUU+54rZrA8b4ls7Kyzj7TexJ9QGyf5V+vn5ucN8K9QtNHvNVju2dcMEG1C33SR2rvf+Ep0f/npP/wB+H/wrlfhIc614h/6+D/6G1ei02JGJ/wAJTo//AD0n/wC/D/4Vwmt+H/DWs+LL/WtQv5pYbq3SNbcWcimN0YEPvDDOMdMA+pI4r1avO/E/xC1TS/Fd9oth4e/tAWsEUu9JHLEMwDnaqHhQc8En1AHNLqh9GWfCE2leH5dSxq99dw3dx5sUUkEn7gYA2jJOfXgAe1Xda1TR9QuLOcXM6NbSFsGB8MGUqR064PBrS8KeJbPxD9tW2SWOSzm8qVJI2UjjI5IweD2yKteJNT/sjSJL3yjKwZVVR6scDPtzTfQIq+iODbQfBLfZS1zqhe0YSQMEIKSAFd4+Xrg49PatzwzfaFocNxHDPOVml3hfJfCgAADp7c+9ZR8XeMF1Frf+xrSSJboxCRJMiTGdwHPRQMlvfGBXdaHfjU9Jtr9Y2jEybtrdRQtrierOP8V/2Br2oaXdtMkbWc/mSeZphlaZNpGwMcbeuc88jpXnSfDPQ7c4svEMcY3ysWm0eaZ28xw2WZpuvHOMA+gr0f4ifEH/AIQ3WrK3udNS7tLmInMV0iTh9wAAR8KV55O78K5qy+MoVr7ULrS57nTy+bSO3aEOkYRCWZjJ8xLOBtAyMc8c0JX1RTb2OU0LwBYvb3gvNae3YTeXEjaK4jmQY/eSJ5nztwShyNnvWhe/D3SZbCwsrfxJDBHbCVZidBZmuN56s3mAggfXJ5wK60fGCxhuXg1Dw5qVgUZQxlubZgFO07srIeMMD61CfjHYyXMRj0i6SxB/e3Qnt5AGDMuwKJMtkrwy7hzzind6E90c/F4N0ODXnuZtRW6spLjdbWkOjNElpGWDOpbc2QcY6DrW54x0PRPEOtNqH9prbRmFIzA2lNKshQ5UvlgGA7AAH37VqeFvivpuveJF0L+x72yuDlS808DIr7d235HYnjuAR71Ql+K8iiGGTS4oZvNuEunE4ZI1jyUZC20PvAyOR0PpQ27LyHa9/wCvM5mLwRo7Q6jazaqslzcRyst5/YhSJJHbKYjDc7BuHDD71Z+keC7PRNc0dr29n121tbo3YW20xrVFlDZBfLSZ6nnKcDGe1dtqnxgtLSOJ20W8jTeNztPbHeN2NoHmggng+2RmtHw38VNO1/WtH0ux0XUTLqSSSMxeIrbKgBy+H56j7ucd6cb6W6Ck7ppnO6/4M8IalqupajHeyRS3hZ0WTTzIkMhwd4GQc5UHqKqeGvB9noniq21iLxLbtDC7sYY9AaOR95JbMnmHqW5O3kACvb6KlO1vIb97c8Hv/AOlTaVZ2Vv4lETRzTzXTy6NJMJ2kJ4UNL+7ABxtU4PXAqg/w4jViLXxvHbxPH5ciL4ec7lxjj99xxn1619D0URbjsD3ueZeG7Xw/Yx3TI00CT3TzeWbJhkY+UEegYs2D61zEfw/8OR2sKprCNdpDIpuJdKlkPnNKHEiBpDs24wFHHfivdKKLgfPdt8NNLtfE7aza+LXi3zmaXOkzPO5LhifMaYgE4xkKBg4xXSfDvw/Y+FNeOpTa9BexiJooo4tEeB1U46v5jZ6ZOFGTk+1ewUUJ2VkD1MT/hKdH/56T/8Afh/8KP8AhKdH/wCek/8A34f/AArbopAc9feJ9JeynRZJ8mNgP3Den0rlPgrqNvHbT6Y4k8938xSEJXGPXoK9F1H/AJB9z/1yb+Rrhvgh/wAgC7Pfzx/6DT6AegUUUUgCiiigAooooAKKKKAK2rf8gq7/AOuD/wDoJr5b8Gf8ippv/XE/+hNX1Jq3/IKu/wDrg/8A6Ca+W/B24+E9OCkBvJOCRnnc1NCZr1j+Nv8AkUNV/wCvY/zFcdP4u8UReDp9Y8zSjcR6wLEL9mfYU3hc/e685rsPGgYeDtUDkFhbHcQMAnIq+n9ev6i62O3+MP8AyUrQv+xbm/8ASiGsGt74w/8AJStC/wCxbm/9KIawalDYUUUUxBRRRQAVya+A9MM9402patPb3t0Lu5tJJU8qSQdM4QNgYHGe1dZRR1uByj+AtB+1391CJYHvg3mBY4m2FvvFSyEjPoSR7U+bwRpj28kEV9qVuktj9hlEUqfPHnIzlTgjJ6YHtXUUUW0sO5yH/CAab5yy/wBrawGV4HA86PGYRhP4PSm2/wAO9Ih+3n+0tYle+KGR5J0LKUbcpB2dQfXPFdjRTv1EctJ4I06S8ub5tS1X7ZPcrdC4Eqb4pVXbuT5Mcjg5BqvdfDvRZoGgS91S3ia3+zskUyAMu/eTyh5LcmuxopLQZj6P4ftNM1S61KOe4mubpQsjSbAMD/dUZPHU5rYoooEFFFFABRRRQA2T/VP/ALp/lXr/AMA/+SQeHv8Arg//AKMevIJP9U/+6f5V6/8AAP8A5JB4e/64P/6Mekxo7miiipGeF/tif8i14Z/7C/8A7Revnivof9sT/kWvDP8A2F//AGi9fJXxAvLs3Fjpems73UhaV7dXMfmoB03jp9BX2WRV1QwMptX97/I+B4kw7xGYwpp293f0bOurqPg5eXFj8YPDVza6fPqEq/awIIWUM2bd+csQOK8e8B69fXRi0lds7wqWupLhyrxHd9wZ+9j1r274Bf8AJcfC/wBLz/0meu/G4qFfL51IrS36o83LsHUwuaU6Unrd/k9f+HPpj/hKtf8A+hF1f/v7F/8AFVWOtag16983w3vjdPH5TTnyPMZM52ls5Iz2rt6K+G9tT/59r73/AJn6P7Gp/wA/H9y/yOKt9f1S3lmlt/h3qEMk7b5mjaFTI2MZYhuTjuan/wCEq1//AKEXV/8Av7F/8VXXUUe2p/8APtfe/wDMPY1P+fj+5f5HGyeI9ZkljlfwDqpkjzsbzYsjPX+KiDxHrMAcQ+AdVTexdsSxfMx6k/N1rsqKPbU/+fa+9/5h7Gr/AM/H9y/yOR/4SrX/APoRdX/7+xf/ABVU77Vry+uba5vvhnd3U9q++3kmEDtC3qhJyp9xXdUUe2p/8+197/zD2NT/AJ+P7l/kecMLVtQk1BvhCpvJCTJcG2tfMckYOW6nNXdM1W70tXXTPhnd2KvjeLdYIw2BgZ2kZwK7qij21P8A59r73/mHsav/AD8f3L/I5H/hKtf/AOhF1f8A7+xf/FUf8JVr/wD0Iur/APf2L/4quuoo9tT/AOfa+9/5h7Gp/wA/H9y/yOR/4SrX/wDoRdX/AO/sX/xVH/CVa/8A9CLq/wD39i/+KrrqKPbU/wDn2vvf+Yexqf8APx/cv8jkf+Eq1/8A6EXV/wDv7F/8VR/wlWv/APQi6v8A9/Yv/iq66ij21P8A59r73/mHsan/AD8f3L/I5H/hKtf/AOhF1f8A7+xf/FUf8JVr/wD0Iur/APf2L/4quuoo9tT/AOfa+9/5h7Gp/wA/H9y/yOR/4SrX/wDoRdX/AO/sX/xVH/CVa/8A9CLq/wD39i/+KrrqKPbU/wDn2vvf+Yexqf8APx/cv8jkf+Eq1/8A6EXV/wDv7F/8VR/wlWv/APQi6v8A9/Yv/iq66ij21P8A59r73/mHsan/AD8f3L/I848XePfE+lWEFxa+BtQ3vcJHtldW3gnoNhJz+FdzoV5c6hpUF3eafNp08i5e3mILIfQ4q9RSqVacoKMYJPvqOlRqQm5Sm2u1l+iPgT4Hf8lp+JX/AF/XH/pU1e214l8Dv+S0/Er/AK/rj/0qavba/HuKf+RnU+X5I/S+H/8AcY/P8wqCa1spLhLma1tnmRSqyvGpdQeoDEZA9qnrkvFukeIL7xLpV/Ymym06z3mW2kkKO5ZSD1BU9eM14lCCnOzlbR/lt8z1a0nGN1G+35/pudJaw6fFFHDaw2ccag+WkSKFAPXAHGPXFMnsdLexFnPY2DWeflhkhQxZz2UjHWuI0DwJcWVhaSkCC/iWeNMSrtihdtwQ7QAWzxlcDnpWpfabr154Ks7XUNN0+91KG4jkaBGVItqPkYLZAOAO9dM6FNTXLVvr/nrv+vUwjVm4+9Ttp/lpsdGLHSo5rb/QbBJYBttv3KBoh6JxlR9KmtobSFpTaxW8RZt0piVVLN6tjqfrXH6noWsaldzXFxpdn9pvApjumnUyabjqqHqc9fl/Gren6Fd29hrkBsYlF4HMarOA8rHPJdcEDp15HriplRjy61Nfl/n/AFvsVGo+ayhp/wAD0OneC3kSRXghdJf9YGQEP9fX8ajitbKKaNorW1jljj8uMpGoZE/ujAyF9ulVrC3v0stMVp0tjBGguYdgk8zC42hsjHPfmudstE8RW2qeILsvBI93G32O4DATKx+6oJJCqMdCAM881nCmnzLnSt+Otv8Ag9dC3N2i+Xf8Op0kmjaQ8jzHSdO85zuaQ2kZYt6k45NPtNOtYPLkaKKa5QsftDRLvy3Ug9s8dK4S0sfiWY2jnnkVTEAzfbIC5IxnaQuFJ55II56V3eix30Wk20epSrLeLGBM69C3+cVeIpSpR/iKXo7mdGpGpL+G16ouUUUVxnWFedfFD/kpHwy/7D0f/oQr0WvOvih/yUj4Zf8AYej/APQhXucN/wDIzpfP8meVnf8AuNT5fmj7Trn9fIm8UaFanna8lx/3ymB/Ougrnz+/8ekEcW1gSD7u3+Ar9fPzc4z4a3F7b6vrps7A3ZM53YkC7fnb1ruf7S1v/oX3/wDAhK4/4UTww6xr5mlSPM5xuYDPztXoP2+x/wCfyD/v4KbEjO/tLW/+hff/AMCEqoftX26W+/4RC3+1yxiKSfdF5joDkKW6ke1bn2+x/wCfyD/v4K858WeH9W1zxdf3UOtJYWLWkQt5ob6QMZEcNt2CUKAcHJwD05PShbjtodfbz6jbyTSW/hZIXnffM0csamRvViOp9zT573VpoWim8Ol42GGVrhMEVS8GTatavqcWv6lZTxfad1nIkg3MhAzu5Pf2H0q74pl+2aJNb6dqEEc5Kn/WD5lBGR+IoYR1ZHLqWpeV9nk0JQrDZsa7QZ46daljv9YjjWOPw6yooAUC4TAFcevhWYTRXNzq+n3pt7w3UQmVHkAIYFclc5wQFIIK46kcV2vh+4W10W0t77UIJblIwJG8wcn/ADxR0EZGs6fDrUqTax4C07UZIxtR7tIZSo9AWBxUUWj2UUEdvF8PNJjhjZmjjWKAKpYYYgYwCR19awPi3o3iPXtUim8M65FYxLptxDKftRAldsbUCiVNp6/vOSK5++t/iJZeGLk3HiS7tjAVbfb6jbEqqr/CXRjsxgEHcxbnOKS2/ruVbVHez6Np9xKWm+HejyyYAJeG3Y4AwOo9h+VLFpVgPLSL4f6QPs5zGqx2/wC6J544+U1wGj2XxFmMGoT6tPIrpHKpXVLVJWG1xsdhHgjLBumOw5rd+G+n+JIftb+JvsdpNdSRSXM8V9G8lwUUjBKAcngE4HHpVWJudJa6PZ2t3Fd2vw80qC5hXZFLHFArovPAYDIHJ4HrRcaZZy28VrceANKeFMiKKSOAqOudoIx3PT1NefaP4Y8XaJpzSt4wv7Zrm7uZrgJqSOlshZjFkzGVnzlRhNoHpUfiTSPiJPeWVxbalcahLbyR3EEzanaRpDkZZdrR7iwJIz0K44zS3sN31O+PhzSDEIT8M9DMYUKE+zW+AM5xjHTNVbPQrjT/ABJBqGkaT/ZUEcWxtMs2hiikOc7iFI9eeD9RVTxfLeSf2J5t5MdUn1KFhFa3bLGiRrltzKduDyTuyDxxXPeD9P8AHy67aal4gtrGS5gkmK3U2o28jorRlQMxqpbkjt2prcT2PVf7S1v/AKF9/wDwISj+0tb/AOhff/wISvOdS8M+JI/FGuazpOvtGGs4YbNTqDFpWGfNZQ8hijY54zGfrVW40z4mTsZI/FM9vMgIic39syAmIgHYE+bDYzkjJ5GBS6FW1PUP7S1v/oX3/wDAhKP7S1v/AKF9/wDwISuM8I2fi6Pw/q8Gt+J55dQlgWOzkuLmDAOwbmxEPlO7Pc9eK56/sfHkFrZw+GRdaTGyyC6R/EMVxtb+FlMoc8nn73tinbWxPS56p/aWt/8AQvv/AOBCUf2lrf8A0L7/APgQlcp4btPFUGp6zDrXij7dp9xcx/ZC8kKmGAL8wUphixPUkD2rkofD3jaCz1QaHqDaFfu9wftcms/bvtQZyY9kcrssRUEeg4xzSGesf2lrf/Qvv/4EJR/aWt/9C+//AIEJXm0OnfESDVQ48TXM1u7hnLX9sB9wA5XYcZ54B4bnpxXXfCyTXrHw69v4w1QXOoLO22WW7ilLR8bfuKoBHQ8dRmnYVzb/ALS1v/oX3/8AAhKP7S1v/oX3/wDAhK0ft9j/AM/kH/fwUfb7H/n8g/7+CpGZF9qOtGynDaC6gxtk/aE44rl/glNcCxurcWrNb7wxn3DAbH3cda7nUL6yNhcAXcBPlN/y0Hoa4n4JXNuuk3Nq00YnMoYRlvmIx1xT6Aei0UUUgCiiigAooooAKKKKAK2rf8gq7/64P/6Ca+W/Bn/Iqab/ANcf/Zmr6k1b/kFXf/XB/wD0E18teDufCWnDJH7g8jt8zU0JlG/8DaDex3EMv29IJ5xctDFc7Y1lBzvUY4ORV3xmu3wbqi7mbFqRljknkda4+41TXtNjNhqWo3k9le3W2w1W2CeZE2//AFMvyleezYrsfGq7fB+qrknFsRk9TyKpbCe523xh/wCSlaF/2Lc3/pRDWDW98Yf+SlaF/wBi3N/6UQ1xHii01O6XTzpjMGhvY5ZgJhGGiB+YHPXjtSQzZorhLLwx4i/tG4vn1GWz/wBMkkgg+0NInlsuPm+c/gPfoK6jwzHq0Wiwxa0YTeqSGMRypXPy85POKa2E9zToopso3Ruu0PlSNp6H2oYxI5I5M+XIj467WBx+VPrzLwp4N8TaObUQPb6cklzO94tn5S/uySYwx5MmCR0xgcVLd6T8TDbL5OqSGXzQXAuoBuHOSpK4CnjCnketFw6s9GdlRdzsqL6scCkWWJyAksbEjIwwORXn17oPi/VvAWsaNrUUV1eXEiG2825ibC4GeQNowQSMjvU/hTwtqWm67Z3p0+CzgjRkkUzRSEDGBgoFwSTyANv401uJ7XO9ooopAFFFFABRRRQAUUUUAFFFFADZP9U/+6f5V6/8A/8AkkHh7/rg/wD6MevIJP8AVP8A7p/lXr/wD/5JB4e/64P/AOjHpMaO5oooqRnhf7Yn/IteGf8AsL/+0Xr5p1bR9M1YINQs0nMZyjEkFfoRzX0t+2J/yLXhn/sL/wDtF6+eK+24dhGeDlGSuuZ/kj884rqTp46EoOz5Vt6syo/DmhRzRTJpduskI+RgMH8fX8a9K+AX/JcfC/0vP/SZ64qu1+AX/JcPC/0vP/SZ6781pwhgavKktP1R5uSValTMaPPJvXq/Jn2NRRRX50fqoUVzPji/8RW9xpVj4a/s1bu9mkVmvg5QKsZb+HnPFZXl/Fz/AJ+PB35XH+FdMMM5RUnJK/dnLPFqMnFQbt2R3dFcJ5fxc/5+PB35XH+FZEniPx1GZRJ4k+H6GKUQyZlm+Vz0U8da0jgnL4Zp/P8A4BlLHqPxQkvkv8z1KivNrLVPiPegmz1nwJOPNMOY3nb94Oq9OtEup/EiLU/7Mk1fwOL7yjN9mzP5hQdW24zij6lK9uZff/wA/tCNr8kvuX+Z6TRXnenXPxTv7SO6trzwe0ci7l3JcK2PcEZFWPL+Lf8Az8+Dvyn/AMKl4Szs5x+//gDWNurqnL7v+Cd5RXmVtrPxCur0WNvrngOW6LOgiV5yxZPvjGOozzUuraj8StJhSbU9X8DWccjiNHmadQzHoBkdar6jK6XMrv8ArsT/AGhGzfJKy8l/mekUV5vpuo/EnUmnXT9X8DXRt5PLmETTt5b/AN08cGrnl/Fv/n58HflP/hSeDcXZzj9//AKWOUldU5fd/wAE7yivO57r4nwXtvZTal4Jjubjd5MTGcNJtGTgY5wKseX8XP8An58HflP/AIUvqlvtx+//AIA/rv8A07l93/BO8orhPL+Ln/Px4O/K4/wo8v4uf8/Hg78rj/Cj6r/fj94fXH/z7l93/BO7orhPL+Ln/Px4O/K4/wAKPL+Ln/Px4O/K4/wo+q/34/eH1x/8+5fd/wAE7uiuY8E6h4invdU07xL/AGa11aGJlaxD7CrgnndzniunrnqU3Tlys6aVVVYcyVvUKKKKg0PgT4Hf8lp+JX/X9cf+lTV7bXiXwO/5LT8Sv+v64/8ASpq9tr8l4p/5GdT5fkj9D4f/ANxj8/zCo7pmjtZXQqHVCVLdAccZ9qkpGVWUqyhlIwQRkEV88j2jz7RPEniqS1try7k0i+tis0c0lnGyZmU8BQx3YAzkgEH1rYvPEyz+EbPW9NvoIUmuI42luYCFwX2v8pII74NdNFBBFGscUEMaICFVIwAoPUADpTZLSzkt/s0lnbPB2iaJSn/fOMV2zxFGUlLktr+GvSxyQoVYxa576ficnq3ii5W8upbC9sPs9rt8q2dC0l9nujg8AdOA34Vq+F9Uu7+5v4byW3cwyHy1hThUzgZbJyeOehz2rWWzs1aFls7YNCMQkQrmMei8fL+FSRQwxFjFDHGXOW2IF3H1OOtROtScOWMde/8AX9a9i406nNzORSt9SL3rWrwFiAzeZCd6ADsT2P171zGm+OGbRdX1i8tyUspABaImx0UkgEu5AYnrgdPeu2VVVdqKFGc4UYGaia0tGjkja0tikp3SKYVw59SMcn60qdSkr80L7dfPX7ypQqO1pf1Y4sfErTWEipYTvIhHyCeLkc5Od2O3Tqe2a7a2lW4top0DBZUV1DDBwRkZHaoE0zTI1Kx6ZYopIJC2yAEjp2q3Srzoyt7KNvncmjCtF/vJX+QUUUVznQFedfFD/kpHwy/7D0f/AKEK9Frzr4of8lI+GX/Yej/9CFe5w3/yM6Xz/JnlZ3/uNT5fmj7Trn9CzN4m124PIVooVP0Uk/zroK5/wWN9pqF0Tnz76VgfYcD+Vfr5+bnH/DHTrHUNY10XtrFcbJzt3rnHztXd/wDCN6D/ANAm0/79iuB+Gq6m2r65/Zs1rGfPO/zkLZ+dumK7jyvFP/P5pf8A35f/ABpsSJv+Eb0H/oE2n/fsV594r1i30zxPeaPpfhHTdRNrbRTso80S4ZwrtgRlcKDnhs+2Oa7vyvFP/P5pf/fl/wDGq01rrMUz3M1xoMcjqEeR4CGZc8AknkZ7ULcfQoeEm8L+IjfpDokUMtlP5MsckBBBwCOSMHg9s1f17T/Dej6Y99PpFsyqVUAR9WJwB+tSQWfiCN5Xgm0VGkbdIUt2BZvU4PJpuoWmvz2ckd5daQ0BHz74nxj86GEd9Tj11rR7i6gjtPDenohvTbTC5WRHQYbBGEIyzKQuSB6kV2Wj6V4c1TS7e/g0i2EcybgGj5HqPzrLnkkjZYJtS8NI8kpiXMZDGTbkgHOd2Dn1rVtbbxFDbRx291pCwqoCBYXxjt3o6COK+IusWHhfxVoukW3hnSLmG/WR5XlaRXQL6BY2Xn1ZlHvWBP8AFHwXHZeafAl1NO6ZitYGt5ZJG4O3CuQODnJ44616JrFjcT3Vv/a8nheW4B/cfarYFwf9ncc/lR/wjdwiv/oHhdVKkN/xLxyO4PtSWw+pwc3xC8OQ2NjdD4cX0q3aTyBIWt3ZEiOGJAfnnsOahs/id4OnkMEngae1uiibIJ5rZHLvjCN8/wAnXlmwo9a6x/Dd9NqNnrlnr2k2djbRGJrW3hCW0qls4b05HQda0rbw95oZrez8JSDBjYx2Cnjupx/KqTQGNHqVldaVrM0XgOG3utNj3GK6nhKOxAIGYyxwQScgHpXF6f8AFDw4k09pd+FYtTupLsR2g0yFWAQhM7gzBhtLHLELkDgZr1a10fXoYJ4ZLrR7lJ2y4ktjgr0C4HGAOlVJdFW3n8uWHwjFLNhdrWSqz46D3pX1DoeexfETSbDTyb3wV/a8mVUS6asSiQtI68oz5UKFySTjPHXivSfBkGg+JPDttrK+G4rJLjJSOXy3bAOM5QkdvWq2p2sdi1pp+ot4UgN9J5FtBLZgec/3tqr3Peti2s/ENtAsFtNo0MSDCxx27Kqj2APFPoK2xa/4RvQf+gTaf9+xR/wjeg/9Am0/79iqFhd63fm4Flq2i3BtpTDMI0Y+XIACVPPB5H51Z8rxT/z+aX/35f8AxqRk3/CN6D/0CbT/AL9ij/hG9B/6BNp/37FQ+V4p/wCfzS/+/L/40eV4p/5/NL/78v8A40ATf8I3oP8A0CbT/v2KP+Eb0H/oE2n/AH7FQ+V4p/5/NL/78v8A40eV4p/5/NL/AO/L/wCNAE3/AAjeg/8AQJtP+/Yo/wCEb0H/AKBNp/37FQ+V4p/5/NL/AO/L/wCNHleKf+fzS/8Avy/+NAE3/CN6D/0CbT/v2KP+Eb0H/oE2n/fsVD5Xin/n80v/AL8v/jR5Xin/AJ/NL/78v/jQAX3h3Q1sZ2XSrUERsQdg9K4/4L6bYzWM+pTW6PdRShUkbqox2rqr6LxP9in33ellfLbOInzjH1riPhhp+qaloGpWdvqH2GxnUxtJGP36OV+8hIx+dDvZ2BWudfqHxE8D6eYftnijTIBMkjxlpwAVRirHPsQR9a2NH1zSdYhgm0u/hu454BcRNG2Q0ZOA30zXmOkfAvR49L0bSddvINcs9LklkBnslSWXdIXWNipwYwSTtIJJ5yK6fSPAdxpPifTdU0/XpbaxtopEudPjixFOT9zv8oUcAc9Se9VZdxPyO4oJABJ4A60UjgsjKMZI7jIqWMpafrGlah5n2HUrS58ttr+VKrbT6HFFhqtlevKkMm145GjKuNpYrjJAPUc9RxXiUH7P+owRXMcHiuxg829kvUki0x0dZGdm2nbMAU+YgrjkeldV4M+FdxoviGz1q/1izvZrdbmPZHaSRqscwX5U3SttwV754J6UIJb6HpkdxbyKGjnidTnBVwQcdalBBGRyK8f0n4LzabqNlNbeIlS3tHdlgFu4GC7Nt/1uMNuw/HzADG2vWdOgNrp9vbNsJiiVDsUqvAxwCSQPxNOysD3sN1b/AJBV3/1wf/0E18t+DgG8J6cGGQYTkf8AAmr6k1b/AJBV3/1wf/0E18t+Ddv/AAienbvu+Sc/Tc1CEXbOw0+ztTa2lpawW5YsYkUBdxOSceuao+Nv+RQ1X/r2P8xXk3h/UNJsb+WXVbcXGjtrkqpIksheGX+BmGeY+vTgV6x40YN4O1RlOQbYkEdxkVfRMT0djt/jD/yUrQv+xbm/9KIawa3vjD/yUrQv+xbm/wDSiGsBmVcbmAycDJ6mpQ2LRUS3Nuz7FuIi+cbQ4zn0qQEEAjkHvTELRRVfUb2006ylvb+4jtraJd0ksjYVR6k0DLFFVNK1Kw1azW8028hu7diQJIm3KT9at0xBRWbrmvaLoaRtrGp2tishwhnkChj7VSi8aeE5ojNF4i0541kWIsJxgO33V+ppLUZv0UUUCCiiigAooooAKKKKACiiigBsn+qf/dP8q9f+Af8AySDw9/1wf/0Y9eQSf6p/90/yr1/4B/8AJIPD3/XB/wD0Y9JjR3NFFFSM8L/bE/5Frwz/ANhf/wBovXzxX0P+2J/yLXhn/sL/APtF6+eK+44a/wB1l/if5I/OeL/98j/hX5sK7X4Bf8lw8L/S8/8ASZ64qu1+AX/JcPC/0vP/AEmevQzj/cqnp+p5mQ/8jGl6/oz7Gooor83P1k5/xD/yNnhn/rvcf+iGroK5/wAQ/wDI2eGf+u9x/wCiGroK2q/DD0/VmFH46nr/AO2oD0rzW4+Gt7Ldz3Q1iJWkMiBPJJTy3J3HBPDYPGOO+K9KrybXdc8SNqd2dK1LVjaeYVVPsXzpIMhQMr/q2OB3PfIrfBe15mqbt6mGOdJRXtFf0Onk8EvaxxDQb8aW0cyMDGmcoAN+c55bHbtxU3iHw7rV54kbVtN1G0t1exNmVliZmALZLAgjnisq31DxVokUbasbvV83aiT7PEFK7wMJ0+6vUnn0zUvju/1231mSOG41G0tRZ7rE2cAk8+5z9x8qcDpxx9a2SrOaXMnvr+fmZN0VTfutbabddPIoT/DbUprdg2vSJcSQQxSzRyyq0nlk8E7s4I/Hip7nwDq7adqUFvrYjnu5IzFK8kzmFFABA+cckjOf0rK1TxX43tLqEXdqsU1vJEWhhhkKSq0WXDkKeA3HynrV1/H/AIoYXEkfhZYokjiMYlaTzHLYz8oU8Akj8Oa6GsZo1JP7vL/gHIp4LVOLX3+f/BHHwRqkG661TVEuIQ08ki2kUgmYyRhPlIOcjANaV34Ovb3wZZ6Q14onFxFcXMkzSNv2EHA+bK5AHQ+tdnZtM1rE1x5YlKgv5edufbPNS1wSxtW612/Q9GGBo8r00af4nnP/AAr3Ukinht9aWGB7x7hIkaUbQwAyW3bmYY4ycVVtfhz4it70TR+JuBJv3F5i33g3QvjoMdMcmvUKKazCuuv4Cll1B9PxPNV+HWspEsaeJZtwnmlad3d5PnUr8uT8hwe3HFSReANYitIrePXXxHatD+8nmcsT3zuBx+vvXo1FJ4+s+v4DWX0F0/F/10KukW0lnpdtaTTedJDEqM/PzED3yatUUVySbbuzsjFRSSCiiikM57Q/+R18Rf8AXO0/9BeuhrntD/5HXxF/1ztP/QXroa2r/EvRfkjDDfA/WX/pTCiiisTc+BPgd/yWn4lf9f1x/wClTV7bXifwNBPxp+JWBn/Trj/0qavbdrf3T+VfkvFP/IzqfL8kfofD/wDuMfn+YlFLtb+6fyo2t/dP5V88e0JRS7W/un8qNrf3T+VACUUu1v7p/Kja390/lQAlFLtb+6fyo2t/dP5UAJRS7W/un8qNrf3T+VACUUu1v7p/Kja390/lQAledfFD/kpHwy/7D0f/AKEK9G2t/dP5V5z8UAR8SPhlkY/4n0f8xXt8N/8AIzpfP8meVnf+41Pl+aPs29kENnNKeiRs35CsrwTF5fhaz/6aIZD/AMCJP9am8Xz/AGfwzfyf9MSB+PFW9JhFvpNrAOBHAq/kK/YD83PNvhrqlhpur66b64WEPOdu7vh2ruf+Eq0D/oJRfka5P4Rf8hjxB/13P/obV6NTYkYv/CVaB/0EovyNcF4s8OeEPEXiKfWL3xRqDCWJFFoZ8wK6MGVghU9CM/WvV6858Ya742j8Y3WleHIYJLeKyjnzLbZAPmAOA+4ZJXOBgfjSXxIb2Zc8HXun6G+pLdeJ1voLi4823R1OYVwAQTjnJ5q94m1fQ9W0eWyj1hIXYqwYZ5wQcH2OKt+DNcv9XfU4dR0uWxlsrnygWHyyAgEFT3q94n1KTSdHlvYoDM6lVCgdMkDJ9hmm+nyCO+h55/wj3g+O7N7Dr8/nC9e+WN3yiysoBHTpx3zXX6Frmg6bo9rYtq6StDGFLnPJrEPijxW5kzo5tfK1c258yIlXttoPmA59Sema7TQb1tS0e1vpITC00YYoexprb7vy0F1POPiJY6V4m17T9Qgv/DjJBC8Ltf2JmljDEfPE38LDHBrlL/wbOdn2Px/C7R3HmCS5lui0q4+8+1wN46YAC4HTNek/EvXNc0i4sU064FjbSZ3XH9nveGSQfdi2qRt3f3jXDT/EfxrYeLBHqGjOxA8v+zoIJiCCqMG3+XjfuLD72MZzzUxdtv6/r+ug2t/68jV1zR9G1DSfE9iuuaaG1yOFd8sUjrGUUBvkJ29sjAHJ5zXNXHg6f+2muLHxppGnWvkiH/RIZ4XYYILsqMELtnlsZ4613vwl8YeKfFV1epr+h2OlrbIp2wySuSzFuMsig4C84J616HVbMLnjGk+FtFtrywurnxfI/kENNbpcXPlMQeFXL5CgeuT61P4y8PaD4i1TSdQfXtPW40+Sa482S23u8zDCckEhFwOAQeOtewUUriSPBf8AhDY2ubm5m8crPcTSzzrPJPclo5JFAG0BgFQH+HkYplr4Pla5tJ7zx+ENtdCbFpcXKeYBuwW3MckbsBehxzXvtFFxnnPwyex8LaXdWeo+ILO9aW4MiPGJM4wB8xckljjJ5xknHFdZ/wAJVoH/AEEovyNbVFDdxWMX/hKtA/6CUX5Gj/hKtA/6CUX5GtqikMxf+Eq0D/oJRfkaP+Eq0D/oJRfka2qKAMX/AISrQP8AoJRfkaP+Eq0D/oJRfka2qKAMX/hKtA/6CUX5Gj/hKtA/6CUX5GtqigDn77xRoT2U6LqMRYxsAMHriuR+DGrWVvbS6VNIVuppA0a7Thhj1r0fUf8AkH3P/XJv5GuE+CEcf9iXcvlr5nnBd2OcY6Zp9APQqKKKQBRRRQAUUUUAFFFFAFbVv+QVd/8AXB//AEE18t+Df+RU03/rif8A0Jq+pNW/5BV3/wBcH/8AQTXy14P2/wDCI6fuGV8g5GM8bmpoRr/aQE8z7QAvTdv4/Osjxr/yKGqn/p2P8xXDRaHOtm0mi2Yv9Cvrz/TNNuYsfZnD/wCuiVh09R+IrufGoC+D9VVQAotiAB0AyKrpcXU7b4w/8lK0L/sW5v8A0ohrivE2kS6sth5M0ULWl5Hc5cMchTnaMevvXa/GH/kpWhf9i3N/6UQ1g0IZxUHgOIajPfTXiiZrp5oDDGF8pWGGBOMsT6muj8NWF3pejxWV7ffbpoyf3u3b8ueBj2FaVFC0VhPXUKzvEthPqmgXum208cEtzC0aySKWVc98CtGik1dWGnZ3OEh8BXkYkH9vTEnT47aOTzJNyyLwX4IGCOOmQKoXfw61qR4Xg8RRx+WG+QvcbVywOF+bJAxj5snk16VRTeokrHJXXhfVLjwXaaE+qWxuYZUZ7lo3YMivu2jJ3e3JrO1DwDeXetXWrC/sY7iXUob2MhJQI1T+DaG2nOOuK76infW/9dP8g6WA9aKKKQBRRRQAUUUUAFFFFABRRRQA2T/VP/un+Vev/AP/AJJB4e/64P8A+jHryCT/AFT/AO6f5V6/8A/+SQeHv+uD/wDox6TGjuaKKKkZ4X+2J/yLXhn/ALC//tF6+eK+h/2xP+Ra8M/9hf8A9ovXzxX3HDX+6y/xP8kfnPF/++R/wr82Fdr8Av8AkuHhf6Xn/pM9cVXa/AL/AJLh4X+l5/6TPXoZx/uVT0/U8zIf+RjS9f0Z9jUUUV+bn6yc9408P6hrn2CXS9dk0W6spWkWdLdZiQyFSMMcdDWH/wAIf45/6Khef+CqH/Gu9orphiqkIqKtbzSf5o5KmCpVJOTvd9pSX5NHBf8ACH+Of+ioXn/gqh/xo/4Q/wAc/wDRULz/AMFUP+Nd7RVfXavZf+Ax/wAiP7Po95f+Bz/+SOC/4Q/xz/0VC8/8FUP+NH/CH+Of+ioXn/gqh/xrvaKPrtXsv/AY/wCQf2fR7y/8Dn/8kcF/wh/jn/oqF5/4Kof8aP8AhD/HP/RULz/wVQ/413tFH12r2X/gMf8AIP7Po95f+Bz/APkjgv8AhD/HP/RULz/wVQ/40f8ACH+Of+ioXn/gqh/xrvaKPrtXsv8AwGP+Qf2fR7y/8Dn/APJHBf8ACH+Of+ioXn/gqh/xo/4Q/wAc/wDRULz/AMFUP+Nd7RR9dq9l/wCAx/yD+z6PeX/gc/8A5I4L/hD/ABz/ANFQvP8AwVQ/40f8If45/wCioXn/AIKof8a72ij67V7L/wABj/kH9n0e8v8AwOf/AMkcF/wh/jn/AKKhef8Agqh/xo/4Q/xz/wBFQvP/AAVQ/wCNd7RR9dq9l/4DH/IP7Po95f8Agc//AJI4L/hD/HP/AEVC8/8ABVD/AI0f8If45/6Khef+CqH/ABrvaKPrtXsv/AY/5B/Z9HvL/wADn/8AJHO+DPD2oaLJfXGqa9LrV3eMm6aS3WIqqAgLhTjua6KiiuepUlUlzS3/AK7HVSpRpRUI7ff+LCiiioND4y1j9lH4nN4x13XNC8eaTpianfT3G2Ka4R9jyM4Vtq84yKZ/wy58bv8Aoq1n/wCBl1/8TX2hRWM8PSm7yim/Q0jWqRVoya+Z8X/8MufG7/oq1n/4GXX/AMTR/wAMufG7/oq1n/4GXX/xNfaFFT9UofyL7kV9Yq/zP7z4v/4Zc+N3/RVrP/wMuv8A4mj/AIZc+N3/AEVaz/8AAy6/+Jr7Qoo+qUP5F9yD6xV/mf3nxf8A8MufG7/oq1n/AOBl1/8AE0f8MufG7/oq1n/4GXX/AMTX2hRR9UofyL7kH1ir/M/vPi//AIZc+N3/AEVaz/8AAy6/+Jo/4Zc+N3/RVrP/AMDLr/4mvtCij6pQ/kX3IPrFX+Z/efF//DLnxu/6KtZ/+Bl1/wDE0f8ADLnxu/6KtZ/+Bl1/8TX2hRR9UofyL7kH1ir/ADP7z4v/AOGXPjd/0Vaz/wDAy6/+Jo/4Zc+N3/RVrP8A8DLr/wCJr7Qoo+qUP5F9yD6xV/mf3nxf/wAMufG7/oq1n/4GXX/xNdJ8PPgV4y8EeI7bxB498Sad4ms4J4jApkmle2k3D518xQF9yK+rKxfHMH2jwpfqOqxbx9V5/pWGKwtJUZOEUmldWVtjKtVqSg05P7yLx027RordeTcXMUePUFhmt7GFwOgFclJef2qvhV1IbzpBM/8AwFDn9a649DXbCanFSWzJTurnlnw1t7641fXPsOoCzInO7MIk3fO3uMV3H9m69/0MSf8AgEP/AIquH+Gt89lq+ulLG6ut05/1Cbtvzt1ruf7dm/6AWq/9+h/jVsEJ/Zuvf9DEn/gEP/iq5fxJ4qHh/VH07UvElyk6RpJ8mkl1IdwgwQcHkjPpXU/27N/0AtV/79D/ABrCvLDSbzXZ9Zu/C+qT3U9sLZt8QK7Ac8D1z3pdUPoaGlNqGqRySWPiqGdY3KMVs14P/fVS6ha6rb2ck154jhWAD599ipB9vvVR0GOw0O4vptN8M6rC19MJp/3eQWAxxzxwKsa7df2vpr2U+h6uqsysGEQyGU5B6+opgvMxpvEUUd2NNm8UFZmnNr5TaX/GF3YPPTFdFaWesT20c1t4kiaFlBQrZLjHb+KsC60jSbi9a/fwzqv20y+f53l4/eYwGwDjNbOkX/8AZmmwWFvoWreXCu0ExDJ9T19aOgupieLvE48K3SW2s+J5YXe2kuEK6XuDqmMqCG5fnhepquPG+k+SkrePrWMGRYmD2ODGxXdhvm+XA656Yq14s0bQ/FF0tzrfhXVbp0tpLZN0YIRXxuKgnhuPvDkVRt/CPhuC0NqvhnxA0JIwryMQq90HzfdJJJXoSc0lt/X9bDfkWfDviltehvrrTfEyz2Ns0YiuorRJEuQ+cGPa5PUEYIBqOPxjbs0SyeKpYDJJPGwm0op5JhBLmTJ+QYHBPXjFSeGPD+i+HXlbTvD2vDzGRish3KpRSq7VzgYBPSq0vhHw3Ko83wzr8jbnZ2aRt0hYEHcd3PBOKbtcS8xs/wAQNDhjZm+IdhnahQNahfMZ87FBLAbiR0rpPDp1zWdDs9Vj1prdbqISCKSzQsmexw5H5GuZufBvhu4gEU3hzxC5yrGRpCzlxn94SSfnIOC3XFdP4fuI9D0a10mx0LWvs1qnlx+au9se7E5NHQNS9/Zuvf8AQxJ/4BD/AOKo/s3Xv+hiT/wCH/xVL/bs3/QC1X/v0P8AGj+3Zv8AoBar/wB+h/jQMT+zde/6GJP/AACH/wAVR/Zuvf8AQxJ/4BD/AOKpf7dm/wCgFqv/AH6H+NH9uzf9ALVf+/Q/xoAT+zde/wChiT/wCH/xVH9m69/0MSf+AQ/+Kpf7dm/6AWq/9+h/jR/bs3/QC1X/AL9D/GgBP7N17/oYk/8AAIf/ABVH9m69/wBDEn/gEP8A4ql/t2b/AKAWq/8Afof40f27N/0AtV/79D/GgBP7N17/AKGJP/AIf/FUf2br3/QxJ/4BD/4ql/t2b/oBar/36H+NH9uzf9ALVf8Av0P8aAE/s3Xv+hiT/wAAh/8AFUf2br3/AEMSf+AQ/wDiqX+3Zv8AoBar/wB+h/jR/bs3/QC1X/v0P8aAIb7T9dFlOW8QIyiNsj7EORj/AHq5j4Ix3H9n3UwuALbzAvk7Mndjrurp77XJmsp1/sPVFzGwyYhgcfWuM+DeqSwCTTF0+edJHDmeMZWPjHze1HQR6nRRRSGFFFFABRRRQAUUUUAVtW/5BV3/ANcH/wDQTXy34M/5FTTf+uP/ALM1fUmrf8gq7/64P/6Ca+WvB67vCOnrkjMBGR2+ZqaESP4j0X+0v7PbVIPtWduwv39M9M+1R+Nv+RQ1X/r2P8xXJS+G9cbwZN4KFipSS4aQan5ybADJu3lc7/MH0x711fjBfL8FalHuLbbTbuPU4xyavoLqdx8Yf+SlaF/2Lc3/AKUQ1g1vfGH/AJKVoX/Ytzf+lENYNShsKKKKYgooooAKKKKACiiigAooooAKKKKACiiigAooooAKKKKAGyf6p/8AdP8AKvX/AIB/8kg8Pf8AXB//AEY9eQSf6p/90/yr1/4B/wDJIPD3/XB//Rj0mNHc0UUVIzwv9sT/AJFrwz/2F/8A2i9fKfiXxBqOjapDGNNW7s3QyOYifMRV+8ce1fVn7Yn/ACLXhn/sL/8AtF6+YLuy1KTxNa6hF9lNrDE0bKzHeQ3U9MV9hkiqPBNU20+bp8j4TiJ01mEXVSa5Nnp3sV7vX5JTpUuj/Zbm3v5hDvdiChPPSvVfgF/yXDwt9Lz/ANJnryOXwjDF4ls9W02b7NCk4mntv4GI/iUdjXrnwC/5Lh4X+l5/6TPXbj/bfU63tfL06bHnZZ9X/tDD+wfe/fro/TyPsaiiivgj9MCiiigAooooAKKKKACiiigAooooAKKKKACiiigAooooAKKKKACiiigAooooAKKKKACiiigAooooAKKKKACiiigAooooAKKKKACq+pQi4064hbkPEy/pVigjII9aUldNAzzT4aySXGq2lq2cadBNj6OQB/WvSz0NeceA5fs3jrUbR49o2tCh9wxb+Rr0c9DXJgPdw8YX1SS/AzpfAkecfCMgax4gyQP35/8AQ2r0bcv94fnXl3w00yy1LV9dF5C0my4O3EjLj52/ukV3P/CL6H/z6P8A+BEn/wAVXay0bG5f7w/OvPfGFj4q1LxPdx6Je6vpkKW0bJOXia1mYOCVUffVsZBOMHNdV/wi+h/8+j/+BEn/AMVXn3irxHoOh63Npy+FNRvUSVYRLDdsfnwGbK79yqFOdxGD0pLdD6M7jwbP4iZ9Sh8RQRRiO5xayo4PmxkDnHYA8Vd8VXd5a6JNNpyh5wV/4CpI3N+Ayaw/DMPhLxAt39ggkLWs3lSo08oZTjIz83pWtJ4a0GONpHtXCqCSftEnAH/AqbCO5y1xN4xS+kkg+1HTDcu7GZ0EgQAbSpH8B5OMZ7d67Tw/cXNxotpNfqsdy8YMi+/r+I5rkGuvCSmNm066ED2v2sS+fJjyvMCZ+96sD9K6b/hF9DPP2R//AAIk/wDiqLWQranOfEabx8us2I8KtGNN+zy/aSkCSymXHyD5nUKM/WuZ8DSfFObXrZvElve28BmUXj+VAEdQrjC7ZSdmdpyAG56Guj8WSaD4d1OytrjRLmS3uUdmuBeMqqVGQoBfJY9q5nSvGPhW88U2+nPot4tlfvFDYOhuHleRlLMXwdqIuMZznNEOw5PTsLZy/FXSY/sthpdxcW66myxrM0TYgJcksxk3FOVwfvZ4xil+H6fEiPxdfz6xa6lDZ3Vud0s4h2m4CHBCrK2xAeBgc8ZApn/CbeFE8Qy6LN4cvlngubqKYrdsQqQpv3g7sNuH8IOR3qzf+NfANjDDLcaJr22eVI4tkM7ly43DGG6Yyc+xoWqT7/rp/XmD00/rQ1PBv/CxJtQWy8QzTx2TWJWS4McKOsvI3Aqx+bPbGMYPXisnStM+IOlSF7PUvEdzCzXayxX7W07HYP3DIwK7d/TBz74ro/A9x4P8X29zNpthex/Z32Os8kqN1IyBu6ZU/lXR/wDCL6H/AM+j/wDgRJ/8VQ1ZgmeS6XrXxrldkv8ARNSgWTaFK29qfL+7k587v8w9s1OjfFiK8jmisbsxqJAkLpDsiJD4k3ebkt0wpyPpXqf/AAi+h/8APo//AIESf/FUf8Ivof8Az6P/AOBEn/xVFwep5ONY+NsEt0j6JeXSGIfZmSK1XB7bsy9emR9cVo/YviF/wjOjJpFve6ZqA1S5kuUurlZI1iYMV8z5mJXJG0A8H2r0f/hF9D/59H/8CJP/AIqj/hF9D/59H/8AAiT/AOKoYHmGmS/GO1023jeGd5ILeMyiRYJHlOfmAbeMuTnggADHJNVdR1D4x+Tb3NvpGovdeZsceRbfIny7iB52DnBwT69q9Z/4RfQ/+fR//AiT/wCKo/4RfQ/+fR//AAIk/wDiqbetwWhyHws1jxfqev6gfE15bwwRRJFFYeUqyiVQN7FgSD16AnrXo+5f7w/OsKLwd4bimeaLTFjlk++6yuGb6nPNS/8ACL6H/wA+j/8AgRJ/8VSbuJI2Ny/3h+dG5f7w/Osf/hF9D/59H/8AAiT/AOKo/wCEX0P/AJ9H/wDAiT/4qkM2Ny/3h+dG5f7w/Osf/hF9D/59H/8AAiT/AOKo/wCEX0P/AJ9H/wDAiT/4qgDR1Fl/s+5+Yf6pu/sa4f4IMP7Bu1yM+eOP+A10N94Z0VLKd1tHysbEf6RJ6f71cp8FNPtZLK41JkY3KSeWrbiAFx6dKfQD0qiiikAUUUUAFFFFABRRRQBW1b/kFXf/AFwf/wBBNfLfgz/kVNN/64n/ANCavqTVv+QVd/8AXB//AEE18t+DP+RU03/rif8A0JqaEzXrH8bf8ihqv/Xsf5itisfxt/yKGq/9ex/mKoR23xh/5KXoX/Ytzf8ApRDWDXrfi/4caT4wu9M1a61XWdOu7WyNsrWE0aB42KsQwdG7qOmKx/8AhSWj/wDQ3+L/APwKg/8AjNSmM88or0P/AIUlo/8A0N/i/wD8CoP/AIzR/wAKS0f/AKG/xf8A+BUH/wAZp3Cx55RXof8AwpLR/wDob/F//gVB/wDGaP8AhSWj/wDQ3+L/APwKg/8AjNFwseeUV6H/AMKS0f8A6G/xf/4FQf8Axmj/AIUlo/8A0N/i/wD8CoP/AIzRcLHnlFeh/wDCktH/AOhv8X/+BUH/AMZo/wCFJaP/ANDf4v8A/AqD/wCM0XCx55RXof8AwpLR/wDob/F//gVB/wDGaP8AhSWj/wDQ3+L/APwKg/8AjNFwseeUV6H/AMKS0f8A6G/xf/4FQf8Axmj/AIUlo/8A0N/i/wD8CoP/AIzRcLHnlFeh/wDCktH/AOhv8X/+BUH/AMZo/wCFJaP/ANDf4v8A/AqD/wCM0XCx55RXof8AwpLR/wDob/F//gVB/wDGaP8AhSWj/wDQ3+L/APwKg/8AjNFwseeUV6H/AMKS0f8A6G/xf/4FQf8Axmj/AIUlo/8A0N/i/wD8CoP/AIzRcLHnUn+qf/dP8q9f+Af/ACSDw9/1wf8A9GPWIfgjo5BB8X+LsH/p6g/+M13Xgfw3a+EvDNp4fsbu8urW1DCJ7t1aTBJOCVVQeSe1JsDaooopDPC/2xP+Ra8M/wDYX/8AaL185XN1a2oU3NxFDu+7vYDNfRv7Yn/IteGf+wv/AO0Xr5G+L3k/8IvGJPK837Snl7gM9ecV9hklZ0MuqVF0b/JHwfEOHWJzSlSbtzJL8WdTb39jcSCOC8glc9FVwTXffAL/AJLh4X+l5/6TPXj2ivHHrloLibQmLRlYRZRbZN5Hf2xmvYfgF/yXDwv9Lz/0mevQx9V1cBVb/rY8zK6Co5nRS6/8E+xqKKK/Pz9PCiiigAooooAKKKKACiiigAooooAKKKKACiiigAooooAKKKKACiiigAooooAKKKKACiiigAooooAKKKKACiiigAooooAKKKKACiimTv5cEkn91SfyFAHm9ncL/aup6kqkG11eNjjuhBRvwr0s8ivONCsfOgmifhtT015seriQkfoRW/d61KPB9m9v819eqtvCo/56Hgn8ME1wYaT9vOL6/o/8rGUH7zOf8A2+s6dfazc22mreRTXTKGE6qMhieM9etdb/AGj4g/6F4f8AgWlaGjWMem6ZBZRdIkAJ/vHufxNW69A1MT+0fEH/AELw/wDAtKofZ7v+0ptS/wCENtPts0QiluPPi3ug/hJ6kV1VFIDmrM6lZS3Etp4TggkuX8yZo7iNTI2MZOOpxVh7/XnQq3h0FSMEG7TkVu0UAcYdLuDapbHwopjRPLH+lx58vdu8vP8AdyBx7Vr/ANoeIP8AoXR/4FpW5RTuByesWc+sbf7W8FWd9sBVRPNE4AIwRzVLTPD9rpgjGnfDzS7TypRLH5LxJtcDAYY7gV3NFJaAcPd6BbXkDQXXw90ueJpZJWSR4mUvIMO2D3YcE96sS6a0unRadJ4FsGtItvlw+bFtTb93A7Y7V2FFAHH+H9Nbw8sy6F4FsNNWdt0otpYo959TjrWr/aPiD/oXh/4FpW3RTuBif2j4g/6F4f8AgWlH9o+IP+heH/gWlbdFIDE/tHxB/wBC8P8AwLSj+0fEH/QvD/wLStuigDE/tHxB/wBC8P8AwLSj+0fEH/QvD/wLStuigDE/tHxB/wBC8P8AwLSj+0fEH/QvD/wLStuigDE/tHxB/wBC8P8AwLSj+0fEH/QvD/wLStuigDE/tHxB/wBC8P8AwLSj+0fEH/QvD/wLStuigDAubzxBNbyxf8I+BvQrn7WnGRXOfDCz17Rbi40u60v/AEbfl7jzAArY7f3vwr0KigAooooAKKKKACiiigAooooA5z4leIbfwt4J1LWrm0uLuOGPaYYCodyx2gAsQvfuRXy9ZWvivT7WOxt4tREMGVQPY2LMBknBP23nr1r6B/aM/wCSRav9Yv8A0Ytebz/6+T/eP86+ezvNa+BnCNJLVPf/AIc5cRWlTascXu8Yf3Lz/wAALH/5Oqlr3/CRHRbtdUXUo7Ax/wCktHp1luCZGcYvTz+BrkdT8J6nr3xN8S29lHdabaTxRm2vZ4rjYkg++0RDBd314Nek+IbWWy+HV5Zz3Ul5LDYCN55BhpCMZY/WuKeeYmEoLmi+a11Z6Xt5mbxEk1se/wCv+MLrSNb0/wAP6T4Yv9cuZtOa9JhuYIVjjV0TkyuuSS46ZqH/AITHxb/0TPVf/BrYf/Hqqzf8le07/sVJP/SmCuqr6idRxdjsbsc//wAJj4t/6Jnqv/g1sP8A49R/wmPi3/omeq/+DWw/+PV0FFR7Zi5jn/8AhMfFv/RM9V/8Gth/8eo/4THxb/0TLVf/AAa2H/x6ugpRwaPbMOY880r40DVdel0HTvCU9zqkTsj2qazYbwy/eXHnckeldH/wl/i7/omOrf8Ag1sf/j1eZt8M/G1t4wv/ABZY3Ojy3k2ozyw2txfTCFYZYwm5SI8xzDA5Gcg4rCvNK+JVnrPhzwff+K4v7avIr1g8GqTLCI+DGSxjLM6nIAPX1q41HJLvb/gjk7N9j1S6+KWpWun6jqFx4FvY7TTHKX0p1iw2wMACQ377jAI/Os/XPjZHoiWD6t4TntF1CLzrNpNZsMTR4zuX99yMHOa5nUvh98ULrQrvTT4jsZVmup5Cv26SIzpJGFUu6xE/KwLbMEEHGeKueLvhr4l8RaL4O0mS8srOPR7CW2vpba8kRy7ReWNnyfMvchsZHFHtPPt+X+Ycy/P/AIB3dv428UXFvHcQfDbU5YZFDpImr2BVlIyCD53IrE1P4xSaZqV3puoeDrm2vLO1+2XML6xYBooP+eh/fcL71ieHvA/xIh8RWd3qXi9LDT4NOS0W00qXEEDIu3KxSRkNng5JGOnNVvG/wv8AFHiDW9QuG1v7RFJoDadBcPfPbzSzF926ZI49pTgDA/KiVTXR9/1sEXf4vL9Lnc6V4/8AEOq6bb6lp3w61K6s7lBJDNHq1gVdT0IPnVa/4S/xd/0THVv/AAa2P/x6vP4PAXxI86xifxXDaWsNrDAfst3IBCqR7WjWPZh9xwfMJBX0plt4L+KwiEVx4ktXHnQPuXVJgQEUh8/usndwdvAz3odTXRiUnZXO607x94i1GB57H4dajcRJI0TPHq9gQHU4Zf8AXdQasf8ACYeLsZ/4Vjq2P+wrYf8Ax6vMG8B/FxboyQeIbGCOJ5HhVNXmCuTNvUuvk84XK475pfgXqWt6l8RNek1fWNSv1j81I4xcBraM+YfvJncjYGFyqgjnmiNRv7gcmlf+tT07/hMfFv8A0TPVf/BrYf8Ax6j/AITHxb/0TPVf/BrYf/Hq6Cio9sw5jn/+Ex8W/wDRM9V/8Gth/wDHqP8AhMfFv/RM9V/8Gth/8eroKKPbMOY54+MvFgBP/Cs9VwBn/kK2H/x6tzwF4i/4Svwta69/Ztxpq3JfbBPIjuu1iuSUJXqD3qST/VSf7jfyrE+CH/JL9H+k3/o560pzcik7naUUUVqM8L/bE/5Frwz/ANhf/wBovXzncW1tcbftNtBPt+75savj6ZFfRn7Yn/IteGf+wv8A+0Xr5s1q/i0vSri+lxiNeATjLdh+dfbcOuKwU3La7/JH55xVGUsfCMN3FfmySCxsbeTzLextIX/vRwKp/MCu9+AX/JcPC/0vP/SZ68m8C6/cazBdW+oLEl/ayYkWP7pU9CK9Z+AX/JcPC/0vP/SZ668wqwq5dOdPZr9ThyujUo5tTp1d0/0Psaiiivz4/UQooooAKKKKACiiigAooooAKKKKACiiigAooooAKKKKACiiigAooooAKKKKACiiigAooooAKKKKACiiigAooooAKKKKACiiigArN8UTG38PX8oOCIGx9SK0qwfHh3aA1uDhriaOIfiwoApRwCxvvDDMMZga3b6lAf5iqXgu2W68SahI0yyW2mTPHaoOis5yx/pV74iyNb6XYvbuiXQu40gz6ng/kKNHsY9B8SWtlH/q7qyKk/3pUOSx9zk1wtezqubW7X4pL80jK1pXOqoooruNQooooAKKKKACiiigAooooAKKKKACiiigAooooAKKKKACiiigAooooAKKKKACiiigAooooAKKKKACiiigAooooAKKKKAPPP2jP+SRav8AWL/0Ytebz/6+T/eP869I/aM/5JFq/wBYv/Ri15vP/r5P94/zr4zin+JT9Gefjd0cpc+PNAg1K800jUpLmy/4+EisJX8sdicDofWrPiq6hvfAWoXluSYZrPzEJUgkHGOD0rjdb+H2vX/i/V9c87TJEv1SNIzeXMJRV6E+WPmPsciut1+C6tfhvd217LFLcRWGyR4gQpIwOM89MV47p0Iypum7u6v+H6mFopqx7hN/yV7Tv+xUk/8ASmCuqrlZv+Svad/2Kkn/AKUwVe8WeLNF8L/YV1a42TX84gtYl5aV+px9BzX6FV1nY9SRuUVxCfFHwv8A202kTfbre5S5kt2MkGEVkXcST0wR0rrdJ1Cz1XT4r+xnSa3lGVZWB57g47jvWVna5JaorG17xJp+jvLHcLcTyw25uZY4Iy7LECBuI+pqt/wmeilYnU3LJLeJZBvJPEjqGXPoMEc0JNgdFTLqSSOznaNiGEbMoAzyBxx3rH0HxRpeszRw2rSpJKsjxLKu0yKjbWI+hpvjvxTp/gzw3Nr+qw3ctnCyrJ9mi8xl3HAJHpSktCopt6HF+HPHPi4WtpHqnhu6u7iWPzJZFhaMRksFC4x15z9BV238deJpUhjXwZOZ2liibe7ImXbBccfcXufarPhz4qeHdWglurj7RplobiKG2muVwJjIpIJx9zoR82Kvn4leCBPaQv4ghje8ujaWwdGUTSDghSRyM/xdK0ad9hcyeq/r+rGFN8Q9Z02B5dS8MXfkQxyPNcEFQhUt7Y28Dn3FSX/i7xFqXhnQNY8O2kbNf3TrMkY81REu7BLfwk4HXpnFX9W8feE5Ly+8ParFcF4pWt7yC4tztEe3cZTngxf7Q71Y8K+NvBuoalB4e8O3JklaB50ijt3VVVSNwYkcNyODyciktVsOSMxPHXiRLKGW58E3izSQJL5cblvvA8dONuPmHuKv+EfGGq61dxW994audMLPtLSBsY2k5B2+oxz61HY/FLwpdzWsInuoZZ57iF0mhKm3MILOZf7owMg98jFTR/FDwJLp9vqEfiGKS0uYpJYZVjcq6x8vjjqBzj0o87EtO52FOZmYYZiR7muS0f4h+E9Y1OHT9L1CS7mmt5bhCkD7dseNwJxweRwfWsjQvi54WvNMS+1ab+x/NDyQxTHezRKxUO23OwttOFPPFLlY0r7HoVFcdrnxK8L6RYaNqFzLdGx1guLS4EJVPlUsd27G3IBxnrWfcfFrw0PC39uWsd5K/wBlW9FlJEYpjbl9hkAPBwew5o5X2F5noNFUdC1fTtc0yPUtJulubSQsquARyDggg8gg9jV6k1YLiSf6qT/cb+VYnwQ/5Jfo/wBJv/Rz1tyf6qT/AHG/lWJ8EP8Akl+j/Sb/ANHPW1HqVE7Siiiugs8L/bE/5Frwz/2F/wD2i9fMOt6TcanfWbSXEP2GCQSPbNFnzT7nPSvp79sT/kWvDP8A2F//AGi9fNOpaxpemypFf30Nu7jKK7YLD2r7PIFTeCl7R6c3p0R8BxM6qzCHsleXL2v1ZmN4clg8TrrOmXNvZp5YikgEPEg98HrXq/wC/wCS4+F/pef+kz15/p2p6fqIc2N5DcbDhwjZK/WvQPgF/wAlw8L/AEvP/SZ67sxp044Gq6ez18t0eblNWrPMqMau8dNtbWe//BPsaiiivz4/UQooooAKKKKACiiigAooooAKKKKACiiigAooooAKKKKACiiigAooooAKKKKACiqT6vpKOUfVLJWU4IM6gg+nWk/tnR/+grY/+BCf40AXqKo/2zo//QVsf/AhP8aP7Z0f/oK2P/gQn+NAF6iqP9s6P/0FbH/wIT/Gj+2dH/6Ctj/4EJ/jQBeoqj/bOj/9BWx/8CE/xo/tnR/+grY/+BCf40AXqKo/2zo//QVsf/AhP8aP7Z0f/oK2P/gQn+NAF6iqP9s6P/0FbH/wIT/Gj+2dH/6Ctj/4EJ/jQBeoqj/bOj/9BWx/8CE/xo/tnR/+grY/+BCf40AXq5/xXibUNFtD/HeB/wAFBNaX9s6P/wBBWx/8CE/xrk/GGtQHXrBbC4guJvJkWApIGAkfCjp9aEA3xEr63JqepLk2uloY7b0aUEF2/DpW14nk26fpmsLk/Zp45Gx3RuG/Q1bi0qOy8LPpcXOLdlZv7zEcn8TVWwh/tPwHHbuctJabCfcDH8xXBiIuU5RW7jp6p/8ABMpLV+h0I5FFZXhvUIrnQbOaWWNZPKCuC4yGHB/UVofabf8A5+Iv++xXXCrGcVJPc0Uk1cloqL7Tb/8APxF/32KPtNv/AM/EX/fYquaPcdyWiovtNv8A8/EX/fYo+02//PxF/wB9ijmj3C5LRUX2m3/5+Iv++xR9pt/+fiL/AL7FHNHuFyWiovtNv/z8Rf8AfYo+02//AD8Rf99ijmj3C5LRUX2m3/5+Iv8AvsUfabf/AJ+Iv++xRzR7hcloqL7Tb/8APxF/32KPtNv/AM/EX/fYo5o9wuS0VF9pt/8An4i/77FH2m3/AOfiL/vsUc0e4XJaKi+02/8Az8Rf99ij7Tb/APPxF/32KOaPcLktFRfabf8A5+Iv++xR9pt/+fiL/vsUc0e4XJaKi+02/wDz8Rf99ij7Tb/8/EX/AH2KOaPcLktFRfabf/n4i/77FH2m3/5+Iv8AvsUc0e4XJaKi+02//PxF/wB9ij7Tb/8APxF/32KOaPcLktFRfabf/n4i/wC+xT45I5BmN1ceqnNNST6hcdRRRTAKKKKACiiigAooooA88/aM/wCSRav9Yv8A0Ytebz8zyAf3z/OvSP2jP+SRav8AWL/0Ytebz/66T/eP86+M4p/iU/Rnn43dHiur/F7VtL1DVre40/S5X07UBaC3WWQSXAJ+8p27RgHuRXpfjCQy+B9SlKFC9nu2nqucHBqpaeA/DFsmqR/Ypp49VJa8S4naRZGP8WD0PuKbrGj2ehfDrUtM083H2aK2bYJ5jKyjI43HnFeROphpzp+xjZpr57efcxvBtcqPdZv+Svad/wBipJ/6UwVoeKfCugeKEtl13T1uxayeZCS7IVPfkEZB7joaz5v+Svad/wBipJ/6UwVN490bVdYi0j+yZ44XtNThup99w8QeJDll+UHcSOx4r9BqfGj1HuSad4L8M2CXKwacr/abn7TOZpmlZ5MYySxJ4B4HQVf8OaJpfh3SU0vRrUWtmjMyxhy2CxyeSSa8y0X4RapYa3caz/wleorO15LJbwG5aSKONwck5A3Oc/h716H4Gstc0/wzbWfiO8t7vUIiytLBnYUz8o5A5x/k9ajpuTLcj1rwpYatq7311JOFlthbzRxytHuCuHU5Ug8EdO+adJ4T0ORt0kEjn7Wt4czsczKAFY89sCneLrbVLq2to9MmaHMv7116qMHB9wDgmuWl8GeI7i3tVuNUQSxWzxSmOZlErE5Vm45OetKO39ev5hb+vwOj0vwjpem67FqlorIYklCrknLykF3J98Crnirw/o/ibSTpeuW7XFkZFkMYmaMFlORkqRkZ7dKg8HWOoafaXFrfXEs8aSKsDy/eYBcMfoT0rP8Aiz4d1HxT4Mn0fSmt1unljdWmnaJQFbJ+ZQT+mKG9Vr2BNt3INZ+FvgjWdQk1DUdLuZ5ZZY53Av51iZ0GEOxXC8D2xVu2+HnhS3lsJYdOuA+nytLaE3creSWOWVct9wnnZ932rgrTwR8VLbC2uuWdnGrfukGqyyrCo2gAKYRkYD8erD0qrruheLvDfhaRtf8AGt9F5z29st6NQMhUlz5jEbUAyMAc57Ve2zC1z1G88F+Gr1pXvtJS7eSSSUvO7OymRdrhSTlQR/COKi0jwL4a0iVZtPsbiGURyRmU3crPIsgAbexbLnAGCckYGK87TwT8UVuYrrT/ABbJdQNL5qNe6k8ZCEDZmMQ9R3Unk966XwToGtWPiFP7U1y7nnigMl7ANQknjMhPyONyrtDckp27HilbTcG3Yv3Pw48BXTRWculo8kRE20XcnmPtUoGchsuAGI+bPWqtz8Kfh7qEtvDJYXMkmmxGCJE1S4VoEYcrgPxkcfTiuU1D4d+P4dfkvvD1/penoTKsc5v5TMqO6ud37shxwcLkAe9Pg+HPj9HMq+IIobv7MIjfLfuZ5JAjASSYiAfBIxn+lLpe49nozvvD/wAP/C/h91fSrG6gZRINzX0zkhwA2dzHPAHXpgYqk/wt8DvbxQPpM7RxReUoN9Mcrkkbvm+YgscE8jJxT/ht4e8Q6It03iHVp9Qd0iSEyXzT4wDuJyijJOOQO1djRK997kxdtjn9W8GeHNWj0qPUbGS4XSVK2Qa4k/dgrsOefmO3jLZrDtfhD8P7Xf5OkXQLWps8tqVwxWHOdi5f5eeeO9d5RS5n3H0sZfh7w/pegQNBpUMsMbfeV53kyc5LHcTlierdTWpRRSuIST/VSf7jfyrE+CH/ACS/R/pN/wCjnrbk/wBVJ/uN/KsT4If8kv0f6Tf+jnraj1KidpRRRXQWeF/tif8AIteGf+wv/wC0Xr5A+KFwi3ehRpOscyXYk3MuQi/3j7Zr6/8A2xP+Ra8M/wDYX/8AaL188fl+VfY5JQdfATpp2vL/ACZ8HxFiVhsyp1Wr2j+fMuzOD0iSXRvHFzP4gfdLfoFtruFNsDj0I7H617j8Av8AkuHhf6Xn/pM9cVXX/BK6t7D4w+Hb+8lEVtCLvzJD0XNu4H6mu/G4Z0sDVhF3vr56v8TzMtxca+ZUZyVmtH20VlZdD6+17VbTRNIuNUvvNFtbpvkMUTSMB67VBJrnrn4keErbc019OkYWBvMNrJsPnY8sBsYJOenbvVbxdrXg/wAS+HrvRLvX2t7e6TZK0KqWK9x86MuD06Vz1lovwttrue4bUDdebYw2AjuArqkUWNuBs5bj7zbiO2K+FWHq9Yv7j9Kdel0kvvPUNOv7PUI3ks50mRHKFlPGRVh2VELMcKBkn0Fee+FLj4f+Gb/VbzStU2NqcqSTIxyqlV2gLxnGPUk1vy+NPCskTxvq0JVlKkYPQ/hSeHq20i/uBV6V/iX3lST4ieHhbzzRSPN5EPnMq4DbCxUHBPcg/gM1Pa+NbGTVFsLixvrPe0axyzINjGT7mCCev9K5iwtfhnb26Ry3cM0iRtCJcurGMk8HHBwGIz6Vamm+H5e1FvqMVvFBPDMUXcd3lLtjXnooHamsPUv8L+4Xt6f8y+89FrivGnxP8K+E9XOj6pPdf2kYPOigS3c+aD0CvjbkkYAJrT/4Tfwv/wBBaH8j/hXHeI7H4da94ln8Qahrkz3kmntYR/KhFsjdXi3Rko/+1n8KToVr/C/uKVel1kvvOvtPHXhSfSn1GTXLG2iht4ri5WaZVa3WRQybxn5SQRUg8beFZLLULu21yyu49OhE92LaQSvDGRkMVXJwRzXl1l4M+G1tcSXX/CbeIZ7kxW8UM012rm3EGPL8seXtGMdwQe9bWi6b8OdHl12bT9emhn1vJupwkXmhjjcyv5W7nGcMWA7AVTw9TW0X9wlXp6Xkvv8AvOttfiJ4MuGTbr1okcqxGGWRtkc3mAlAjHhjweB070s3xC8IR+H7zXl1mKbTbK6+yXU8KtIIZdwUhsDjBIyelcPfeGfhPcS+bDqU1kzMGm+zSbVmBXa4ZSpUBh97aF55GKvtafD86RNpC+IrxNPmvzeyW4ddrEjmPlM7OM46+9L2FT+V/wBW/r+tRV6X8y+/+v6/Drv+E88IrPexS69ZQfYrmO1meaQInnOMqgY8MSOwzSy+O/BcSo0nijSUEkzW6FrpRukX7ydeo9K8yufA/wAJZrqOb+3L0JEYWhgZo5YozEpVSFkjYEkE5JyfTFV5/Afw1mjlWTx14kcy3b3bu91G7F2XYRlojhdvGB07UfV6n8r+70/4Ie3p/wAy+/1/4B6LrfxL8Kaf4cuNbt79NShgv104pbMpY3LMFEfJABye5q7a+PvB1xNa248SaWt1dS+RHb/akLmUdYwAeWB4IFcZPpfw9l8Ptof/AAlGopZm/S/wsi7g64O3Pl/dJGSOvvUXh7Q/hxofiG01yz8S6g9xaF/LSWRShVgQEIEYOFBOOc+pNNYepfWL+7yX63/rdOvT6SX3/wBdP67ddcfErwjb6tJpU19Ol3Hfrp7IbWTiZl3AdOmOd3T3pj/E3wcuu22lf2zZ5u7aSa1uDOghmKOFaNWz98EjiuMv/C/wxvPE03iRvEV7Hq0l+t8LuPyhLGwTaEV/K3CPH8Oao2XgX4X2+0P4w166XzJZJhcXSuZ/MdXIc+XkjcikYI6elKOHqWXNF/d5f5le3pfzL7/68j0LTPiV4PuFMV5r+l2d4kaSTQtdKwQOxVPmHByR29aS1+JnhC81W6tbPXtLlt7GOVr6b7Wi/ZihAIZTzjnr0rgb7wZ8N7rTG07/AITjxFBBLGkc4gu0Qzqjs6hyIuQCx4GAR1qa48JfDWe8e5fxdrGDuMcQmjCQuxUl1/dZ3ZRTySMjpT9hUv8AC/uD29K/xL7/AOv67np2meMvCmp6lHpun+ItMur2VBIkEVyrOykZBAB6YFbteLaD4U+Gei+JbPXrLxTqvnWriQQvKhikf5ssw8vOSXYnBA56V6P/AMJv4X/6C0P5H/Ch4ep0i/uJ9vTv8St6nRUVy974+8L2tnNc/wBpJIIkLbVBycdhVzwb4r0Xxbpn2/RbkzRjAdWUqyH0INKWHqxjzuLsCxFJz5FJX7H5+eCPBOgeNPjB8QLfXoZ5I7XUbl4hFLswTcsOeD2r0L/hRHw7/wCfPUf/AAL/APsawfgd/wAlp+JX/X9cf+lTV7bX5bxHmWLoZhOFOo0tNE/JH32SYHD1cHGVSCb16eZ5h/woj4d/8+eo/wDgX/8AY0f8KI+Hf/PnqP8A4F//AGNen0V4X9s4/wD5/S+9nrf2Zg/+fa+48R8W/C/4b+HRE0/h3xFdxSMqeZb3KlVdjhVOcckmrFv8LPhE7eTcNdWd4ozLaT6gqyxHGcMuOOBmvSvGegyeItNgsl1E2IiuY7gsIRIWKHIHJGKqXXhSWbWtZ1VNYaCfUreOFWS1XdbsmcOrE89Txx9a7oZvWlSXNXkpa9Zd1bv5v5HLPLKSqPlpJrTovO/6fecC/wAL/gxHBDcPqO2KdWaJzqa4cDqQcc4o1b4U/CbT4JS7ym4W3NwkLamqF07HJGAD69K6K0+Gb29nBb/8JEz+S9y4ZrEHLTLtY8uenPerVx8PfOs47f8Atx4yumjT2kjtiDIoXaGceZtbA7Yz71s8zakrYqbXz/yMo4FNa4eP4eXn6/ccBN4B+D6rdwxLcPf2kUUktu2pqgBkGQA5GD9fpWyfhH8I1u3s5LiVLqOPzJITqI3ouM5Ix0rp7z4fmexvbRNceNb20t7eYmzVjmHhXHzcZHUVL/wgMP24z/2tL5XnNdJGYBlZ2TYXLZyVx/B+tKWatrTEzXzfZeXe/wDmEcvS3ox/Dz/4H+Rx8Pwr+Dc1pNeQ3zSW8ChpZV1IFUB6EnHGagt/hR8N7jxPDpMOm30ttcWRu4LyPUQyuAcEY2+/Wuqs/hzdWdtJDa+KpoC9pHalo7FVyqMW5+fvkg4x9a0fCXgl/D95p0y6011FYWb2kcRtQm5WbdktuJzmlPNJRUnHFSfb4u3ouoRwEZcqdBLa+3defa5z/wDwoj4d/wDPnqP/AIF//Y0f8KI+Hf8Az56j/wCBf/2Nen0V5v8AbOP/AOf0vvZ3/wBmYP8A59r7jzD/AIUR8O/+fPUf/Av/AOxqhc+G9O+H/jTwRpfhiS8t7TV9eg+2RyTb9+xgRjgY9/WvXq86+KH/ACUj4Zf9h6P/ANCFexkGZ4ytmFOFSrJp30b8medm+Aw1LBznCCTXl5o+0mG5SvqMVh+Cjt0eW2zk29zLH/49n+tbtYPhvEOra5ajjbcLKP8Aga//AFq/SKulaD9V+F/0Pz+XxI4TwR4d0zXtW1ldQjdvJnbZtbHVmrq/+FdeGf8An3n/AO/tc98OdUsNN1fWzfXSQB5zt3d8O1dt/wAJT4f/AOgnB+ZrwsroYGWGTqqPNrva+7OajGm4e9a5lf8ACuvDP/PvP/39ri9YvfhBpGuS6JqGqSQ30cixGI7zuY44UgYOMgnHQda9J/4Snw//ANBOD8zXI32h/DW/1/UNdvzZXWoXsaxNNLBGTEqkEBDsznIByckdiK9BYXLLr3YW+RtyUbdDQ0/wR4Ov43ktFllRHMbES9x17VU13wr4M0fyFuYblpJy3lokmWIVSzH8AKteE4/BPhi61OfStSCf2lOJ5Ud8qrBQuF4zjA7kmrWtX3hfU7+wvn1aNJ7J2ZCpPKsu1l9sg9aTwuWdIw/ASjR6pHAy6l8NYmWOW01JJXg8+NCw+cYJwD06AnOcV1mieE/BurC4W3huBLbSCOeNpeUYqGHT2Iqdbb4erYizV7cQiJ4QokbhXO5wP94k59aseGrjwnoTXrWmpQA3cqu4GQFCqEVR7BQBVfVcq192H4f1sLkpeRzHjCL4Y+EtVsNN16a7tJ77PkHY7IcEA5YLheo6miU/ByIKX8U6WAzvGp/tFDlk++PqO/pWr4o03wH4l8TaZrusakLp9NjkSC1kCNAS4wWKshO70IIIrC0TwL8N9GSKPTdeu7aOGO4jjWPyUwsy7WyViBYgcAtk+pNSsLllvhhf5fIpwoX6F2GH4RzW8lxD4j06SKNPMd1v1IVchcn2yQPxpwtfhKRen/hItOxYp5l2ft6fuV45b0HI/OuXHwo+HawTQJ498UxpPE0MvlXsUZdG27lysIODsXp6VIfhT8MJVlS88UazfJJF5YS4mhZVxtwcCEAkbF4bI45BqvquV/yw/AShR8jduz8HrWG5lm8SafttYhNNtvlYohAIYgc4wRUGhSfCzVGlja8FjMlw8KRXNyqNMFCnzEHdCHXB96rv8PPhw+pzXzeJtT/eweS0CSQxwgbNmQqxDBx6cZ7Va0bw94U0vX7OZdZu7+OG5lvpL29uo2kaV1CGPYqLlSAD0wNo7044XKr6xj+AnGlbRIgEnw6j1e6sL5W0wWdxLBcyXt4kW0oFIZQTllO8cjpUySfCkXl1HPrWnQ20EixLOdTjw8hBJTHUEe9TN4S8By+I77WrrxRqd19taZpbOaeM2+ZUCNgCMMOAMfNxiqOvfD/4f6veC4bxfrdogjSNYbe4i2DYhQN80TEsQTkk96j6rlmnuw/AbhRu9jbXS/hc17eWS61Ztc2MJnuoheqWhjxnew7DBHNY8t58IpYojpWv6XqMksyxrHFqkYJzycZ6kDnHeqfww0Ox8M+LddnuryyOkXUQtoPOlEskkQVVByrYXIHzDYv1Na//AAhvw0itHtrHVLmwWSSGRzBOMt5RJUfMpAHIBxgkADPFV9VyvTSH4C5aVnorlfw9N8K9e8Qf2Np195kkkSyWsn2gbLoEsCI+5KlTkYqPTbr4W3ms6pp0tybL+z5ngM1zdIiyui7pAgzn5R1yBTrDwN4Ds/Elnri+MNakks5klggeeIxKEYsqYEQbaCx75561HrHgLwLqeoPeS+OfEcRN3LdrFFeRiJJJF2sQpiIPHAznFL6rldvhh+HlYpwoXe3T/glm9HwwGmyXWk6lZarIu0iGHUowWBIHBPHcY9aseGrX4a67DbCG5Nvezgf6DPcKs6EkgBl7H5T+VYNr8L/h3bQyQw+OPESo6BP+PmDgAKBj9z6Iv5VueF9F8KaPqXy6tcNDbWLWcV1NdK81wHcsXYKoAZckAkD7xp/Vcr/lh+BLhS8v6t/wTN1nUvhPpPiaz0O+uzbvcRNKbia5WKKNQ20ZLEE5PAwDVy0/4Va1otzqGr6dYxyyyrbF9TjInSP7zrj9R2q1rnhnwNqutWGpt4o1K0+wpCkVtbyxiEiJ96khoyc7hk4IzWVffDr4Z3moT6hN4gvzdztOWmZoXZRKcsF3RHZjAwVwfUmksLllvhh17fIrko36dP8Agk+uz/CrTNNsL+O/TUIr66W2gFpdo7MxYAkDPIXIzjpXT6R4P8D6xaG70qYXtuHaMywXAddynBGR3Brhh8Lfhqtr5SeLtcSRn3yTi4h3v93CnMW3A2IeADx1r0DwbP4V8L6Kul2mvS3SCRpDLdOpdmPX7qqoHsABT+q5Vb4Y/h5CcaOmiC7+HvhuO1mkWCbcqMw/edwKq/BX/kA3ZwBmft9K3r3xPoL2U6rqUJYxsAM9TiuY+DN/aR2Vxp0kwW6eTesZ6kYri5MLSzCj7GyupbW8rEWgqseXzPRqKKK+iOoKKKKACiiigAooooA88/aM/wCSRav9Yv8A0YteV+Ip4LbTtQuLlmWGOORnKkg456Y716p+0Z/ySLV/rF/6MWvN5/8AXyf7x/nXxvFDtVpPyf5nBjPiieEeCdY8dWekDSbf7TfxazG8tjqNwGP9nEMRIsmeTtXBHqa2fh5dXE/wc12K/u7u6v4pZ1lkuWYs6bhsYZ6AivS9Q1vSdP1Ky029v4YLu/YrbQu2GlI6gVW8cf8AInat/wBex/mK8t4z2kkvZ25mnf0f9fPUx9pdrTc9lm/5K9p3/YqSf+lMFdUTgEngCuVm/wCSvad/2Kkn/pTBXVV95W+I9KW5ylt8RPCc2rLpX264gu2Z1VLizliDbRkkFlAK8dehrp7S4huraO4t3DxSKGVvUGsS68H6FeM8l9bNeSvcNcGWfazhiMbQ2MquOw/HNWPCHh7T/C2hRaLpZnNrG7uvnOGbLHJ5AA/T65PNRpbzE99C9qF9BZLF524vK+yJEGWdvQVhw+NtHmLRRJdNdJbPctbeX+8CI20+2c/pWxqumQaj9naZnVoJN6MpwemCPxBxWcfB3hsoq/2Yu5YTAJfMbzfLJBK787uo9aS8w0NHR9UtNVtjPaM2Bt3K67WXcoYZHbg1B4o8QaZ4a0s6lqzzpbBgpMNu8zZP+ygJ/Gp9K0y3043DQlme4cO7Mck4GAPwFO1rT4tW0i60yeWeGK6iMTvCwVwD6EggH8DQ7dAja/vGFY/ELwTd2Ru18SWFugOHS6fyZIznGHR8FT06jvVh/HHhVIYZoPEWmzeeSsIiukzJggHbzzjIrL8QfDjSda0+8srrWNejju2haZobiNWPlLtUZ8s5B6kHPPpVKH4TaLHaLa/8JB4lZFctk3EAJ6cEiEccdKq0QNyz8feDbuKSeLxJpf2dZvJEzXKBWk5yo5zkYPBovfHfheHTDe2usWmpLgskVnOrvIBjdtGecAgn2rGl+FOgTPK0ura8/mKY2BuIseWc5T/VdOfrwOaqRfBvQo7eK3HiTxX5UX3E+1wBRwF6CHHQAZ60WiD8jp9W8beG9Kup7W+vpIprdIXkXyHbCzHCEYHOT1x071PD4v8ACkzbYvEmlSHcVwtyp5Gcj9D+VYvib4Y+GPEWoS6hqi3Ul1JDBCso8rfCsRyPLYxkoTk7sHn2qMfC/QVlimTU9bWaN95kE8RL4I2hgY8ELjA46dc0e6Ghr2PjjwjeTiGDxFpbO5/dAXSHzRjOVwelaui6tpetWIv9H1C21C0Ziomt5A6Fh1GR3Fee6l8H9M8qa6s9d8RXF4I/3UU91AI5GHQMfJyBn0I/Cuv+Hem3Oj+EbPTrrT4rCSEEeRHL5mOc5ZtzZYnJ+8etFlZifQ6CiiipAKKKKAEk/wBVJ/uN/KsT4If8kv0f6Tf+jnrbk/1Un+438qxPgh/yS/R/pN/6OetqPUqJ2lFFFdBZ4X+2J/yLXhn/ALC//tF6+eK+h/2xP+Ra8M/9hf8A9ovXzxX3HDX+6y/xP8kfnPF/++R/wr82Fdp8BAG+N/hhWAIIvMg9/wDRnri66v4NXUlh8WtAvorOe+khF1ttrcAyy5gYfKCQOM5PPQV6WaxcsHUS7fqeVkk1DH0pS2v+jPr3xDPFpmh3moKlgjQQs4a6by4gQP4mAJA9wDXH3/jS/hs1+y+GrW8vTp0V75UNwHDBnCvt2qWKqDnO0Z9ucXLrxZd3du9tdfDvxDPBINrxy28TKw9CC2DUNv4iNuVNv8M9biKR+UpS0hXCf3Rhvu+3Svz5Yar/AE1/mfqP1yj5/c/LyNvwl4g03xDJfww2bQz2MojmjkhIIyMg5IwfwzW60NuqljDHgDJ+UVxsPiy6hklkh+HfiGN5W3SMlvEC5xjJw3JqX/hNdS/6ELxN/wB+o/8A4uh4ar/TX+YvrdHz+5/5GZqHxG02C8is4NJ3yzxGSFnwqH5ygBOOOhP5Vd0PxhHfagI7rS4LeCV4EgA3GX94uQzAqFxnjKs3TnFRW/iSWC3NvH8OfEPlZJ2NBEQMnJAy/TPND+I5GnjmPw58Qh433qRBEPmAwCfm5I7U1hqv9Nf5h9bo+f8A4C/8jufIg/54x/8AfIrzL4ifEeXwr4ivNJi8Ow3iw20E6TgSFFMkm0+ayxsIxjoSeTxxW/8A8JrqX/Qh+Jv+/Uf/AMXVS58Q/apHkufhlrU7yAK7SWkLFgDkA5bnB5pLC1br/Nf5j+t0bPf7n/kY1/8AFzTrZWaLwnd3ASZkYi5tUAUZ+b5pB6H5fvDuBUNt8XtNkMs/9hE26K7SCS5tojCEUnqZMNkg4xj15BzVjxNJDrelT2P/AArnXrJpm3NPDYWxfkgt94kHdjB9RV86pZlCjfCjVGBABBsLfkAYHf04o+q1bf8ABX+YfW6N+v3P/IXwt40/tbQby/hh0+8kW6lEIA8tUhVA+ZCN3IzjI6msbw78VLy40W1vtY8DyW5uEaZWguIxGYgcF1E3luwHXIXGOhNb9p4gWzgeC0+GOtW8Tgh0is4VVs9cgNzVe81f7RDFFH8OdftRGojDRWcAPlZyYwd3CnuBT+rVL/d1X+Yli6Vtb/8AgL/yMnVvirDZ+IbW3k0IWtksnk3azzWwl3lQeB5mQF3DJ24btmuh8SeMv7JnsrhdJspdMna4zNJcCJykUZfcoYbeSCPmZfWqV3q+nX1w1/dfCnULqY/euJbG3duP9otnim3uqRalqVnqVz8PPElwbaF44IykRh2uME7N+DkcZ9DS+rVbdPvX+ZX1yjfW/wBz/wAil4U+JVrr3iWWK3W0ayNg1xHbeWhnEm6MKNyOwYHeew6Ut58SrvTvEesWN/4Xgks9PeOFJbaRhvlZQxVnkRIVwM8eYSeMDmtKx1e1sZ/PsfhTqlrLgDzIbCBGwOnIbNTTeIBNHNHN8MdakSdw8ytZwkSMOhYbuSPU1Tw1TSy/Ff5krF0fP/wF/wCRiX3xg0+1jlnTwfqNzCke9UheBpnJKhQI92Rnd3wRjnFbdv45juvCeo67H4da0FpP9nRbuaIKz8ZLFC2xRkZyM+1MbWoGV1b4WasVcsXBsYMMW65+bnPepYfEjQ2klnD8NNcjtpM+ZClrCEfPXKhsHNL6tVt/wV/mH1ul5/8AgL/yMzUvibb6PqGl6TqGh2V5f6ht8s6bqMEkRy23I8woxHXnb2rU8NeOLfxDpdzdWfhy7sporuS3SK/RY/MEYO6QFc/Jwef8aqJqVirQMvwl1JWtwBARp9uDF/u88fhVuHxNJA0rQ/DXXYjMxaUpawjeT1LYbkn3o+rVbf8ABX+Y/rdG/X7n/kc5b/FdrTTYbnVfDlpqMtyY/Ij8Pz/a9u99uJN6JsI6+mB1qxL8WrGCNzN4Tut6vKu1bm2ydrFV4Lg84Of7vfGRWlBq1pb2slpB8KNUit5WDyRJYW6o7DoSA2CafJrcMjh5Phbq7sN2C1lAT833v4u+Bn1o+rVf6a/zBYyj5/c/8je8IappnjTwhBqy6asVrfRnMMjRudvQglCRn2zxW1pthZabaJaafaw2sCDCxxIFAH4VxE/jK60nSLhrL4ea5aRxI0gUW8SRg9SSFb8+K2/h34nufFWgpqNzol5pTED5Z1wr+6HqR+FOph6sYOf2b91/mKniaM6igvit2a0+4+Kfgd/yWn4lf9f1x/6VNXtteJfA7/ktPxK/6/rj/wBKmr22vxrin/kZ1Pl+SP07h/8A3GPz/MKKKK+ePaCuV+JOuanoNjptzprREz6hFbyo1s07sjnB2KrA7vzrqqo6tpGmassK6lZRXQgkEkQfPyOOjDB61thpwhVjKorrsZV4zlTlGDs+hxml+OrxZ9cm1G3kkhtr+GzsbUWht52eQcB97YHPc4FWpviNYRRsx0u9LRxTtKu+MbHhxvTO7BPOQRwfWuiPhvQCb0nSbYm+YNdZBPmkdCeeo9Rim3Hhjw7cWkNrPo1pJBAGESFThQ33u/Oe+a7XXwUpXdN/0vXvr/VjmVLEpfEv6f8Aloc14j8eQQW97BBBeW0sNvFOJlMRYq+DlUZgWAB5PSrlv48tW1g6bNpl5EEuGtTcFo2VpFj8zgKxPK+3Wtibwv4dmiaKbSLeWNkWMo5YjavQYzx0HSoLjwjoG2Sa10m0iu8mSKYhvll24D9euKSq4Jx5XB/8HTXcPZ4rmvzL+r+RX8G+MIvE13cw2+mXNtHBGsgmkljZXDE4GFYkHjocYrp65P4feHdR0CKVLuSFEcDMMMxlVnzzJkqpXPpz9a6yubGKkqzVH4TbCuo6adTcKKKK5joCvOvih/yUj4Zf9h6P/wBCFei1518UP+SkfDL/ALD0f/oQr3OG/wDkZ0vn+TPKzv8A3Gp8vzR9p1g258nxvdx4ws9kjj3Ktj+tb1YWq5i8XaTN0WWOWFvc4yP5V+rYnRRl2a/HT9T80n0Zy/wpRH1jXt6K3789Rn+Nq9B+zwf88Y/++RXmfw7vLiz1bWzBp1xebpznyiPl+duuTXaf23qH/Quah+af415eT1qccJFS8+j7vyMaEkoI2Ps8H/PGP/vkV5n4n8faxpfjO+8P2Pgo6glvFHMJ03kBCQGZtsZAxngAlvUAc12n9t6h/wBC5qH5p/jUK6hMryuvhO6DzY81gseXx03c8/jXprEUb7P/AMBf+RtzxsL4S17TfEJvkgszDLZT+TLHJCQRwCOSMHg9sirOvX1vpvkRR2Uc9xcFliTAAyFJOTj2qtDqVxC8rw+FbuN5W3SMgjBdvU4PJpl5fT3nlfaPC99IYn3oSU4P50PEUuif/gL/AMgU4nKJ8Q52jkhTQ7F7pdP+1BleQxbwxDJ/q9/AHPy568YGa7bw7qFpq8EpFvCssLKsmwZQkqGBUkDIIPoKp/azjb/wh8+MbceXF09OtOs9QuLNXW38L36B3Ltgpyfzp/WaPZ/c/wDIXMv6Rh/EDxlN4Y8VaNpkWj2NzZXitJd3Du6tbRqQC5CxlQOerMorn7P41aJda3LpY8J6nb7XkWKa5MEYmCttDKpfcQT046c13dxeNcy+bceD7iaTYY90iRMdp6rknofSqX2XTftZvP8AhXsX2ktu877LBvz67uuaSxFLs/8AwF/5Dc4nN6X8SoNX8W6LoUNjZ6fPcjfcwSSwzsVaNioUxudpBAzkcg1N4e+IUlxMmnXXhuW7uvtTWxuLdoEhdsnaMGQlTgdDzx71vx/2fbX0V1H4Fjhuwf3coggWTj0PWlhkxdRXdn4au4YldpWjgSEJLIeN7EHlh601iKN9n/4C/wDITkrf8D1MDxt42vtNl1VNOtdBgi091Rzdz/6QehLCLABQg4B3Zz2rLPxo0i3LxP4a1C7ESgyXarBFBuMjIEDNJgkBc8H9eK7XUpLO6mN3qXgkTy7dhluIYWbbn7uW7Z7VE9tpdxEFf4fQyxgFQDawMMZzj86SxFK2z/8AAX/kNyje/wChJ4F8VWXiq0u7mHTI7VY5dkAeaJ2mG0MThSdvXHP1rjNT+KwtdPu7e40e1s9TWV4Y2DrJFGwbA3ByjN2ztyOeprt7aSK1lSW28EyQOgIVo4olIBGMcH04pkiWciBJPAYdQxYK1vCQCep+poeIo9L/APgL/wAgjNLf8jkpfi1psYs2uNCmtlkz5jF7d95A5VAJMsDx8wBH61p+APG02uS2tnd6GJJrlpXW4haERKivgggOxJUFckZB6itkR2W6Nv8AhAVzEoWM/Zocoo6AegpumSLY3jy2Hhm6hjRfLW2gSFI4iTliAp6njOar6zRvs/uf+QuZWsdZ9ng/54x/98ij7PB/zxj/AO+RWIPEF4WCjQL0sRkAPHkj160/+29Q/wChc1D80/xqfrFLs/8AwF/5D54mx9ng/wCeMf8A3yKPs8H/ADxj/wC+RWP/AG3qH/Quah+af40f23qH/Quah+af40fWKPZ/+Av/ACDnibH2eD/njH/3yKPs8H/PGP8A75FY/wDbeof9C5qH5p/jR/beof8AQuah+af40fWKPZ/+Av8AyDnibH2eD/njH/3yKPs8H/PGP/vkVj/23qH/AELmofmn+NH9t6h/0Lmofmn+NH1ij2f/AIC/8g54mjfwQCwuP3Mf+qb+EelcX8Fo4zot1KY1MnnAbsc4x61vXus37Wc6nw9qCgxsMkpxx9a5T4O31xHHLYpp80sDuGa4Ujahx0Oa8yvWpvMKDXaXR+XkYykvax+Z6ZRXFeL/AIh2fhjUbq1v9G1NkhtTcR3CKnlzEEAqCWG3qPmbCn1qronxT0fVL64s103UreWK3hmXzkUCQyHAVTuwSPXoQCQTivdSvsdL0O/opEZXRXVgysMgg5BFDHapbk4GeBmgBaK4XS/i34BvhIX1waeFna3X+0YXtfMkUkME8wDfgqc4q3oPxE8Mapqa6Ymr6e13OZntY4bgS+dFFjc+RwCM8g80A9Nzr6K5TTPiN4G1Jbc2nijTHa58zyUMwVn2EhsA88YNdPbTQ3NvHcW8iyQyoHjdTkMpGQR+FOzA4D9oz/kkWr/WL/0YtebXH+ukxydx/nXpP7Rn/JItX+sX/oxa81u/MDTGJVaTLbQxwCewJ7V8XxT/ABafozz8bujybxb8Odc8Uy6lrmoXZtdbjlX+yI4LkeRCiHKliV3A55OCK7DWG1Zvhvf/ANuRQR6gLQrN5D70YjHzA4HXrjtWDofxQS4mms9a0j+xrsySRWUksxa1upE4KCXAwc+orS/tm68Q/Cm81i6sYrJrm2kKRRzeZhVfbknA7qa8yf1i8I1YpJNW/wAlrtp95k+e65kfQE3/ACV7Tv8AsVJP/SmCuqrlZv8Akr2nf9ipJ/6UwV1VfeVviPSlueXWnxQ1WXW7q0/4RlZ7K0v5LSe7tpJWC4XKHDRjljx6ehNdz4N8QWfijw9b6zY7vKlJUhkZcMvUYYA498c1o2tjY2ibLSxtLdN5fbFCqDcerYA6n161Jbww28Qit4YoYwSQkaBVBJyeBx1qLqwnvoVNV1FbF7WLyzJLcy+XGucDgEkk/QVxd58TYbS2+1TaTMYjGxCo+594BPTptwv3s9a7y6tYLry/PjDmJxJGe6sO4pY7W1j/ANXawJ8u35YwPl9Pp7Ug0KHh3WYdZgleJCjRFNw7YZQwIrN+Jfiebwh4XfXIbW2uvKmRXimuPJ3KTg7WwRu9AcD3FdBa2sFr5nkRhDK+9z3Y0l7Z2d9B5F9Z213DnPlzxLIufXDAih76Cjpueby/F+1k0xLux8P3M7uH/dtfWyYZdvy7jJjowOeg7kVFF8YIoYGmvNAuXgVT/pEd3bDLgElNnmE5wDyMg44NeiQ6DocKFYdC0qNSpUhLKIAg9RwvQ05NJ0bYY00nTNgIyotI8Ajpxj3q7x7DVup5zH8YbeNLiS80O4VkLFYI7q3Y+WrMDJu8zvt4QgN6A1reC/ihpvijU7ext9NuLZpclmkuYG2DaSOFck5weBkjHNdh/Yujbi39i6ZuLBifsceSR0P3etMtdJ0DT7g3VrpOk2c6/KZYrWKNxntuAB5pXj2B26Hn3ir4rXWjX1xFDoK3duLVLiGVGlYKDL5ZMxWMrEvUgk89Kk1D4wWdrC8qeG7+4WN3DFbu2UbV/i+aQeh+X7wHJArvV0vRYZDE1jYmScn5ZIkZnGd2ORkgHnHQVR8UeFdG1jRbqxlt7WwWfO+4itYt4BI3csuPmAwfUUJxsrj0ucYfi/bJFJdf2PK8CuwkR7u2hMIVST87SbXyRxjHtmui8AeLv+Ek0fVNQ8+0k8m5kFqqfKTEIkdd3J5G4gkV0A0jQ57cL/ZOlTQnH/LpEynHA7Ypbaw0W1mYWtjp1vJGpDCGFEKq3ByAOh96G1Z6CutDze2+L09vaWT6loMWoTX+0wJoNyboRgttxKXVNjDrjnIBxmrc/wAXLa3geSfw7e70WRiqXdvztJwOXB5AP06HFd9Doujw2728OjabHBI4keNLOMIzDkMQBgn3o/s3R5yX/s3TZSCylvs0bYJOSOnr1obj2HoYLeObEfD2TxgtjczxxwecbK3dJZzkkKvykrk49eO9ZFh8TGvb1LKLwzdxXErqsST3cEZAMYclgWyCM4wMk9s13EOl6ZCk6Q6bZxJcDEyJAoWQejADB6nr60yXR9JkjCNpdiMABStsgZMDA2nHGAeMdKV1d6C6D9OvI9R0iO+iBCTQlgD24NZ3wQ/5Jfo/0m/9HPWukUcFn5EKhI44iqqOwxWR8EP+SX6P9Jv/AEc9bUd2OJ2lFFFblnhf7Yn/ACLXhn/sL/8AtF6+Z73W9Lsr+Oxubry7mTGyPaSW+lfTH7Yn/IteGf8AsL/+0Xr5A8ZszeNtFEM727RK2+YQlxHu6ZHSvrsmryo4Fyjvz2++3ofDcQYeOIzGMJ7cjf3XfZnUajrWl6fdx2t5dCKaXHloVJ3fSvQvgRJHD8aPDVxNIsUKC7LyOdqrm3cDJPTmvEfEIubPxboTXuoyXqxSl3ItdgjB4BJBNe2fA62tr34y+G7S8t4rm2lF35kUqB0fFu5GVPBwea9DG13Vw1eM1ZK3r082jy8uwyo4zDSpu7ld+XVdkz6o8V6nYXfhy/tbK7066uJYGSOF7/yFckdC6nK/Uc1xVxpM+oWkdjL4hTT7b+yoYdyax5jRzpIGwOQSCBgtnJrtNa0Lwrpmk3WoN4T0u4FvE0hjisIi7YHQcVw3iHxN4R0m8SFPh3aXsbpEVkgtLc/M67sFeoAXndjHaviF7C+7/DzP0a+I7L735eR1fg2+urGfU49c8QaZdW7Tq1k6zrv27fm3c+vSuhfW9I2Hbqtjuxxmdev51z/hm38CeIDdrYeH9HMlpII5o2sIwyEjIyNvethvCvhVVLHw3owA5P8AoMX/AMTQ1R6t/gJOv2X4/wCR59cReItQkin/AOEr0+OHy2juLZrrYzN5hOVYHuu3mtTT7jULHUbfzvENrchntVZ/tasuxI2ExI7ZJH1pNX1HwLp+nPff8Ijp00SwPOpWwi+dVfZxkeuaTQdU8BatqclinhPTYdskUYd7GEhjIgZcYHTnGaqPsdlf8O4Xr72X3v8AyO4/tvRv+grZf9/1/wAa8q8faXq+ofERte0TWLNLX+zjBGy6yYmSbnDBCxQdRyVavTP+EU8Lf9C1o3/gDF/8TXG+MNR8I+GdZ+wXXgOynjNv50ckVlATK2cbEUjJI6mptQutX+A+bEJPRfj/AJHIJY/E2Ro428dW1tbq8bSFNTgklkAIyASgCg8569qr6m3iqS9ttIt/iXLYamtg7FPtcMyyTux2/NsAwFA56A9a6nUfE/gG3huRD4HSSeBnQqNHQgMuM5wp6A5+gNQQ+N/hfJHAR4PRpZ7lbWONdFQs7FmUkDb90FTzVJUZd/wF/tCV7L730+Rh6HafEmK0uLXVPF0UkL7My/23B57KHGdrCLah27snBzxXRvbT33gG/sV8Wf2ldvcg2ck+pqmVQ/LuZApwec464qbXfEPgHTNUvNJ/4QdZ7623ZSPRlYEDb82QvK/NnPoD6VV8O+JPBuq+JoNLbwTp0FtcYjhuDpyYaXg/3eEOQAeuewoSoyXX8Aft43bS+9/5HLQaH8QI9Ll0638QaPp9kbgyNa2+pQukwbO5BuT5EOckHJPrV220LxrZ2Vjb2HjSCxhgEQktrfU4ShVYdmxdyfIoYZ4znPbFbEPi3wTHf6tBqPgGytodPvjZCWO0gl8x/XCjIHIqK78Z/D+ayzpXhDTxdOuY1vdLWKPPy8EhTjhlPTvSXseXd207DX1hu1l97/yPQfCN/a2HhyytdU16C5vkjHnyS3aSMX7/ADAAEfgK1f7b0b/oK2X/AH/X/GuH8NX3g3WdN85fBNnFcoI0eJ9NjUNK/RVJXn1z6c1z1v4y8IPe6nZy/DaEPaXEtvG8FhDOshj+8TsB2gDn6US9jd3v+BK9vZaL73/kes/23o3/AEFbL/v+v+NH9t6N/wBBWy/7/r/jXlkPjz4VSXPkL4VicLKYnnXRF8nIXLMrFeVHrWl4M1bwf4h1qXT/APhC9NjWSV/sko01NrRBQQzkqNrHPA5yKOWj5/gO+I7L8f8AI9B/tvRv+grZf9/1/wAaP7b0b/oK2X/f9f8AGq3/AAinhb/oWtG/8AYv/iaP+EU8Lf8AQtaN/wCAMX/xNL9x3f4BfEdl97/yLP8Abejf9BWy/wC/6/40f23o3/QVsv8Av+v+NVv+EU8Lf9C1o3/gDF/8TR/winhb/oWtG/8AAGL/AOJo/cd3+AXxHZfe/wDINV8TeHrDTbi9u9UtDBCheTbIGOB7DrV3RtU07WLFL3S7yC7tn+7JEwYfSsrU/BHhPUNPnspfD+mRpMhRnhtY0cA+jAZB960tB0XStCsFsdHsILK3X+CJcZPqT1J9zRP2HJ7t+b5WsEPrHtPeS5bed7nwn8Dv+S0/Er/r+uP/AEqavba8S+B3/JafiV/1/XH/AKVNXttfj3FP/IzqfL8kfpfD/wDuMfn+YVxviKDWP7Z1ZodL1O/sp7BI40iuAimTdzt5BHHX+ddlRXh0azpSva561Snzq17HlN1ovjZJHk0ePUI5FsRCkl5OM9CCAAxBbPqM9Oa7/wAHJfR+G7OPUrT7JdKpDxeaZCOepYknJ61r0V0YjGyrwUZRS81uY0cLGlLmTZw2tTfEEapqK6eifZQ6fYglurAr/FuZmH8vSqUT/ERdPkktre4S7IkIFxBHhmO3DEBzg9cAHB9q9Gopxx3LFL2cfuFLC3lfnf3nD6Wni6XxLBcarbT+Ulo6iSJQsQYpxld3LFu2OOOaPCF140/tmG31bTbqLTtrKzSRRgIdvB3ByT83867iilLG8yacI6q222+q89QWFs01N7339Pw0K+p7v7OuNkEs7eWcRRNtd+OgPY1xNrpOsiewaO11SFFhIUyXXNuMsWRhuO4nIAJz06131FZUcRKkmktzWpRVRq7OJsrDWm1Pw5NLZ36LbwbbhpZ/unPO/DYJI9j17V21FFTWrOq1dWt/ncdKkqd9f6tYK86+KH/JSPhl/wBh6P8A9CFei1518UP+SkfDL/sPR/8AoQr1uG/+RnS+f5M8/O/9xqfL80fadYPi4eW+lXmcCC+TJ9m+X+tb1YvjhN3hm6fvCFlH/ASDX6vi1+5k+yv92p+aVPhZy3wn41jX/wDruf8A0Nq9Dry/4Z2Vrquo6xJceaQZd67JWTqxP8JGa7j/AIRvS/S6/wDAuT/4qvMyaVT6pHlSa16+b8jLDt8isbFeZeJ/A/iDWvG+pX66pPZ6fLaxCBoryQHzEcNtKBgADjk/qeldr/wjel+l1/4Fyf8AxVcf4w1Kx8O6hLbnw9qt9Akcbma31AnG5wp3Lv3KBnOSMHBr1FKtde6vvf8AkbXlZ6HT+DbPxDZPqceuXcNzE1zus3X72wgZ3fjU3iqHUJ/scVqZPs7yMtx5bYbBUgc+mcZrL8NL4Z8QLd/YHuy1rN5UqNdShlOMjI3dxVnVNP0TT3gjkS9eSdisardSZOAST970FEpVtLxX3/8AAEnLockvg7xxFp4t7DWobJ1iMYbz5HBTBwnzEkHOGLZPp0ruPCSapHb3Kam24CUCHOc4CgHrzjdnFcTd+LfA9oCLj+0EcWIvdhupM4LhQn3vvc5+ldVolloOrQySW32vMbBXU3cnGQCP4vQimp19fdX3+foLVWVjE+I/hXxBrXi7RtY0e4ESaZE8mw3ckazSZG1GVWAx15Ib6Vydn4Y+M0PiaWe58QTXljLJISDfRxpGGbICoIycBeOTnPNdL411XS/DfifRtD/se/vDqe7EqaiV8vb1+Uvkn6Vkab458K6lfRw2ej+IWR5BCA5mVzJvCHALYwuee9KLrtK0V16v/IpuWugug+FfH0fjXRp9Wjhu9JsAP3tzqImmRzGysyjy167ueeRU2heGfE+m6tBYy69Np9tJeyNDYW9whUwcszr+7+Xkj5fXPPNXLzxJ4Ts9cutKurHXI3t7oW7yh5THjCkyZDfdG4An1NZeo+MNMtPEWu6QvhXWZxo7IstymoHyyGx8xO/5QAc8+lNSr3T5V978n29BSUrWa/H1Lfj7wb4i1bUdUaHToNR+0bWtbiXU3jWIAjEZhwUOCCd2M1iXPhX4xKGkttaaNNgWKzt7yKKNP3rMSX8oksVI7Y4/GtXwt4w8O6/4qh8O2+k6il0008cjHUGKIsaqwcMGwwbcOBkjvXon/CN6X6XX/gXJ/wDFUr10l7q+/wD4AXbk3bU57wBp/i3Tbe5g8RCS8kvHLvK18JFi+QAKoCqRk56fXiubufBHja3s4ZNJ1KWFkRlWD+0XMsW6TJQSOGVl6HLKW6qDXov/AAjel+l1/wCBcn/xVH/CN6X6XX/gXJ/8VTc6978q+9/5AuZK1jkfGHhrxdealpt/pN9tvILHyrib7U0aPJgfdTlQSe5B49K5nT/B/wAToE1CX7Ybea5JeQQahGPtDHgFj5XDABctg5AxivVP+Eb0v0uv/AuT/wCKo/4RvS/S6/8AAuT/AOKpc9f+Vff/AMAPe7Hkh8LePrS/tdR1TUIbWeK3+z200F3HuDMwxCB5XIYjkjrxwMV7bYwtb2cNu88k7RoFMkhBZyB1OO9Zv/CN6X/duv8AwKk/+Ko/4RvS/S6/8C5P/iqfPXt8K+9/5B7172/r7jYorH/4RvS/S6/8C5P/AIqj/hG9L9Lr/wAC5P8A4qlzV/5V97/yHeXY2KKx/wDhG9L9Lr/wLk/+Ko/4RvS/S6/8C5P/AIqjmr/yr73/AJBeXY2KKx/+Eb0v0uv/AALk/wDiqP8AhG9L9Lr/AMC5P/iqOav/ACr73/kF5djR1D/jwuP+uTfyNcT8FWH9hXS5GfOHH4V0F74d0xbKdgLrIjYj/SpPT/erlPg1p9tJaz6k6ubhH8tSHIAGPQdfxry68qv9oULpbS6+nkYycvax07mpq/w50zVNV1PULjWddB1FQssSXSiNMfd2DbkAdcZIz1Bqze/D/wAOXnhceG7iGd9PW0a1VPMxtVjlmHGAx9cdyMYrq6K9vpY6b683UqaLp1tpGk2ul2astvaxLFGGOTtAwKtMNylckZGMjqKWim3fVkpJKyPLY/gX4RjjuoY9Q12OK5nNzIiXKJ++LFvMyEBLAk4JJx06V0Phr4eaToOpR6jBqes3V0rTM8l1chzL5oG4NhRkfKpHTkV2NFJaDeu5wlv8K/DcGoQ30dxqokhfzFX7T8u4MWQkY/gZiV9M85rt7aMw28cJlklKIF3yHLNgdSfU1JRTu7WB6u555+0Z/wAki1f6xf8Aoxa82ul3SSruK5LDI6ivSf2jP+SRav8AWL/0Ytebz/6+T/fP86+L4p/iU/Rnn43dHL2fgnQofD93oN1HPqWn3UrTPHeOHKu3UqQBtOaZq2k2eg/DK70bTxILS0smjiDtuYLuzye/JNec694h1SPx94j0+LxFfmztURrdV1G3txG5HzKN6Hdj0HIr0TUrhbv4WTXK3TXYk04EzN1kPGSfxzXlTpVqcqbnK6k0/m/1MXGSauz3ab/kr2nf9ipJ/wClMFdUc4OOTjiuVm/5K9p3/YqSf+lMFdVX31b4j05bnlVn4D8TXGuz63LeXGi3P2uR0gj1R7m3kRlK7ipI2t04xj0A613Xga31+08M21t4mmtptSjLKz25JQpn5eT1OK5q5+JYs9fOm3nhrUI7XzniF+kiSQnauRypOCTxt6iuu8Ma5p/iLRYNW0ydZreXIypzhh1X8KnXl8hS31JdeF62jXQ07i68s+X659veuLn8J6supWmoabdT21ulyk08Ul3IxkQJ8wIJOGJJ4HHA4rutRu4bCylvLhtsUS7mNctb/ELRbi6jtYd3nyS+WiOwU8dSc9BngZ6npUq99Aex0Hhtb5dDtRqRJucNuz1xuO3PvtxVHx9pV5rPhqaxsN32kurx4uDCMg55YEHHtmtXS76HUbCK9tyTHJnGeoIJBB+hBrI+IXiYeEfDE2uHT5L8RSIhhSRUY7jjOW4oe4K9zgb3w/8AEKwMTSa/LaWgkmaeddTVtzNjykSMxkgZ465/OquoaJ8U9Hu5LyDUSNMti000kmoxl5ASGYsgiGSBuUc+nNdK/wAX/C8c62slpqr3IjhaVYbUyJG8hwE3j5Sw7gHijUfilp66VLPY6fcrO3mLaG8TZDMUUMcsMkce3UVb5uw0rtaFDw/pniXXvhvpM2j+N724v97tPetIu2QMOgITBCnp+NZHifwH8QLtJobe6a+jMyyobjVI0LNtBLN+652twueR1zXU+Mfihp/hfWDpV1pc0kv2eCeJo3UI4kbBGf4dvXnGe1WLb4oeHbidIVtdWV3AZQ1qRlT90/Q5yPand35khR6MwvEPhXx3fDTNThW3bWrTSzb+c2oIpjmaVSzKxjPOwEEjGc4rLu/DHxheAx/bortHLeZDc6nEyMCDxjyuQDt/WuntvizoDX7Wl1Z6nASSVLWrDYo2gl/Q5YdK6nwb4jsvFWhR6zp0F3DayOyILmIxs204JAPb3ovJK9gemjOL+Hnh3xFp9vPYS6p5QhQq9pDcK8Fq8kjMyrhR0VsjnrVDUvAXitfE+t6npVxJDHeNujH2+LEoRUESuGiLbchsgsfwzXrlFS5tu4XPGovDPxmgvopR4iNyPMdn33sSRpllKgIIySoAYYyDzW78LvDnjHRNZuG1oJHYusjEJfJIssrEfvCixr8xwec9OOa9Ioo5wbuFFFFSIST/AFUn+438qxPgh/yS/R/pN/6OetuT/VSf7jfyrE+CH/JL9H+k3/o562o9SonaUUUV0Fnhf7Yn/IteGf8AsL/+0Xr54r6H/bE/5Frwz/2F/wD2i9fKV7qWoX/i5vD9jcCyihh86ecKGds9lB4H1r7PIKypYR36ysvWyPgOJ8PKtjVZ2Shdvsrs6aur+DX9of8AC2vD40n7N/aJF19nNyT5Q/cNu3befu5xjvXlHiO71TwylvfrqD39m0yxzQzqAwzxlSP5V7B8A2X/AIXZ4XkJ2ptuzk8YzbP1r0MxxCeFqxtqktH5nl5ThXHGUJc3uybs15LXc+j72y+I17aS2d4vhCe3mQpJFIJirqeoI29KpW/h/wAZWlyt3Bp/geGdbcWqyrHKGEI6Jnb932r0D7Vbf8/EP/fYrgfGngy88Ra/Nef8Jte22nyW6oLCKRFjV1YEHOM8455r4X27v8C+4/Sfq6t/El95YstM8f2c1xNZweDYJLlw87xrMDIwGAW+XnirJj+JxGDJ4UI/7b/4Va8G2+rabPqaaxrNpeW0k6tZEP8AOq7fm3cDv25+tdH9qtv+fiH/AL7FN13/ACL7hfV/77+886GheL7eKO2mi8FMOUiWbziQGbdtGV6Z5p0Xh/xl9oimt7fwXG0LhwIRKo3AYBOF7Y/SrfiLwq2t601zLrSW6R3cV1byIysy7QQUwTx1zVjwX4dbw7dQxf219rtoo5sySuu6QySbwCM9snmhV3/IvuB4f+/L7x+z4nf89fCn5z/4Vl6poHi/UrnzNTsfA13OYzFmZJWbYeq8r0r0H7Vbf8/EP/fYrzz4geCbXX/EUOq2wtvO+yyo1z/ak0EsUu390UCZXg9SR+BpfWH/ACL7hrDf9PH95Vi8E+J4Vkgg0fwHFaTF2mt0t5QkruMMzfLySKzo/h54h0+/t7jQ7HwLolxATIfskEqFh0yeO2fpVLXPCfxOe7tRpfiKxFrHbQiYya7KryTKvzniEjBb9KSbwX8QL3zHvNaskLsJCseuy7iwYHaH8kbV4PGCKr27T+BfcJ4ZNWdR/f8A8A6+50Xxtflprmz8EXTSpteR45WLqVK8nbzwSPxrIh8E6paa1b3cOgfDqHUosSQSLBIJV28Bl+XPHHNZV74T+Jz2uYPE+nrPuiLIurPGjhcZAxEdmBkcD5s54rS8K+G/GsfiT+0fEl1oNxELaaJGTUZJJFLxquAWjGFLDJAPGeKXt2tVBfcP6t0dR/eXb3wf4h1G1FpeaJ4AuoBcNdCOSGVl81usmNv3j61QuvhteOm658J/DdlTJy9rJgcD/Z9h+VZGlfDvxtpsULReKrWRhZRwFP7RdPLxKWKI4Qkrgj5iNxxjpVm+8I/Edme3TxJZXcOcrLJrEkZYjdgsgiIwd2MZx8o60e2t9hfcH1f/AKeS+86jSND8eafH/osXgxAX8xNkcyhfl2jGF/ujFQyeE/FUkQhk0fwI0YMrBTDNgGT/AFh+7/F39a4O9s/Gmg2dlZeLPGsWnQXuoRBJbPUjM52hiUBdExn5QAM5x0r3+O6tfLXFxGBgfecA/jTdZ78q+4SoWaXPL7zzCf4faxO0bTeGPh7IYmDR7raU7CBgEfLxwBU+leC/EWk6odU0zQfANnfHOZ4YJVfnryF716V9qtv+fiH/AL7FH2q2/wCfiH/vsUvrD/kX3B9WX87+85LZ8Tv+evhT85/8KNnxO/56+FPzn/wrrftVt/z8Q/8AfYo+1W3/AD8Q/wDfYo9u/wCRfcH1f/p4/vOS2fE7/nr4U/Of/CjZ8Tv+evhT85/8K637Vbf8/EP/AH2KPtVt/wA/EP8A32KPbv8AkX3B9X/6eP7zg/EUfxWOhXotJfD32jyj5f2Yy+bu7bdw25+vFdL4JXxMuhRDxW1k2ofxG1zjHv2z9OK0rrUbG1tpLie7hSKNSzsXGAB1NO06+s9RtI7uwuobm3kG5JInDKR9RRUrSlT5eRJX3sFOgoVebnbdtm/xsfBnwO/5LT8Sv+v64/8ASpq9trxL4Hf8lp+JX/X9cf8ApU1e21+N8U/8jOp8vyR+ncP/AO4x+f5hVC+1jS7H7R9sv4Ifs6CSYM3KKTgE/Wr9cr4i8J3OqalfXkWoW8CXNvHCENuSQUbduLAgn8MEV4lCNOUrVHZHq1ZTjG8Fdmz/AG5pHktN/aNv5awC5Y7+kR/j+lNk1/Ro9Mt9Tk1GBbK4ZUhm3fK7E4AH41gP4LudjIuqQ7TposSXtssTv3biQRkcYx1x3rSg8OzReC30D7ckkzIwFw8ZKqxOcgZzx25z71vKnhVa076/h9xlGdd7xtp+Onn6mzZXdteW/wBotZkli3FdwPGQcH9an/EfnXGar4Kury/e9j1krI1gLPa4copxgsFDAc9fXPenaJ4JlsdBubC51aSe6lcsLiMyICNoUBwWORxngilKjh+W6qfKz/rQI1a17OH4nYZHqPzpRj1H51wzeAZGaDGsMix2yxNsEmS4GCQd/wB0k5I68dapaf8ADvVrW/Nw3iSIqxO7bBIGwQwIBMhA+96dhVLD4Zp/vv8AyVk+2r3/AIf4o7C98SaDZWP2661S2itvPNv5rN8vmDqv1q+by1Fh9v8APj+y+X5vm5+XZjO76YrkG8FXx8KJoZ1OyYre/aixtn2Ef3Mb93brmqg+HV0gutviCSRplQAShyg2jG0oGA2jtjB9c1fsMI1/Etr23X3aC9riL/Bpbv11/wCAd7bzRXEEc8MiyRyKGRlOQQeQakrA8GaDc6Dazx3V5DdSSlPmijZB8q7ejMefpgVv1xVYxjNqDuu500pTlBOaswrzr4of8lI+GX/Yej/9CFei1518UP8AkpHwy/7D0f8A6EK9jhv/AJGdL5/kzzs7/wBxqfL80fadVNZhFxpN3ARkPCw/SrdI4BQg9CK/XZR5otH5s1dHlHwo/tVXvxpqWhYBBJ57MMdemBXebvFf/PLSf+/j/wCFcZ8NdQ07TNU1oX15Baq0xCea4XOGbpmu5/4Sbw9/0GrD/v8ArXz+TulHCRUqlnrpdd2ctC3Irsh3eK/+eWk/9/H/AMKzTo+oLrE2rHSfDo1GaIQzXGW8x4+yk45FbH/CTeHv+g1Yf9/1rzLxToFnr3iy71B/F1laWjlZI5YNRYSuVA2wun3QgI3ZHJPFemp0b/xvxRt7tvi/E76ysdcs5biWz0/QoJLh/MnaMuDI2MZPHJxSX9j4hvXgknt9KLwPvjYSPkHGCPu9CKzvBuqJpr6lHrPirS72GS432ZWcblTAzu6c5z6/Wt6fxJoDwuia7YozKQG85eDjrQ50f+f34oFy/wAxkjSrwBYv7J8MnERhVTk/u88r93pnHFWdOsfEOnrKLa20lfNfe58x+TjH93oAAK4oaXZiRb8eMbf7YbIWbRm4TYCJQ/nA5yDxnHXJr0QeJvD+P+Q1YH/tutPmo2/jfigfLf4jE1vw/datdQXesaJ4bu54MrDLPuLJnsDiqVr4FtbW7a7tvCHhKGdsZkSEhjjGOdvsPyql8SFsdeubKay1bRbyKEMrW11qLwIjHpMpjBLMvoePeub1TQNUaG4S0+JwlHkfuA+pmI+btXkkKcLuX34Y0ozo2/jfigfK9Ob8Tvbzw9cTXn9o3eg+GXuFlFwZ5FbcHUYD529QO9NGlzXsd3brpvhidL4i4uUDMRMTwHYY56da81tdJ8ZyW0/9pfEPTJd9kYFtF1bMRO8khnMW7JHG/tjGDWodHfOiNF4n0jTfs2nfZr2Sx1Ah+CSEUbPnU5wCduOoFPmor/l9+K8/8kF4/wA34+n+bO5tfD91YyQTW2h+GrZreR5IWQMvlu4wxX5eCQADWhBeeIp3eOF9EldCQwSdiVI6g8e4riNUhS78LaRbtr2l6rcQN5t1bX+pPCkzEDnegLAr1Ax1rlJPD3iKLUtT/sjxdoWj2F1dLcKLTVSJnH7vKszRHb9w5POc0c1G9vbfivIXu2vzfie0bvFf/PLSf+/j/wCFG7xX/wA8tJ/7+P8A4V5f4FtdfsfENneeI/GGmXFpbTO+xNceUsGRhkgxqDyV+U8dTmvVv+Em8Pf9Bqw/7/rScqP/AD+/FAnG/wAX4kO7xX/zy0n/AL+P/hRu8V/88tJ/7+P/AIVN/wAJN4e/6DVh/wB/1o/4Sbw9/wBBqw/7/rRz0f8An9+KH7v8xDu8V/8APLSf+/j/AOFG7xX/AM8tJ/7+P/hU3/CTeHv+g1Yf9/1o/wCEm8Pf9Bqw/wC/60c9H/n9+KD3f5iHd4r/AOeWk/8Afx/8KN3iv/nlpP8A38f/AAqb/hJvD3/QasP+/wCtH/CTeHv+g1Yf9/1o56P/AD+/FB7v8xDu8V/88tJ/7+P/AIUbvFf/ADy0n/v4/wDhU3/CTeHv+g1Yf9/1o/4Sbw9/0GrD/v8ArRz0f+f34oPd/mId3iv/AJ5aT/38f/Cjd4r/AOeWk/8Afx/8Km/4Sbw9/wBBqw/7/rR/wk3h7/oNWH/f9aOej/z+/FB7v8xUvW8U/Y598WlbfLbOJHzjH0rlPg62q+XKLdLc6dvHmlyQ4bHbFdhfeJPD72U6rrNiWMbAATLycVy/wZvLWPT7ixedFuWk3rGT8xGOorzarpyx9HlqX0l1Xlp8zKVvax1PRKKKK+hOoKKKKACiiigAooooA88/aM/5JFq/1i/9GLXm1yyrJKzEBQzEk9hXpP7Rn/JItX+sX/oxa81u/vTfu/M5b5OPm9ueK+M4p/i0/Rnn43dGVCfD1/DLdRLpd1GhJlkCI4U+pNU/FNzZ3XgXVJbGaGaAWzKrQsCvBHAxXA6D8Ptag0681LTIT4c143M7GJ5Eltb2FzlUkRCQMDjPauj0zSrrRPgodMvrWC2vIbKT7RHDjaHMhPBHB4IryHRpQnFwnf3krf1+hjypNWfU+h5v+Svad/2Kkn/pTBXVEZBB6GuVl/5K9p3/AGKkn/pTBXVfl+dfoFb4j05bmVpXhvw/pKyrpmi2Nms0pllWKIKHf+8R3PJ5q5pthY6ZaLZ6dZwWdspLLFCgVQSck4FWfy/Oj8vzrO5JW1VLOXT5otQaNbZ12yGRtoA+tZkOneFyypHHprz/AC4fKGQnHB9z3q74i04atotzp5FuTMm0GZA6qfXb3rkf+Fc20mpteTNYq0SQx2ckMJSSFUGMnnDE5POO9CGdrpttbWdjFbWYHkIDtwc5ySSc+5JpNQsbHUIUi1C1guIkkWRVlUEK6nIb6iqnhfTrzS9IWyvr5Lx0dtjrGECoT8q49h371h/GPw1qni3wHdaHostvDezSRskk1w8SoFYE/MgJzj2xQ9wirvUta14T8CrZz3WreHdG+zZ3yvLbjaSWzuPvk5zUk/gPwVOEM3hLRpAgwm61U7QRjj8AK8stfh18VrSF4INbtDbNGFjt5NblZbdgR8wzD8wIz8h4Bxg11Pgnwb4y0bxJFNf6wZtLEtzJIp1OSUt5n3QEKADaf9rjsKuyWzB7XO5u/Dug3fmm60Wyn81I45N8QO9EOUU+oU9PSqp8H+ETGkZ8O6RtjdnQeQvys33iPQmuF8O+BviBpetaa3/CT7tOtrqSSVXv5JGZGkLcqUw+VO3BIC4yM1iat8HfEV5P4s1CHU4ra91W/ElhCmpTeRBDuUlm+XO/5SQOV+Y0kl3/AK0/r5DsrtXPRbz4ceB5opWt/C+i290yEJcpaKWjbHDfhWv4S0q50XQoNOur9b6SIY81IPKXHYBdzY/M1z/wl8K6x4Vttbi1q8ivJL7UmuoZ1nZ2MZUABgQApBB4Xjmu2/L86HppcncKKPy/Oj8vzqQCij8vzo/L86ACij8vzo/L86AEk/1Un+438qxPgh/yS/R/pN/6OetuT/VSdPuN/KsT4If8ku0f6Tf+jnraj1KidpRRRXQWeF/tif8AIteGf+wv/wC0Xr5j1TQ7e8v4tShnmsr+NdqzxYJK/wB1geor6c/bE/5Frwz/ANhf/wBovXzJJr+mxa4mjTPJFdyfcDoQr/Q19lkHsvqbVTbm/Gyt8z4Hib2yxydG91DW3a7vfyK7+HVuruG41fUJtQ8ht0URQJGG9SB1NekfBixtdW+Lnh/S9QhE9ncC682IkgNtgZl6c8EA1wGua7puitAt9KwedtsaIpZmP0Fd/wDBWCS++LPh+zhurixknW523EOBLFiBjxuBHPQ8V6WO9lDDVVTlZ9Xrfyv1PJyz21TF0HUjeLbsrJLzt0PqL/hW/gn/AKAMX/f6T/4quC8aaPoWm+I5dH0Hw7oepXMVoLh7J7yZblBu5bG7BXGenNd5/wAIfqf/AEPPiH84f/iK5fxZKnhi78vVPFvjAKYw6zx20Txtk427gnUdcV8V7ad1+/f/AJMfofsKf/QOv/JSx4O8O+BfEE2pWx8LG1uNPmWKVHlkx8y7hzurof8AhW/gn/oAxf8Af6T/AOKrP0fRm1dJn0/4ha5MIX2SbWhypxnn5Kv/APCH6n/0PPiH84f/AIim60/+f7/8mEqFP/oHX/kpxniHw9pVrqkttpPgNb+OC7jilCyybvLZSSw+cdwBmpvB3hnQdTvI7bVfB6WkkkTyMheVTERt4yW5X5sZ45BrS1iyi0mc/afHfiLzPNjt2aNIWId/uKfk70ugafJrF1NHF4w8VWt0mVeO5hijchcZ6pyBuH50KrP/AJ/v/wAm7f0wdCH/AEDr7om3/wAK38E/9AGL/v8ASf8AxVeU/EfUvBHgvxm2jXXhzRprdoEkQPqMkMqkhiS25sEfLgY5ya9V/wCEP1P/AKHnxD+cP/xFcZ4s1TTPDesTaVqvjjxQLtIopURYYWMwd9oCfJ8xB5IHQUe2ndfv3/5MNUKVnfDr/wAlOFsNe8MQ2i3Fz4V07UBdyu9uY79olSLftTHzHcuBy3GCQKtt4n8CWl5JZ6t4N02zkilaKRhrBdVZTjJwemSP19K66817wxZu63PxR1qJY/M8x2jj2II/vEny8Afzq3ojDVrS6vLfxh4keCO4EVu0YgkN0DGHDoAmcEHoeeKPbTt/Gf8A5N/X+YOhT/6B1/5KcGniPwW88UreDbBLWWDzIQNTYySN5Rb5hn5UyD8/PStPwZq3gDxHq+oaUfCtjYz2tnJcB31F5FOwDkgNnZzkHuK3oNZ0eWOGVvH3iaJJLNrtme3iHlKriMq37vIfccBetRXPiLw3ETFD8TNalu3Jjt4CIUNy4TdsQmMA8cegPFN1Z6/vn/5ML6vDT/Z1/wCSnKya14Pt4LGXUfDmj2avbq05a9lXfJuGfLLMAY9rA7j6+1N1LxN4Es9PW9k8K6Qq5T5RrBYPuDcZ3YHI69+vSvV9D8OX2r6JY6ovjHxDGl3bRzrG/kEoHUNg/JjjNXP+EM1DH/I667+UH/xuiVWotPbv/wAmBUKf/QOv/JTgPh23hHxhrqWen+B0Ww+yGae+S+d41fdgRgg4bP1r0L/hW/gn/oAxf9/pP/iqpR/DySO/e/j8Xa6l05y8qmIFuMYPycjHbpVz/hD9T/6HnxD+cP8A8RQ60ulZ/wDkwlQh/wA+F90Rf+Fb+Cf+gDF/3+k/+Ko/4Vv4J/6AMX/f6T/4qk/4Q/U/+h58Q/nD/wDEUf8ACH6n/wBDz4h/OH/4il7af/P9/wDkw/YU/wDoHX/kov8AwrfwT/0AYv8Av9J/8VR/wrfwT/0AYv8Av9J/8VSf8Ifqf/Q8+Ifzh/8AiKP+EP1P/oefEP5w/wDxFHtp/wDP9/8Akwewp/8AQOv/ACUX/hW/gn/oAxf9/pP/AIqj/hW/gn/oAxf9/pP/AIqk/wCEP1P/AKHnxD+cP/xFH/CH6n/0PPiH84f/AIij20/+f7/8mD2FP/oHX/kpHd/DPwTNayxf2NHFvQrvE0mV9+WrX8HeFtF8J6YLDRbYwxHBdi5ZnPqff6Vhar4H1a60y5tk8ba4zSxsoEhi2kkd8JnH0rS+HXhu/wDDGhJp+oa9d6vIAPmm+7Hx91e+PqfypVakpUWnWvrtr+pVGlGNZNUFHTfT7tD4q+B3/JafiV/1/XH/AKVNXtteJfA7/ktPxK/6/rj/ANKmr22vxbin/kZ1Pl+SP1Ph/wD3GPz/ADCuN8U3OuR+MtOjsXv1s/LPmLFFmM+pJxg49Mj8a7KsPX/Fek6FfR2eoSTIzxmUsqEqij1PavHwrl7T3Y8zs9D1K6ThrK22vzOf05vFFxZabqqX14S1tNHLZy25Ri+44kYEcHaBgVpSa/q3/CF2+q2+j3EV2zBHhuI2d4xnBdlUbj68DvS6f4+0G+v/ALErXkVwEdpEmgKmPbglW9CQQQPeuhuL6G3059QmZkhSPzGJ6gY/nXRXlOMkqlK2t100u9PM56MYtPkqX0t36LU5Lw34o1zUtXuNP1TR5rKMQOyyJbygqwAwNxG0k84xXPWlz4qNtbLeanq6NNaOLdorRyyv5vymbMeN2MenFekLrWltDHI2o28avGsgEkoUhSMgkHp3/KkGuaO33dXsjnB4nXnPTv3qo4jkb5aPb8L915idHmiuar/WnZ+X4nBXOpeIZvECrcya7ZeYI2WGC1LRRjYwbcdpB+YA9fSu18HvcyaBbm7a5eUZBe4GHfnqRgEfiBVka1pH2g2w1ay84OIzH567tx7Yz1qjeeJrO1nuYpbS/Jt7mO2dhASC79CD3Hqe1RVnOvFQjTtt/l28y4QjSlzSnf8Ar/gG5RWFN4s0RHi8u6FxFIxQTQ4aNWAJwT26GrkWuaNIDs1WzJBKkCYZBAyQfeuR0KqV3FnQqsHszRorMt/EGi3CCSPUrUxMVCSGUbXJGcA9zxVuyvrK+VmsruC5VDhjE4bafQ4qZU5x3Q41Iy2ZYrzr4of8lI+GX/Yej/8AQhXotedfFD/kpHwy/wCw9H/6EK9nhv8A5GdL5/kzzc7/ANxqfL80fadFFFfr5+bnKTeAPDss0krR3G53Lt+97k5NN/4V74c/553P/f2utorheWYP/n2vuM/Y0+xyX/CvfDn/ADzuf+/tH/CvfDn/ADzuf+/tdbRS/svB/wDPpfcHsafY5L/hXvhz/nnc/wDf2j/hXvhz/nnc/wDf2utoo/svB/8APpfcHsafY5L/AIV74c/553P/AH9o/wCFe+HP+edz/wB/a62ij+y8H/z6X3B7Gn2OS/4V74c/553P/f2j/hXvhz/nnc/9/a62ij+y8H/z6X3B7Gn2OS/4V74c/wCedz/39o/4V74c/wCedz/39rraKP7Lwf8Az6X3B7Gn2OS/4V74c/553P8A39o/4V74c/553P8A39rraKP7Lwf/AD6X3B7Gn2OS/wCFe+HP+edz/wB/aP8AhXvhz/nnc/8Af2utoo/svB/8+l9wexp9jkv+Fe+HP+edz/39o/4V74c/553P/f2utoo/svB/8+l9wexp9jkv+Fe+HP8Annc/9/aP+Fe+HP8Annc/9/a62ij+y8H/AM+l9wexp9jkv+Fe+HP+edz/AN/aP+Fe+HP+edz/AN/a62ij+y8H/wA+l9wexp9jkv8AhXvhz/nnc/8Af2j/AIV74c/553P/AH9rraKP7Lwf/PpfcHsafY5L/hXvhz/nnc/9/aP+Fe+HP+edz/39rraKP7Lwf/PpfcHsafY5L/hXvhz/AJ53P/f2tbQPDmlaIH+w2/zscl3+Zh7A9q16K0pYDDUpc0KaT9BqlBO6QUUUV1lhRRRQAUUUUAFFFFAHnn7Rn/JItX+sX/oxa83n/wBdJ/vH+dekftGf8ki1f6xf+jFrzef/AF8n+8f518ZxT/Ep+jPPxu6OCufH15a6pp+mXXhHU4rrUnlW0RpI/wB4EPJ68ZHPPrWnrl7cah8PNSurvT5tOma3cNbzEFkwwHbjmn+IfCi6x4p0fX21Sa3k0ksYYViDK2772ST3FW/HH/In6t/17N/MV4ilRc6fs1Z3V9+/n5WOdON1Y9/1nwV4b8TfYL7WLGWa5t7byY5YruaBgjbSVJjdcjIB59Ko/wDCqvBH/QP1D/wcXn/x2svxGuran8QNL0O28Taxo1kvh+S8dNPMKmSQTRICxkjfoGPTFWf+ET1P/oovjT/v9Z//ACNX6XKcU7M9dtFv/hVXgj/oH6h/4OLz/wCO0f8ACqvBH/QP1D/wcXn/AMdrlviBa6n4R8H6h4jbxt44v47GPzJIY7uxjYrnk5a3A461keBtct/Emkte3XxI8XaK4u2tUiutQ08iZgAcxOLfbIMHqKSqRd7A2lY9A/4VV4I/6B+of+Di8/8AjtH/AAqrwR/0D9Q/8HF5/wDHa5gSaKcY+Nmt89P+JlYf/I9Tpb2LGIL8YvETGWQxR4v7E73HVR/o/J9qPaRC6Og/4VV4I/6B+of+Di8/+O0f8Kq8Ef8AQP1D/wAHF5/8drnYotNliuJo/jN4geO2XfO41CwxEucZY/Z+Bnik26WZFjHxn19nZQyqNQsSWBGQQPs/PANL2kQujo/+FVeCP+gfqH/g4vP/AI7R/wAKq8Ef9A/UP/Bxef8Ax2vPtY16zt/BMPivSviR4y1aynuhaxtHeWMaBy2353a3CoM9zituwjt7i1hef4s+JbW4dRvt31CwLRtt3bSRb4Jxzx25p88RcyOm/wCFVeCP+gfqH/g4vP8A47R/wqrwR/0D9Q/8HF5/8drm1/slo/MX4068UyBuGo2GMkZH/Lv6VL9lsvMgj/4XF4i33EfmQL9vscyJ/eX/AEfkUvaRHdG//wAKq8Ef9A/UP/Bxef8Ax2j/AIVV4I/6B+of+Di8/wDjtcRf614dtL6308fGnxDPeXKSPBFHf2J3bFLHJ+z4GcYGe9XtK+y3tlbzTfFjxNaXEqqXtpNQsC8ZIJCnFvjOBmn7SIXR1P8AwqrwR/0D9Q/8HF5/8do/4VV4I/6B+of+Di8/+O1xPjK7fQfA9x4t0/4heMNdsoGVW+yahp+MFgpO82+3jPPNUPDOvxa1rWu2bfETxZaWGjxwNLqT6ppzwO0oyFBWDqMHOfT3oU4u4XR6L/wqrwR/0D9Q/wDBxef/AB2j/hVXgj/oH6h/4OLz/wCO1gfZbLeqf8Li8RbmCFR9vsckN93/AJd+/b1qjLLbrqUNvH8VPFEtm0Msk16uo6f5UGwgYb/R88k49qXtIgmmdb/wqrwR/wBA/UP/AAcXn/x2j/hVXgj/AKB+of8Ag4vP/jtc5Iulx2YvZPjPr6WxkMYmOoWOwuOq5+z9a1ovC+oTRJLF8SPGUkbqGRlnsyGB6EH7NR7SIXRd/wCFU+B/+gfqH/g4vP8A47XSeGdC0vw3o8Oj6LbG2sYSfLiMrybcnJwWJPUk9a49/CeqBGYfEbxpwpP+us/T/r2rS+DN1qF78OdMvNU1O61O7l80yXFzs3tiVlH3FUdAO1VGSlsCaOwoooqxnhf7Yn/IteGf+wv/AO0Xr478R6fJr2v3/lQ3UVxbW6fYZmiIXzFOWAPv0r7E/bE/5Frwz/2F/wD2i9fPOT719hkeGWIwTjJ6cz/JHwnEeLlhcfGcVryr83/w3oeY67ZardWFlrepWVxJqr3EZSGKMt5MSdRx0J6/lXvPwNuZ2+LPhu8sLcz3RS6aG3kPl78277sk/dwMmuUyfeu0+AZx8b/DDHoBeZP/AG7PXdjcKsPha0r3ule/V9zzsuxrxWNoQa5eVu1uia2X3H1B/afjH/oV7T/wYL/hWPcabrdxrc2sT+E0kuZoBbyK2ssYSn/XP7mffGa7vzov+eqf99CuJ8Y2HibVNXvLbS9UubCzeyQw3CyR7FmWQEqFyHyy5yTxXxHtI3XuL8f8z9G9m/53+H+QaNZ63o91e3Om+DLOCW+dZLgjUshiBgYBGBx2Faf9p+Mf+hXtP/Bgv+FL4Nm8RLPqcPiIWwiSdfscySLmVCvzHAJxg8c4+ldF50X/AD1T/voUe0X8i/H/ADD2cv53+H+Rwc2na/Pe3NxceFLWVbiaOdozqIwJE+6wOP0qW0tvEtrqSXsXhe2BRHVFOog4LtuZiSMkn+VSa3ca9c6zNBZtMnk3cLQmKRFTysEszgn5gTwccil8E3HiiG7itPEc0Ek2yZ52jkDKP3h8sg44+XjHoKFUX8i/Ht6g6Tt8b/D/ACL/APafjH/oV7T/AMGC/wCFc34g8M3OvX1xe6t4Gtbi4uIo4ZH/ALWKnajblC4+7z3GM969H86L/nqn/fQrzv4hR+M49fk1Dwsl7dobB41jS7gjjSX+EqJGGWPfIxjvS9qr/Avx/wAw9nL+d/h/kUm8GeYssbeBoH3li+dbckBuq9eF7gdAeRV3SvD+paWt0tn4PVTdZ81m1t2blAhKk/dO0AZGKx/AOn/EW08XQ6hqi/ZNPvpJJdTileCWRn2KEG5ZTtQHdjaD71jPp/xisJ47q3N7egPeeTAl7bBog0uYzKXk2yDb0wAVHXmq547ci19f8w9m7X53+H+R0beCSwXHgdEKxsgZNdkVucZbIOd2VB3dQeaV/BRYof8AhBYkKAhSmtuCARhgPr1PqeetQeILb4twtbSaVrSXEZlYzRLDbl9u3KjLOoA3HBIJPyjjmut+Ftz4nfwwo8ZRSW+pq+D50kBZhgc/umZcZz3zR7RO/uL8f8w9m1b33+H+QmlSeKNL0y202y8KW0dtaxLDCranuKoowBkjJ4HerP8AafjH/oV7T/wYL/hXR+dF/wA9U/76FHnRf89U/wC+hSdVPXkX4/5gqT/nf4f5HOf2n4x/6Fe0/wDBgv8AhR/afjH/AKFe0/8ABgv+FdH50X/PVP8AvoUedF/z1T/voUe1X8i/H/MPZv8Anf4f5HOf2n4x/wChXtP/AAYL/hR/afjH/oV7T/wYL/hXR+dF/wA9U/76FHnRf89U/wC+hR7VfyL8f8w9m/53+H+Rzn9p+Mf+hXtP/Bgv+FH9p+Mf+hXtP/Bgv+FdH50X/PVP++hR50X/AD1T/voUe1X8i/H/ADD2b/nf4f5HOf2n4x/6Fe0/8GC/4Uf2n4x/6Fe0/wDBgv8AhXR+dF/z1T/voUedF/z1T/voUe1X8i/H/MPZv+d/h/kclq+r+N4tLupLfwzbLKsTFCL0Oc444xz9KufD3UPE+paDHceKdIi028IGFSTO8epX+E+1a9/q2m6eIje31vbiaQRxmSQAMx6D61cVgyhlIIPQinKovZ8vIlfrr/mTGm/ac3O3bpp/kfAvwO/5LT8Sv+v64/8ASpq9trxL4Hf8lp+JX/X9cf8ApU1e21+O8U/8jOp8vyR+l8P/AO4x+f5hXO+J/B+k+IrxLjU3uXRU2GFWARvQ9Mgj2I966KivCpVZ0pc0HZnrzhGa5ZK6MDT/AAnptpYG0MtzcbpGlllmZTJK5ULliAOgAwBgcUtt4V0+Dw5BoHnXM1jE+51lZXMwzkq+RyvPbFb1FW8TVe8ut/mSqFNbI5eXwNos2mHT7kzzxeS8ClyuVjY5C8Lj5egz2qBPh/pKadc2Md5exxXHl7/LWFCAmcAYTgHPNdfRVrG119t9yHhaL+yefaJ4Dtp7s3eraYLW4gvGnilDRyGXk4yPmGMH/ZOT0FdHqvhi21C/ku21DUIBJJHK8MTrsaRD8rcqT7Yzit6inUx1acuZv+vmKnhaUItJbnGT/D2xkYbdb1aFB0SMQbcc+sfP3j1p8Hw/06M5bVdTlzOJ23eSN7bdvOIxxiuwoo+v4i1ub8g+qUf5Tjv+Fe6UWzJqGouNqJg+UBsUEAcJ79evvWn4U8MWvhxrk2t7eXAuNuVn8vC4zjGxV9T1zW9RUzxlecXGUtGOOFowalGOqCvOvih/yUj4Zf8AYej/APQhXotedfFD/kpHwy/7D0f/AKEK9Phv/kZ0vn+TOLO/9xqfL80fadFFFfr5+bhRRRQAUUUUAFFFFABRRRQAUUUUAFFFFABRRRQAUUUUAFFFFABRRRQAUUUUAFFFFABRRRQAUUUUAFFFFABRRRQAUUUUAFFFFAHnn7Rn/JItX+sX/oxa83n/ANfJ/vH+dekftGf8ki1f6xf+jFrzef8A10n+8f518ZxT/Ep+jPPxu6GVjeOP+RO1b/r2b+YrWEkZBIkQgdTuHFZHjZlbwbqxVgw+zNyDnuK+bofxY+q/M5IfEj2ab/kr2nf9ipJ/6UwV1VcrN/yV7Tv+xUk/9KYK6S/WRrG4WHeJTEwQpjduxxjPGa/Taz95nsPczPG/hy38WeF73w7fXV5a2t6gSaS1KiTbnOAWBHP0rA8R/C7w1ruoaLqF95/2vRoPIt3EcJDLxksjIVDZGcqAa4OLwx8aJILaS21m5sJYrWZZYri5SUSMSduCGOJD15yF7GvUfhta67Z+E4IPETTm9EshVZ5VlljiJ+RZHXhmHOSKXLZb/wBbCbasjkbv4HeFJ9GsdMXUNUgFm87ieJLYSy+bu3ByYiCBubHAxmoF+BWhAwj/AISzxTshu0vEjWW3VfOQAKxAh54UfXFesUDrS55dwbueUS/AfwlPbXFtc6nrM8M6uHRjAAS0nmbiFiG7DdAcj2q0vwV8Mpfw3sGpanA0QgVUhjtkTERJXAEXGSTnGKr+JV+MI1LVW02WR7X7Wpskto7ZQLfbyN0j5L59QBnHaqltbfGGM6cbQz2kWEFzFOtrL/y0csSBJwSCpO0kDnA7U4t2WoSW52tn4F06z8HyeF7bUr6OyaSRgwEJdQ5JKY2bSOT94E+9c9f/AAg8PwbLzSpNSSa0RHt7RJIhHLJGjKu4smeQxB5A+lVbex+IFv4T16QaXetrc+opPCPPtz5wwAxTMm1VGOASDjHGa634ZzeLZdBl/wCEytZ4L9ZiEMxhLOmBz+6Zl6596TTaevb+vkG1vmeVW3wg1ODwn4bZdPvTrgubdb//AEiy/wBAgjZj+6+XY+M99xrs7P4J+D7OWJrW41SNF2tKnmRkTyKzMrsSmVILE4QqvtXpdFN1G7/eI87h+D/hiDTdNs7a4vYJdP8AOC3aR2/nTLKGDLJmPDDDHHAIqZfhD4OazS3u7a5u2GmHTGmkZVd4+cMdqgeYASA2OhrsNfa6TRbxrK1nu7nym8qGCRY5HbHRWYhQfc147Z6L8XIpnmim1xYhZy+XHcX1s7jKHbFwxBk3kEOTjaOaSble7/rX+vmUr6NP+tDto/hboMPw5fwLb3V9a6bJIrvJbpDHK+0ggHEe09Bn5cn1qrf/AAh8PXmpX+oNqWqxTXrwSYi8hY4ZIRhHVPL2k8nO4EHJ46U/wHY+OYfG1zeeIDdDS302CNEluEdRMEG/aFY87s5JA+pr0GnJtO9/6/pEp/1+J5pf/Bbwtc20EEOoavZCKFImaB4t0hWTzFdtyH5gxPTAwcYpk/wW0Ca28lte10A289vIw+zjzEmxvBHlYHQYwBXp1FTzMadtjwXx38F7mOXT4vDcd3qkDT+Zc/a3t/LjwgQDywYdykKM4JPsa90sEkisbeKVIkkSJVdYhhAQBkL7elTUU3NtWYn0Ek/1Un+438qxPgh/yS/R/pN/6OetuT/VSf7jfyrE+CH/ACS/R/pN/wCjnrSj1KidpRRRXQWeF/tif8i14Z/7C/8A7Revk/4m3N3Y6Al7ZXc9vKk6r+7I+YE4IORX1h+2J/yLXhn/ALC//tF6+ZfEOh2mu20dtey3KRI+/bC4XJ7ZyDX2GS051MuqRhu27fcj4TiCrTpZrSnU+FJX69WZehMzazCiy64FEJdheAeW/GMDgc85r1T4LWdtqfxc8P6ZexmW1uRdeagdlztgZhypBHIHevPbXQ4obyG6fUNSuWh5RJpwUBxjOAozXoXwXkuoPi3oFxYWovLxBdeTbmQRiTMDBvmPAwMn8K9PFQqQwVRXs/X0+48jBVKNTMaTtdddL9+nX7j6j/4V34Q/6Bcn/gZN/wDF1zPiuw+HfhxrlL3Rb92t4o5X2Tz7druEGGL4PJ5ro/7a8cf9CZD/AODKOs25PiKTVZNVn8DRG6kt/szu2sKFMec7dudvXvjPvXxd8Tf+J/5Ov8z9BthP+fX/AJI/8iTQvC/w91pbg6da+cbeTy5VW+myhxkZG/j8a0f+Fd+EP+gXJ/4GTf8AxdZekDxHpVzeXOn+AYIJbxw9wRqqHcwGBwThRjsMCtH+2vHH/QmQ/wDgyjp3xP8Az8/8nX+YuXCf8+v/ACR/5GFqWg+Dba+Npb6BPdGO6it5dt/KCpf0BfnA5NS6H4f8D6pOkC6LcQtJ5vlh7yb5vLco3R/bP0qeQeIpL5ryX4f2kkzOsmX1CI4dRgMM9Dg4zT7SXxPb3f2u18CWyOFZRs1GIKoZstgDuTyTQnif+fn/AJOv8xtYS38L/wAkf+Ro/wDCu/CH/QLk/wDAyb/4uuR1aL4daX47g8I3eh3qXE1v9oFx9rk8oLz1/eZ4wcnGBXV/2144/wChMh/8GUdc/q2n6jqmqTXWofD+2nvLiNEfOtAEqh3LhQ2Bg9wOe9K+Kv8AxP8Aydf5hbCWf7r/AMkf+Rh2+vfBK6tTc2bXN1F5bSKYmu23BTg455Pp61oWUHgC/wDEK6VZaDeyAW7yzNJcXETxsFDquxmBOVzz6jFV5PAqvcx3Mnw1dniQxpu8SSlVX02+ZjAzxxx2xT9M8OjR/E8mo2ngGOLWLqFw3meI3dpI8bWOxpCOnGQOM074j/n53+2vl1E44XpS/wDJH/kZ2jeIPhDqbHydPvQEtxNLtuJpGjYvsETKjk7884x0rQmvPhGImaC3u53/AIQhuyD15yD04608eFjIkMSfDmL91biCLZ4gYMsYfeMEPn73fr2zjiob3wSk00t1N8N/K3r+88rxHJFGQPVVkC8fTihvE2/if+Tr/MajhL/wv/JH/kA1D4PLpr30kV2qRypCyg3ZYuxwAozlhnuK2/Euk/DTw41iurWlzB9uJEBEtywOBk5w3y4HPNct/wAIHqlkbWbw54DtrdkmWZvteuNdI23lSBKzgYPPAH1Fbmt+HdU1yzsrXWvAk18LJ3khZvEDIwZ87slHBYHJGDkY4pt4m38T/wAnX+YksJfWl/5I/wDIkjtvhbJpNxqkVrdyW0E6wOVe6LFmOFKrnLKezDg1lSX3wtXWoLIabd/ZpI3L3JmuQI3DbQCM5wefm6cVeTTZrPSJtKXwPDBZzXKeYn/CQlSZQRsTdv3AdMJnbz05qNfB8i6n/aS/DULc7mbcNffbk9fl37ce2MClfE/8/P8AyddvUfLhLfwtf8D/AMjO1HU/hnBZi6tdHvLkGeKMR+ddJJsYnLlScgDHHrXYeHfC/gDX7E3um6dcvAG27nnuI8nAPAZh2IrlLfwjC4kms/h8kssMwZpD4mlciVOQHPmEnBOSD+IrptA1XxPp1nb6Xa+E7HzPLaYRx6pH8wLZZlHXbuanfEW/if8Ak6/zE44X/n1/5I/8jX/4V34Q/wCgXJ/4GTf/ABdH/Cu/CH/QLk/8DJv/AIumf2144/6EyH/wZR0f2144/wChMh/8GUdTfE/8/P8Aydf5jthP+fX/AJI/8h//AArvwh/0C5P/AAMm/wDi6P8AhXfhD/oFyf8AgZN/8XTP7a8cf9CZD/4Mo6P7a8cf9CZD/wCDKOi+J/5+f+Tr/MLYT/n1/wCSP/Ipa58KPB+qwwwvaXEMaSB2CXMjbwO3zMcCux0rT7TS9PhsLGMxW8K7Y0LFsD6kk1wXivxL8R7OC0bTvBsXmvcBWT7SsodcHI+Xlfr2rvdImvbjTYJtQsxZ3TLmWESBwh9Aw61OI9v7OPtJ3X+K/wCpWG+r+1l7KHK+r5Wv0Pg74Hf8lp+JX/X9cf8ApU1e214l8Dv+S0/Er/r+uP8A0qavba/GOKf+RnU+X5I/UuH/APcY/P8AMKwNX8RSWV1qVpb6XNdXFnaLcoocKJsnGAT0+prfrLvfD+k3l5c3dxbyGe5hEEzrcSIWjBzt+Vhj8MV4dF01L94rr+vNHrVFNr3HqYsPi++F6gvvD0tpp5tDcPeG5RlDBclABy3YZHBq5Z+MNHl07TLy5kktf7Rh86JWQsFXOPmYcLyR1q9/wj2ieR9nbTLd4fs4tvLkBdPKByF2nI6/jWe3hHTUvdLit7G1i0mwhkRbVWdfnYgg4HDDrkNmuvmwk94teno+7erdjn5cTFbp/wBLslpuPi8aeG5reO4h1AyRSFlDJC5AKnBzxxz0z17VVPj7w+kzNPc+TZeWhSd1YFnZgAmzG4dQc+lXrvwvpZtNtraKs8SP9nMk8pVWPTPJyAeQCDjtiq2leCtDtbG2WeyDXccKJJMlzNksuOQS2eo/LjpRH6jZtqX4f1/WwS+tXsrfiW/E/iWx0Cyku7mKedIwpfycfKGOATkgVQPjaBnUW+g6zcI0ixh0hXbuYAgcn3rYvtE0++uTNdRmQHy2ZN7KCyHKHII6c8dDmlfQ9Ledp2t3MjXK3ZPnyDMqjAbG7H4dPas6c8Mormi2/wDhv+CXUjXbfK0l/X/AJYtQint3eBS06qT5DHa+R2PpWHH4sm82BJdHlTK/v8SgmNySFUD+IHHWtn+ybRobmOYPJ9q3CYh2TcD2+U8fUc1BD4b0WJrdls2LW0ZjiZ55HIU+pLHd7E5I7YqYSw6vzJv+vVf19xUlWduV/wBfd/X4lSPxKZL7SLf+z3RdRj8ws8gBi5wBjua6Gsq28PaPby2csNoweyXZATPI20Zzzlvm56bs47Vq1nWdJtezVv8Ah/V9CqSqK/O/6t8uoV518UP+SkfDL/sPR/8AoQr0WuB+IkdvJ8Svhx9ouDDt1gPHhM75Bjantk8Z7V6nDsuXMqTfn+TPOzx2wFT5fmj6v8Q+KLLRtUstLltry4vL6OV7eOCItv8ALXcVz0zgcCuZ034t6BPd3FpqFlqGkT28AmkW8RVAG/bjcCRwec5xjNaer6fdalqtlqt94ZWS6sBILaT+0Svlh12twCAcjjkGqlzpEGo6QNKm8J2VxZC3a3Ef28ECM9QCDkfXOfev1lYqHZ/+Av8Ay9D82c12Z3FvNFcW8dxBIssUih0dTkMpGQQfSsvxFrkWkSWVuYzLcXspihXdtGQCSSewwKq2U2t2VnDZ2vh2OOCFBHGv2tThQMAZPJqprVtqWrfZ2vvDkTm2k8yMm6TGcYII7gg4IoeJhfRP/wABf+QlPT/gMoR+PLx7a0m/4R91NxbzykNdIBGYycEn+62OG9xW74Q8SJ4ginVrOWzurfZ50MhBK713Dke1Yj6FaGEB/AWi+UsfljLRYCenTpVzRLXUdKa5ksPDkKfanDuVukxwMKABwABT+tQ7P/wGX+Qc6/pGz4t1uDw34av9euoJ54LGFppEhALlR1wDXF6X8a/Al14bsNcutQl0+G/u3tLeOaMs7yIAWACZyACOelbviKLUNb0S70rWPDkcthcxmOdPt/l7lPUblII/A1zVv8P9EUrPa+CEjbcHWSHWJVOdmzIZX7qMH+93zSWJjrdP/wABf+Q3NWW/3GrbfFjwddxWkljcX92Lq7W0QQ2MrMHZSwJG3IUgHnpxTrH4i2ep3F//AGTZtdWltpsl5HMX2F3jba8RVhlSD61i2nw60PT7Ce2t/BbwQSOk0h/t2fcCgO0hjJuUAE8Agc1F4K8GeGNBkf8A4RjwnbRm5tHjKJrckyvA7fNhWcjBPcDr3oeJhrZS/wDAX29O4udf0vP/ACNbwz8X/B+tw2CLcXcF/dQxyG0e0l3xlwPlPy/7XXuOelSeLfiZZaO2qx2Ok32ptpjCO4ljAWFJiAfKLno2056Y96o6V4Ph0K40+TTvCVraW1hIZo2k1JpJTJt2DLuxJULwASQOwFN1bwzofibUr+S78LW13czjyr1INYeMOQB99I3ClgCPmI3DjmqeKpt3UZf+Av8AyGprs/uLdr8WvCcLW8GsarBbXd7PIlrbpFIXKoqk7htyCM49Dxg1d0P4o+Edb1LTtP0q4vLmXUJHji22cgCFV3HeSPlGOhNYun/DvR9PZGtPBTxSLvHmf23OXIcAMpYyZZTgcEkcCqsfw60zT9OmtdG8NPpVxzIlyutTSSRMV2bvmlyeOMZxSWKp9n/4C/8AInm/qzOo8TfEjw34c8RPourSzQypbi4aQR7htJxwB8x98DArNi+L3hdvEi6bJJLHYywl4b4xP5ZkWTy2jbj5CD0z17U/VfDMOpYn1fwqt5ILb7O8s2pkbk27ckBgN2P4sZ561lR+A/Denz2kg8GwwvvZYA+tSkOzncRtMmGORkZzg8jFCxMOz/8AAX/kNz00RNe/GXw/FY6vfW0n2hbZUW0tmgljnnkKuSNrL93C53DIwDmum8FePND8VGOGwa4W7MKyTQvA4ERKqxBYjB+8Pr2rjLn4deFIY7gXPgxIt6CSWR9emDhVyN2/zNyj5iCQRnJB610PhDSb3Q2nutN8N2kaXMcUcZhvdwMKLiPLMSWOD1+lNYqnbWMv/AX/AJA5rS35HeUVh/b/ABF/0AY//ApaPt/iL/oAx/8AgUtT9Zh2f/gL/wAg51/SNyisP7f4i/6AMf8A4FLR9v8AEX/QBj/8Clo+sw7P/wABf+Qc6/pG5RWH9v8AEX/QBj/8Clo+3+Iv+gDH/wCBS0fWYdn/AOAv/IOdf0jcorD+3+Iv+gDH/wCBS0fb/EX/AEAY/wDwKWj6zDs//AX/AJBzr+kblFYf2/xF/wBAGP8A8Clo+3+Iv+gDH/4FLR9Zh2f/AIC/8g51/SNyiuU1TWPFUFzaLBoKMHYh0EobI+o+7XUW7SPAjSx+VIR8yZztPpmnSxEasnFJ6d01+Y4zTdh9FFFblBRRRQAUUUUAFFFFAHnn7Rn/ACSLV/rF/wCjFrzW827pt6lly2QB1FelftGf8ki1f6xf+jFrza5ZVllZmCqGYknoBXxnFP8AFp+jPPxu6PFfBuj+IIdB8WILWa0hnupXjgubaR5JYiDtCHP6DpXQeFrWay+B01rdWVzZ3Udq4njuAd5fd1OevGK3Y/H+i3KTT6db6pqVrAxWW6tLRpIVI6/MOuPapNa1jTde+Heo6npN5Hd2kts22RD3BGQfQ15s61ac1zwsnKP9f8OZOUm9V1Pc5v8Akr2nf9ipJ/6UwV1VcrN/yV7Tv+xUk/8ASmCuqr7ut8R6UtwooorMkKxvGHiKz8L6QNSvoZ5YjMkIWEDOWOAeSABWzWd4g0TTNesRY6tbNcW4kWQKJXjO4HI5Qg/hnB70dRo56X4j6FDq/wDZs0F5GTcm2ExClNwTcScHI4PcZrZufEukxeE5/E0d1FLp8MLSmRZBt+XquegOeKdYeGdBsftH2XTY0FxIJJQWZgWAwMAkgADsMD2pIfDeg2ukwaZHa+TZQT/aI4/tEgAkznJYtluexJHQYxTdraAtzGT4leE10m01G8vpLaO5slvQTC7KsZOCdwGDg8H0osvib4MvbJ72z1K4uLZIkleWOylKqjHCknbxWpF4O8NLZtbrpUbwOZm+eV3/ANd/rMFmJAPoCAO2KqN8O/CT2dxaSaXcyQXIj85X1C5beI/uZJkzx9ee+aG46hoUbr4reArXVf7MuNc8q5M6267reTYzt0AbGCPfoKdrnja802/1e2XQVnTTZ7WPzPtar5qz5+YDHG3B471m+BvA1jIlxe6gLC8tvtrTWM1k8kUgKnb87gIxwBtKszg45NdNrvg7wxqupf2lqunh7khFLm6liDbTlSVVwrEHoSCRVe6rX/rb/gg+q/q5gyfFDTHm3WdjdS2qTCGeSWJ4njJVyG2MuWUlMZXP6VpR/EPwszvE91dRyRzJbyB7KUKsrruVdxXBB7Hoar3Pwp8D3Ny91NpF60kjbyRq94BnnoBLgDk8Djk1YT4aeDUkEn9jzMROtwN9/csPNUYDYMmMgYqVy/1/XqD30Ktp8UPCc1u91Nc3NtD5iogltJVk5BJZkK5VBj73T3rc8LeKtD8TC4Oi3b3AtyBJuhePGSRxuAyMqRx6VlJ8M/BK7/8AiTStvk3t5l/cvk/3eZD8vP3Pu+1aHhfwb4c8MXNzcaHYy2slyMS7ryaUEbi2AsjsF5JPAHU0/dsDtbQ36KKKkQUUUUAJJ/qpP9xv5VifBD/kl+j/AEm/9HPW3J/qpP8Acb+VYnwQ/wCSX6P9Jv8A0c9bUepUTtKKKK6Czwv9sT/kWvDP/YX/APaL18yeI9ag0OzS7ubeeWJnCExAHaT0zX03+2J/yLXhn/sL/wDtF6+U/iNa3t9oSWljZy3MrTo52YwoBzzmvsMlnOGXVJQ3TduvRHwfENOnUzSlCp8LSvrbq+p0NtKZreOYxvFvUNsf7w+tdr8DriCz+Mnhy8upkgtoRd+ZK7YVc27gZPueK81s9Uv5pra3XQr2BSQsks5UKi45PBJJr0r4Fww3Pxp8NW9xFHNC4u90cihlbFu5GQeDzXq5jUhPBVL3tb07dzxcppTp5jSta9+9+/Y+sP8AhLPDP/Qd0/8A7/rXE+L4dD8RazeNN4m0+DT7iySINHfkSiZJA6nYQUC8cnqa7/8AsHQ/+gLp3/gKn+FeZeMtU1Gz8XXOjeH/AAv4fvGijRzbyWqiVY+rTZOFK/w4yDk/hXwK9hdb/gfp3+02+z+J0Xg3VrXSZ9TTVfGGmXttLOr2Y88F0Xbht3A6ntlvr2rov+Es8M/9B3T/APv+tYvgy40TX59UtZfDFnaXGnzrFIr2sePmXcMEd/XOK6P+wdD/AOgLp3/gKn+FN+w03/AS+seX4nE6nqVlfatdE+JbBIftUMsTfa9o8oAhlGO+e1ReC7nTNB1Mxt4ptZ7VlkeTfdBlBJUIqk4yQFJJwOWNaHj680vw7A32PwnZ39wLaScRpaKchcDHC571qeGoNF1VLkSeHrCKSB1U5s1GQyhhwRwecEUR9h0v+HoD+seX4+v6l7/hLPDP/Qd0/wD7/rXm3ivTrPUviN/wl+meKdCtpYLRIbYPdclsneWAXjAPGDgkcgivUv7B0P8A6Aunf+Aqf4V5/wCP9St9E8Qw2NtpXh21Ty1eCO6st0mpOSQYYdo4Ycdj16Uv3F1v+A/9ps/h/E4KHw54mj2W0nxI066tzA8c0tx4hnaR2JPIVYlAz+a9ATit/wAM2d7aeM59R1TxJ4Xk0z7M8Vsg1WaeaMtHtxmROhOCcN2zjNJr3jqXR7a7uLz4d6FbR2cipcNcSBFXLbeG8rBxlT+J9Kzb/wCJlld6Lqs1n4N0fTkghi8jUJZIGTc/Vtm0sFzwrEYYg9KpOi117dOomsQ97fiV9L8JXmmxoYfHejzP9gS3ZW1RothE28xxvHEGEeO5yxPHSrN7pPiIzyRx+PNEu4OCjza9cQtuA6lVQg5z0zjoeelbd54iaw8R3GnW3hnRtY3abBfJF5SRPEpjJdsBDlCR19SBWv4n1Kz0610WS403w1oiXyGSS6vbUPADkbYg2BhmBB59+DQ1Rt1/AF9Y3938TzmVNY02xis/EHjyyitbq8jZ5NN1ia4kwpyVG8R7QRwACc56GvSPFt1a+JNDslh8W2ei30MjbhDqDbTGcjkrgltuDz0Nef2XxPttN0O6kk0DQtdu7e8ME8qvBbQxLl8kkqMHgADkniuv+HHjHSPGOpWEMXhjw7DBOs3mujK5DoqMFT5AGPzHPTG09af7iStZ9+nYGsRGW6/E5XW/DWoTM32TxdoN0quxi+1a/coVyUJbhG+bKnHXbng10WvR32oWWj+T4x0eK8s7MJMy61OiPKGGBhV+YEcF259q9V/sHQ/+gLp3/gKn+FH9g6H/ANAXTv8AwFT/AAqb0LW1/AP9ovfT8Tw/SdD1OzhuA/jLQt8tysrCLXJ0WXhQWfCZ3Db2+9nk1GNLvYb+G91TxpoxlEKwQy22rTGQNlcRhdoGzgknIJJ5HAr3T+wdD/6Aunf+Aqf4Uf2Dof8A0BtO/wDAVP8ACnzUPP8AAH9Zfb8Sja+JvDFvbRW66/ZMI0ChnuQzHA6kk8mpf+Es8M/9B3T/APv+tWf7B0P/AKAunf8AgKn+FH9g6H/0BdO/8BU/wpXoef4B/tHl+JW/4Szwz/0HdP8A+/60f8JZ4Z/6Dun/APf9as/2Dof/AEBdO/8AAVP8KP7B0P8A6Aunf+Aqf4UfuPP8A/2jy/Eyda8feEtJsTeXOtWrxB1Q+U+9huOM4HOPWt3StQsdVsIr7TrqK6tpRlJY2yrVnap4R8M6la/ZbvQ7Bot6uQsCrkqcjkDOK1bK0tbK2W2s7eK3hQYWONAqj8BSqex5FyXv52tYdP2/O/aW5fK97nwV8Dv+S0/Er/r+uP8A0qavba8S+B3/ACWn4lf9f1x/6VNXttfj3FP/ACM6ny/JH6Xw/wD7jH5/mFFFFfPHtBRXL+L/ABYmgalY25hMsDyL9tkCMRBGxwpJAwuT/eIrNt/ido0t2Ld7C+iHneV5jNGV+/s3cMSRn+ddcMBiJwU4xumc88VRhJxlKzO6orhpPiXpaqpGl6ixdwsYBiG5SGIbluM7TwcEdxV3RfHWm6xr9vo9hZ3bvNbrOZSUCxqVyCw3bvbIGM0SwGIinJw0Qli6LaSludZRXn9n8Q0tND+16xGL28l1GW0t7TTY90jKr7QSpP4k1duPiJpcN7eWv2C9kNl5RuGRoz5Sv0ZhuyuDwQRkelU8uxKbXL/W36i+uUesv6/pHZ0Vw918SNPtpr2KTQ9ZzZIjTt5ShAWIwu4tjOCDWzpviaO91iTSxpl1DNEVEnmSRfLnvgNkjp0qJYKvBc0o6fLy/wA0VHFUZPlT1+Zv0UUVynQFed/E5Wb4k/DIKCf+J8h49MivRK8++JE80HxI+G3kyNH5utLFJtP3kYgMp9iK9rh2/wDaVK2+v5M8nPL/AFCp8vzR9VeKNLk1TWdInjktHtbdpVu0lunTdG8ZXAVRhjz/ABYx2rk3+G8enw3Fz4a1G30m+ltGhEUUuLcNuyuAVJA9Tzn071t+Jo9H0nW9Hsf7P05Y9QaZCZZGD7ljLKFHQ8jnJHFcJo3iO+fRn1y+8K2M2mJayyebbkZLJIQT/rCMbcd8E9+1frKlX7L73/kfmzctLo9m02Ro9Pt47y7hluViUSurDDNjk9u/sPpWV4uju7qG0WxkikjE4NxGZMB0weDjnGcZxT9N0bQb7T7e8j0tESeJZFVs5AIzzzVHxFZaLpf2RI9JhkkuZfLXcTtHBPPPtTk699Yr73/kKLlbQyn8K3sukRWD3loI/wCzZbWSP7UzJ5jSBgRlTlQARyOnFb3g6C6sIbqG9nhEQkUW6KcKoCAHaOykg4Fck02bW11OPSdLNtLpz3clviTepUH+LOME7R0zXQ+GLXRtXS4EmkQxyQFA2CcHcitxz74p3xGvur7339Bvm00LvxB01vEHgrVtEs57RZ7y2aGMzSFUBPckAn9DXmd78N/GUFlZWGjeLIYLOwhljghTUnt1dnAO6XZEdxB3ABdowc9eK7j4jWmn+H/A2sa1Y6dZ/arO1aWETBihYdAQCP515xdeNNR0eXR9N1jwLpa3t9brK00uorChLsAgRAXLdcnaSBxzUp176RX3vz8gbnZXXf8AT/gF2PwH8Qo9Pdl13SZNRdYV3y61dsiKjsSMbMNkMBll7YNaVx4I1aC18PyTatp+nxabaSxX81neSoyqZN+IwFG8EcfNjHUVhWHxI0Vrx7PUfDujWssfmq5XUHkUMokx0TOCY+eOMisrTPjFpN9ZGa08HaZcXBZNsceqhVjUsFLyM4UIOePXpVc+IenKvvfp2E+Zbnotx4Wv7vwTpdql1Y6rPHKLia31S7lENyCMLuYBmXACtjBGc1zWo/DvxtLqupPpetaXothdSJIEsNVmSVsbCVLGEhc7SNwySDWBe/Eyzv8AR7xtP0nRNPniMqmb7Y0pjZSQBt24LnH3T2PWum8Ua19i8DavrUmkafpT6dcxRCXzWkWTLAkcgYBQqcjPX2p3xF+ay+9+XkNc+2hJ4X8F+OtO1qDUdV1qwv4rS5aeGD+2rhvMyrj5soB/Evy8r8tdH4t8J3XiHUJL9ZdNsZ5LFIXfz2fzPmy8Ui4AKejA5B7VxereModN8OQ65ceHNLj08tDtuWvmAmEn3cfJjnDZx0wPWr/gDxbbeMtXtLXTfBtm1q1tJLdXaXTtHE4HyqGC4OTxyQevBxQ3iP5Vp5vt6E80reptR+DtZk8PeItL1HVLS9F+5Nqr38m372VZsofLwMDYoZfl96wb34e+M5pEVtd0qaCJ45IVbUJ4/LZShJXCnZja2Mdd3aq954umgQyXXguwsIopxDI0t5ICzncAqgp8wLADr0Oao+E/HFlq9j4kia30OW9s7aS6tnguWdIgFj+Q8A4DM3zHrgjHFJSxGrSX3v8AyKTkun9M1rrwF45ksJrQa9p1xHJG6SC41e4Jny6kbm8v5RgHIUY5xz1rsPhTpJ0ewn87VmvFUJBHm5d0XYoDBQ3bcDjAHFeZRfErSrAjT7jStG1Ge2AW4uDfNGznYGJ27AM5JHHHSm6R8Q7TV/EAbTdN066ijgc3dgLgt5W11XzA4XJxzxjkVUXidkl97/yJ94+hfPh/57R/99Cjz4f+e0f/AH0K8i+Jl9No+hwXGn6bpdlP58UVwZp2Vd+3dIiOVIOBxnHeufvfiLbWEojm8IaZPI2JJNmqBYoIzFvT5mALOf7oB9qi9fXRfe/8ivf00PffPh/57R/99Cjz4f8AntH/AN9Cvnab4oaPcJpl5Dpui2cR3mVJL/8Ad3LbThFcr0Bxk9QcDBzXt2k6Nol9pdref2bADPCkmFLEDIB4JwcfhT/2i1+Vfe/8hXlc2/Ph/wCe0f8A30KPPh/57R/99Cs7/hHND/6B0X5n/Gj/AIRzQ/8AoHRfmf8AGp5q/wDKvvf+Q/e7Gj58P/PaP/voUefD/wA9o/8AvoVnf8I5of8A0DovzP8AjR/wjmh/9A6L8z/jRzV/5V97/wAg97saPnw/89o/++hR58P/AD2j/wC+hWd/wjmh/wDQOi/M/wCNH/COaH/0DovzP+NHNX/lX3v/ACD3uxautT0+1lijuLyGNpTtTc4+Y+lWwQQCCCD0IrBvPCGg3UkTSWShYzu2qSA31rbhijhiSGJQqIMKo7CnSdZyftEkuln/AMAI819R9FeS+L/FmtaX4y8ULa+J4GgsdF+0w2H2ISLbSDq8kgOQTnhSOaTUfFfizS4brxFcXsF9oc+lQXkEVpBungUBTI5BwCTkgDPcdMGt1qr/ANdf8i7O9v66f5nrdFUtC1GPVtGs9ThjlijuoVlVJRhlBGcGrch2xs24LgE5PQUSXLe5MXdXQ6ivnPSPj/rMMV7Jqdpo16Yb+SHy4pzC8cCuy+dtG8leATkKQDkAiut+HnxKv9c8Swadbx6dcWd214zXAv2l/exhSscR2AMpBzzzwaaVypLldmev0V4zonxj1a4v7DT9Q0CxiuLh5ElMd42EIdlyAU5CBQXP8II616/ps/2rT7a6LRMZolkzE+5DkA/KeMj0NHK7XJbs+XqcH+0Z/wAki1f6xf8Aoxa8y1GGO5S5tpgTHKHRwO4OQa9N/aM/5JFq/wBYv/Ri15tdbjJLsIDZbaT0zXxnFH8Wl6P8zgxnxI4Pw34T8R+F9Ek0DQda086cHdrZrq2YywBuo+U4fHvilg8LW3hD4X6tpdvcy3Tukk888gAMkjEZOBwB7VX8G+K/EWs6H4ou7v8AsuK40m4kt4AkThSUBO5snODUum6zqPiL4NTa5qi2qz3lm0gS3UhVXIwOSea8qX1hT99r4o3t1e6Mvevr3Poib/kr2nf9ipJ/6UwV1VcrN/yV7Tv+xUk/9KYKr/FTxXe+FbTSptPFvLNd3yQNbOm6SZD1EY3A7h7Bj7V99V1nY9KR2VFeOaB8SfHmpa5Kg8NWc2lwTyRTvFuE0UmWCwlWPLDaGLAEYPQda9H8C+IY/FHhi21mO3mt/MLIySqFO5Tg4AJ4z/8AX5qHF2uS9HY3KK5Dxj4su9Hvrq1tLWOU2lml05kz8+6VUAGPTJNQT+NLyHXF006VJKr6yth50UbMiRlQdzEDrk4pKLe39a2B6K7/AK0v+R21cf8AGPwtqHjLwHdaBpclnFdTSRssly7IqhWyeVVjn8CKd4b8WXOoazZ6fdWsam7juWVo84QwuF5z6g1D8aPFGp+D/Ak+taP9je+SeKKKK5QsspZsbRgjnnucUrbedvzLhfm0POtN+E/xGjt7uwufEllHp80TokMWsXbbMgbFA8pQoDDOVx1wBjitm1+G/jk3+/UfFk91ayaklxJGutXMYW3CEGJAsYIPTqxB6nBrMg+MOqeHbu5tPFq2dzqTX1vA1hbsd9uJEyQhUMHwcHlgBnrW1B8Xr2a80SGLw1bTpquoPalk1JVNqqnGJN6gCY9RGCcjvW3vt/15Mi+n3/1+Bhz+B/inpMzatJ4msUs7KKQssWq3cjNHlznYYtpfDAfh1qLwz4R1jx38HbPTp76WSc6wt1NdX90XzEpGRAQZR0B4Y9Sc4rqdU+IHiix1q+hi0i3v9PtbyVEurONpNyRpuMLjP7uX0Y5BFP8ABXxQ1HxH4hgt7rS7Cx02S0nl+1i7aTzXi2n90SoDrhjnpyp9KlNtX9H92pck/wCvuM1fhn4wtdINnpvieSJhqEkiCTVrph9n24iG7bkMh52AbW6E4qronw++Klhr0d1c+J7G9sln3yRyaxd5kQ5yMeVgZB7HjtSxfF7XLX+z31TSbY28l1NG88CPtu08svB5A9Wxhs52kVDc/H1LTT9KmvdBs7a61C0muBbnUd4iKDKhnRCo3dMZ3A8Yppy/r0/4H9aCs3p/W57TYxvDY28MgAdIlVgJC4yAAfmblvqeT3qavKvAvxWvPFWq28Uel6baWUltcs8hvGdjLEoYBPlAZcHnp0Nc3ovxk1rTdDt5tUsotauLqF7res/lgDewCxgJ80aBRuY8jI61LhK+v9b/AOQoq+x7zRXlnjT4ieItH03wheWumafJNriyPPaRyiQqoiLqUkcxr6A59eK5FPjhqeo+F3gt206LW00kak88G/yo2EgDQuGUgZXnILEDmhU5P+v67BbRM+gaK5zwB4pi8VaIt6YYra5y3mQJL5i7QxCyK2AWRscHAzXR1LTT1EncST/VSf7jfyrE+CH/ACS/R/pN/wCjnrbk/wBVJ/uN/KsT4If8kv0f6Tf+jnrWj1KidpRRRXQWeF/tif8AIteGf+wv/wC0Xr54r6H/AGxP+Ra8M/8AYX/9ovXyX8VTJD4cjuoZZ4pknRQYpCuQTgjjrX2WRVvYZfUqWvZv8kfA8SUPrGZ0qV7cyS/FnW11/wAE1uZPi/4ejsZUhvGF15Msi7lT9w+cr3yMivKNEthFrVux03U7ECEkPPds6SEjGMEnnvXqfwavV034t+H9RkguJ0gF1ujt4zJI26Bx8qjk9efQV6eNqTq4KpaOv/Dd0jyMtpQo5hSvLTv9/Zv8z6q+weNP+g9pv/gEf/iqydR1bVNOvHs7/wAb+H7a5jRZHilhCsFJwDgt0Jq1/wALBsf+gD4j/wDBZJ/hXEeIYfD+v+IpdS1PSvEk1qwEiWv9jyKyTAFRJ5qkNjB+7wM9+1fE+zxF/gX3I/RvbYb+d/ez0CK18YSgmPxFpbgHBK2ZOD/31T/sHjT/AKD2m/8AgEf/AIquU8I65Y+HrjUmjs/Fl1BeTLJHDJpk2IAFwQMk9TycBR7d63/+Fg2P/QB8R/8Agsk/wo9liP5F9yD22H/n/Fi6ja+JLVVvL/xFo0IhyVlktCu3153VJZaf4p8ppLPXtIKSMXZo7Mncx7k7uTXM+KPEcer3sMsGm+IYE8iSBt+jySBd2PmCnGTxj8as+F/FVppKXSnRPEISWRTHEmlyBUVUCjA7E4/lQqWI/kX3IHXw/wDO/vZ0n2Dxp/0HtN/8Aj/8VWXNqWsQ66mhTeNNAj1R4/MW0aDEpX127s4qx/wsGx/6APiP/wAFkn+FcF4ysfDnivX7/VdU03xTm504WUKR6ZOnkHJ/eZVgGPPQjI7EUvZ4j+Rfchqthv5397PQtvijcF/4SnRtx6D7Pyf/AB6gx+KQOfFGjDjPNt/9lXjLeC/D406O2t7LU7eWJk8qZfCsjNGqoV2qWlLYOc8segqrfeDFuvKU6jqnlRbgkT+CywALl8f60EgE9M03Tr/yfghKth7fH+LPatRsPFF1bNbTeK9NiViMmODax74yW6Go7u71uyhhkuPGGgwRTS+TCWgwrP8A3R83X2rxiTwHpfnC4im1w3LSiWaefwxNM0hEZTGGm2qAD8u0DHHWuwaHTP8AhErXw/HZ67D9nuzc/aYvD0iOdxy2AGA3HJBY5Bzypp+yr/yL7kDrYf8Anf3s9B2eKd23/hKNG3en2bn/ANCo8vxVtDf8JRo2Gzg/ZuuOv8VeJt4Tsl10XX2PVri22MW/4poxy5GdkYfdwOQC2OQMcUtj4N01tEtre7j1yO48s+eieGmaKNiF4iG/5Pu/MQTv9qSpYi3wL7kHtsP/ADv72eyibxEbj7OvivRnk5BC2uQv1Ibj8aW/l8R2FjNfXnizRYLWBd0sz2+EQepO7ivMB4d8MjWJLsaPqaWs0WyWGPwsVkY7FUES54AKhgMHB71Yg0fw/Z6b4ssbCw8R2y+I0CySf2LOzQjGOm/aR1xtCYz3o9liP5F9yBVsNfWb+9nodnd67eTTw2vjDQppbdlWZFt8lGZdyg/NwSOfpU07eJ4FDSeJ9JwTgbbQk/kGrygeGNCWeTanihrV7hZRFPos87oAm07ZJZGYMTyG5wOMVnXHg62dJUjutVUMT5bv4OZ3TIUEZ8zphF6AHPftQ6df+T8EJVsPb4/xZ7YIvFZ2Y8TaOd5wn+jfePoPm5qb7B40/wCg9pv/AIBH/wCKrxnwxotnout6NdXmla1q8GlSvPbiPQzarHI20ZEZ3/dAzkMuT69K9a/4WDY/9AHxH/4LJP8ACn7Kvb4F9yD2+Hv8f4sufYPGn/Qe03/wCP8A8VR9g8af9B7Tf/AI/wDxVU/+Fg2P/QB8R/8Agsk/wo/4WDY/9AHxH/4LJP8ACl7LEfyL7kP22H/nf3sdq+meOpdLuo7fXrDzmiYJstSpzjjB3cVb+Hdl4qsdBSHxZqVvf3mBhokwVHox6MffFZeo/EiytbCe4XQPEBMUZYB9OkVePU44rW+H/iy38YaKupW9he2Y4DJcRlef9k9GHuKKsK6ovmgkr72QqVTDyrrlm3K213Y+J/gd/wAlp+JX/X9cf+lTV7bXiXwO/wCS0/Er/r+uP/Spq9tr8W4p/wCRnU+X5I/U+H/9xj8/zCqV9qun2V1Fa3FxtnlVnSNVLNtUZLEDoPc1drmNb8IrqHiuDxFDqtzZ3EcXkvGoJWRQcgEbgMZ6gg59uteJQjTlL947Kz+/oetVlNRvBXZFZ+IvA2vsPLNjeNdxM5M1n/rEjP8AFuXkAngH8KtXth4P0y1h1CbQdKiR5EWJ00xC25jhei5H1ptr4UiFjFDe3v2u4Qvm58hVfDdEU5JVAccZP1pR4bvE8LW+jR67M1xBMsovJ4fNZiG3YKl+nb71dcpUFJKE2lfz277enQ5YxqtNzgm7fj9/6hqp8HW14dOv9N00u7+bIGsFeNXP8Ttt2qT6nk1R8P6Jo83iu51nTb6XZAfK+yxwGKJMDBAwQrL1/h696uTeGLqYTRza2zQ3uDqKC1A89h0Knd+7GOMfNVzT9BS3F8k9000d22SkaeSF56/KeW7Z4zjkUe1hCm1Go7tW/K+6/X59AdKU5puCtf8ArZ/15itpnheGC7kOl6KkQ+a6P2WILxzl+OfXmnaTD4fmh/tCwsLCJbkEGUWqRNKM98gEik1HQ477QLnRprhhBMu1SsYBQe+MZ5+lYeseBn1DR9MsW1rMlh5mJ57Tzi+4EYGXyAM8cnoKzpunNWnUa183pb/PT/M0mpR1jBP7t/6udJd6dot1M095p+mTyuAGkmgjZmAPGSRkgH8qrXr+HNMlW7ng06GaSVMSJAhcsflViQM+2e1clP8AC9Z7MW8+urIwzhzp6/Lk5wo3/KM9R/FT5fhqz2SwDWrUPgqznSlI2Fg20DzPlGRzzzk1vGnhdE67t6PYx567v+5/FHoIZSSFZSR1wc0tc74O8NSaA07y38V48qJHuS0EJwvTPzMT6DoB6V0VefVjCMmoSuu+x2U5SlG8lZhXnfxOx/wsj4aZ/wCg4u3/AHsjGfbOK9Erz/4j281x8Sfht5MbP5WtCaTH8KLgsx9gK9bh5pZjTu7b/kzzc8/3Cp8vzR9Zt/wlOTg6Vj6vVAaxqhu2tBqfh83Cx+a0YlbcEzjdj0zxWhe61oN1azWs98hilQo4V2UkHg4IwR+FefQeA/AljpU1ppGrT2M8kLxrcm6nlZctlT88hPy9sEH3r9T/AHV/4v8A5Mfmfu/zfid/jxV66V+b1Fcw+I5kH2hNIZUYOC2/5SO/tUmm61o9pp9vavqyztDEqGRs5cgYyf8A9ZqDxDqmlalol3Yw6tHDJNGVV+eDQ/Yrar+ILl/m/Ea9/rUcTSPeaEqKwUkyNgE9B9altofEcSsbddIUSNvYqX+YnvnvXFQeGNDt7lr+38U3cdw9w10Yi4KK7RhCBjGenU5GOMV2Ph3VNK03Rbaxm1SKWSJcM2T3JOPwzinajb+L+Ie7/N+Iup32vaZYTX+o3eiWlpApeWaV2VEUdyT0FVLLxBf3unJqFjqugXVrIMpJDIzh+ccY60/xnc6P4i8K6loa61FaG9gaHzvLL7M99uRn8xXmV/8ADTTLttPnk8ZaUbuygFuJZNHMxdN27JMszPuB+627ikvZX/iv7x+5b4j1Rb7XGSN1vdCKyMUQ+a3zMOoHv7VU1fxDeaPHbSarrPhyyS6k8u3aacqJX/ur6muYl8J+G5PDenaO2uWANjdy3Kyrp6jcXBB+XPD/ADffzmmHwZ4Zn0PQdIvtehmtdLvHupI4YGgSfKldihHBjXnOASDzkc07Ub/xfxJ923xf1/Vjpf8AhK5DdG0HiDwyZwXUxi4O7KLuYY9hyataCNcbTI7jTbzS722uMzJcGVn80NzncBgj09gK4bWvA3h/VdSeWbxQkFgXkdLO1ilgCFkKDDpKGGOCQMKcciu98K32j6J4a03Rzq8Vz9hto7fzRHs3hFCg45x09aF7G38V39Rvlv8AF+Jb/wCKq/6hX5vWM3hvWm8VDxIZrf7YIvK8vzj5JHY7du7PJ/ix7V0H/CRaL/z/AMX60f8ACRaL/wA/8X60v3X/AD9/EPd/m/Eg/wCKq/6hX5vR/wAVV/1Cvzep/wDhItF/5/4v1o/4SLRf+f8Ai/Wj91/z9/EPd/m/Eg/4qr/qFfm9QXtn4mvEjSWTT1VJA+EdgHx2bjke1Xv+Ei0X/n/i/Wj/AISLRf8An/i/Wj91/wA/fxD3f5vxIP8Aiqv+oV+b0f8AFVf9Qr83qf8A4SLRf+f+L9aP+Ei0X/n/AIv1o/df8/fxD3f5vxIP+Kq/6hX5vR/xVX/UK/N6n/4SLRf+f+L9aP8AhItF/wCf+L9aP3X/AD9/EPd/m/Eg/wCKq/6hX5vR/wAVV/1Cvzep/wDhItF/5/4v1o/4SLRf+f8Ai/Wj91/z9/EPd/m/Eg/4qr/qFfm9H/FVf9Qr83qf/hItF/5/4v1o/wCEi0X/AJ/4v1o/df8AP38Q93+b8SD/AIqr/qFfm9H/ABVX/UK/N6n/AOEi0X/n/i/Wj/hItF/5/wCL9aP3X/P38Q93+b8TI1lfGzfZfsbWKt5vzeXnGMfxZ7fSuns/tH2aP7V5Zn2/P5edufbNYl34w0K1uoIJLsETZw6glVI9fSt9GV0V1OVYZB9RVYZU+eThUcn1V72HC13Z3FooorsNAooooAKKKKACiiigDzz9oz/kkWr/AFi/9GLXm8/+vk/3j/OvSP2jP+SRav8AWL/0Ytebz/6+T/eP86+M4p/iU/Rnn43dHMX/AIF8LX1/cXtxprebdHNwI7mWNJjjqyqwBNR61o+m6D8PdT03Sbb7NaJbsUi3swXJHTcTge1edfFKTUv+E0v5rOa9vgiRRLp2+4gYE/xW8iHYT67ga9P8Vlj4Bvy8bxsbEbkc5ZThcgn1FeS4VIeycptptadtv62MbNct2e1Tf8le07/sVJP/AEpgrpbi8t7QJ9ouo4BK4jTe4Xex6KPUn0rmpv8Akr2nf9ipJ/6UwVb8aeGx4kj0sfbVs30/UIr5H+ziUkxnO0ZI259a/QKvx6npvc1LjWNMgvYrG41O1jupSVjheYB2IGSAPYc1ajkWaNZo5BIjgFWByCOxFefWnwn0eK+ub251jV7+ea7e5SS5kXfBvGGRSgXIPH3geAMY611PgrQ5PDnh2HSJdUudTaJ3YXE+d5BOQOSeB9fyHAzsreZL3NC4hso7kajOsUcscZj85jj5DyQT6ZGaqDxB4fNmb0axp5thGZjL5y7dinBbPoDxmjxBps2oNZNG67YJ97xt0dcEfmM5FYMvgOKWGBJdVndoLaW2ViG+45zj7/GOMHrxySOKS8x9Tp7aOwuZk1S38qZ3i2JOhz8h5wD6Hg07UtTsNKhSfUb+3so5JFiR5pAgZ24CgnuapeGtLuNNW7+0XLTtNIhGcfwqF3ccAt1NU/iN4Zfxf4Wm0NdQjsRM6s0r2guBgHONhZfzzQ99Aj5mnca/p1tqttpMl6RdXMbSRquSoRerMw4UZIHPern2uEnb9riJx080Z/nXlNl8GRDaGC48QWk+1CkQGiqsagujEMnmncpKcrkZJzQ3wTsFjg+z6pZRzRNIWnbRkaSQMwYAnzAeMH86pqPcD1G71GztYvNnvIlXoBvBJ74A7n2qX7VEetzHzjgyAHPp9a8jm+Cjz2skV14ntLhsRiEyaFGVj2ZwdvmfMQDgHORgVJffBcXBSRPEkCzLP5vmyaOrlyepb96Mvk8P2GBjjNPlj3DoenXOu6TavdrcavaQtZqrXQecAwhvulvTPapk1O3a3NwLrCDPVsE49up/rXF+J/h22vX13eza4YpJ4I4FxZblCoMjeN/z4Ybh0x05rEm+D805ka58QabK7yb1c6ApZeSe8xGRk49PTPNTZdx2R6kl7DLAswuk2MAcs4GM8jOeh9qm8x/77fnXg198IZtFFms8s3iW0nu4zcW9npawfdxhn+aQEZA5wMc8ivdk4RRtC4A+UdvanJJK6ZOo4Mwz8x5689aXzJP77fnTaKkBSzN1JP1pKKKAEk/1Un+438qxPgh/yS/R/pN/6OetuT/VSf7jfyrE+CH/ACS/R/pN/wCjnraj1KidpRRRXQWeF/tif8i14Z/7C/8A7RevmnWdH0/WIki1GFpo0bcqiRlGfXjrX0t+2J/yLXhn/sL/APtF6+aPEGqwaNpj31wrMqsFVRxlicAZ7V9pkHs/qM/afDd3v6I/P+J/a/2jT9lfm5Va2+7GWuhabb3cV1HHO0sX+rMlw7heMcAnFekfAL/kuHhf6Xn/AKTPXm2landXd4be4017dfK8xZhIHjfnoCO9ehfBO3a7+L/h60S4ltmlF1ieEgOmLdzxnjnofau/MFSeBqcmi9LdjzMqdZZlS9o7v1v0fU+za8x8ZH4iXPi+5tPDt5c2lusaODJbA2xjHJ2ybSfNLYGOeOw611H/AAit1/0NOtf9/E/+JrlfEWraHoGpvp2qeNfEMU67R8sJZWZuiBgmC2Odo5xzXwSp07r3/wAGfp3tKn8n5HW+DNR168n1S31zTTam1nVYJudsylcnbkDoeOCR79q6OuQ0/RRqETSWfjDWJkVtpZZExn/vmrP/AAit1/0NOtf9/E/+JpunT/m/BiU5/wAv4oPGWp6xaSi20mFmka0lljYR790i42oB+JP4Ve8NX15eNex3Ski3mCJJtxuygJBHqCSKyb/w+bODz7rxZrCIGAUl0J3HoB8vWn2nhuS4t0nt/FmsPE43KyumD/47SVOn/P8AgwdSf8v4o6uvMvGt94sg8fvFo8niJkFrEbK3isFbT5Zdx3iaYp8nGP4x+NdP/wAIrdf9DTrX/fxP/iawNel0/RNQSxvfF3iMylQ8phhMqW6E4DysqERr7tgU1Cnde/8Agx887P3DnZfGHxO/4SK3sZ9Buzp09yYppIdFnDRqXwQJAxAAXkSYwfStbxBdeO7fwtfw6fJqUmoW+sx29l5Vjhntht+8xDB1Izl8Dn0qKx8Q+GLvVLqxT4iXyC2iaQzvdRCNgmd+DjPy45zWv4f/ALG8QSPHofxFu9SdEEjC2uo5MKQCDwOhyPzoVOFl734Pv/wGhc87/D+K7f18zkE8Y/Eaz1G702z0vXL20jDCO7vvD0vmpxksShVJcHgKoG4Ec+vS6bqnxOl1qyS7srSLT5UWSVxYtuUYyVP7z5WIB7cFgK6P/hFbr/oada/7+J/8TR/wit1/0NOtf9/E/wDiaFCn/N+DDnn/AC/kcj4vvPiBb+J9Ku9L/tOWzjtnur60igBjcbhtiB8s7nx23qepGelc7DrfxVubu21vUNOmjubSGXdZ2ml3RhO6VQBhmTe4TPYg4yK9Q/4RW6/6GnWv+/if/E0f8Irdf9DTrX/fxP8A4mhQpr7X4MbqT/k/I8/PjD4szJYyWPh+J4pJpRc/a9KuYHACjaiLyeu4722qcYB713Hwkl1SbwdHJq66gtyZ5c/bbd4ZCN2Qdjkso9ASasf8Irdf9DTrX/fxP/iaP+EVuv8Aoada/wC/if8AxNPkp6+9+DE5zdvd/FHTUVzP/CK3X/Q061/38T/4mj/hFbr/AKGnWv8Av4n/AMTU+zp/z/gw55/y/ijpqK5n/hFbr/oada/7+J/8TR/wit1/0NOtf9/E/wDiaPZ0/wCf8GHPP+X8UdNRXM/8Irdf9DTrX/fxP/iaP+EVuv8Aoada/wC/if8AxNHs6f8AP+DDnn/L+KOkmWN4mWVVaMjDBuhHvRGqJGqxqqoBhQowAPauS1Xwbe3emXNqnirV90sTIN7rtyR3wuatfDzw1d+F9CTT7zXLvVnGPnnPCey98fU05U6aptqevazEqlR1FFw073R8U/A7/ktPxK/6/rj/ANKmr22vEvgd/wAlp+JX/X9cf+lTV7bX49xT/wAjOp8vyR+lcP8A+4x+f5hXI+Mtc+wa9p9mmujTiVLzRug2MmOpYgndnpj8c111UbzV4rPUrfTily01xG8kexDtIUcjPr7V4uHdp35b6P8AL0Z6tZNwsnb+vkcP4e1LxfNp9nqMuoC5hKXERjMeWnYMdsoIQZUL3+Xp0rU1DxGZ/A9lrcdzd6Wr3EayPKi79u/DZGCMHnpU9p480+41AWU1jqNrNtlZ/OQYUoQCMgncTkYIyK2tT1kWOnw34t7i486SOMJEy7gXOOSTjjvzXbWcvaR5qSWum22um1vmclNLklapfR337L56HLar4hupr6Saw1KeMsFOl2iQBo79e5JIyefQjFPOuaxb6PrtzDK1/c2z/usoBHEC2MdARtHJB+ua3tT8SRWN3cQm0vJ7e2x9suY8eXAT03AnJ/AHFWNE1mPVnufJhniFtKY90hHzEdxg5H0ODUOfLTT9lpp28vK+v632sWo3nbn1+fZ+f9W7nJ3/AI1n0fQ9GuZIftX22N2eS8fy5ARk9EUqQeg56Y61No/jqfUb3TIY9LQpdvsdlkYn7xBZAVwyqACxOMA8Zrsbe+hmmaGOYrMOsbZVvrg84qrHrtk1ldXlxO9pb28xhle5yg3Dvz254NL2lKUWvY6+r63tpb+rB7OpFr95p6dt9SHVr68h0TU7kxHTnt1Ywyy7ZQwA+/tU9PY4NUtW1zUrPS9OurOyt7tbqAEvLKyYfZuGdqng889q09L1zSNSuJYNN1S1upoSRIkMgZkI9cdKtyW6SXUVy7OXiztG75cnvj1rBSVN2qQ/q33+e5s05awl/Vyj4X1C41bQrXUrmGGB7hA4jikLhQe2SAc9e1adBJJyeTRWE2nJtKyNYJqKTd2FedfE8kfEn4ZYOP8AifR/zFei1578SmVPiX8My8YcHXFUAnoTgBvwPP4V7PDr/wCFKlp3/Jnl55/uFT5fmj7B1tJ10i7fT4Ua7ETGEbQcvjivLdHm+Jlvp9zq0iz6hai1b7NaXdp5N0WUgkuqp94nIXHbB2969JOl6nn/AJD9x/35Sj+y9T/6D9z/AN+Ur9YVSf8Az7f4f5n5s29NC7pv+kafb3FxZrbzSRKzxEcoxHI6VO8caozCFGIHA2jmsv8AsvU/+g/c/wDflKP7L1P/AKD9z/35Sh1JP/l2/wAP8xJtdDkG13xV9qF1/ZcQ037JIxfYvFwJQojIzn7vGMck5r0KKONo1ZoERiASu0cH0rL/ALI1D/oOTdc/6hOvr0pf7L1P/oP3P/flKPaTt/Df4f5hd9iTxMl9HoF6+i28L6iIWNurqCC3avOba8+IC6TNPoUd9fxLMFU65pixXLEg7sKPL+RTjBI57E9a9C/svU/+g/c/9+Uo/svU/wDoP3P/AH5Sj2k/+fb/AA/zHd9jyeXxZ8WYX1ezTw7DcXUSFrSWTQriOAD5DksrN5hALjavJIqxBceNtS07xhJf6fqVrfjT4TaJbWcyRCVck+SW5cngnGD2Ir1D+y9T/wCg/c/9+Uo/svU/+g/c/wDflKaqzX/Lt/h/mCk0/hOX8JX3jS8v2XVLexWE2bTxp9gMLkkkIrbnJRjwSpHFcdqWoeLI5LC8S38XXl3E0i3lrJo7iBJCvRDGFDx54U5OM5zXqcOg3cNxNcRa1OssxHmv5S5bHT/Iqb+y9T/6D9z/AN+Upe0l/wA+3+H+Yk2lax5CnjH4sJexxXXhlFSR5QEttCuZPLAZditI2BnaWJYZU4r17wgby48NWE2rIDfvCDcbrTyDv7/ISSv50f2Xqf8A0H7n/vylH9l6n/0H7n/vylP2srW9m/w/zC7vsavkxf8APJP++RR5MX/PJP8AvkVlf2Xqf/Qfuf8AvylH9l6n/wBB+5/78pS9pL/n2/w/zC77Gr5MX/PJP++RR5MX/PJP++RWV/Zep/8AQfuf+/KUf2Xqf/Qfuf8AvylHtJf8+3+H+YXfY1fJi/55J/3yKPJi/wCeSf8AfIrK/svU/wDoP3P/AH5Sj+y9T/6D9z/35Sj2kv8An2/w/wAwu+xq+TF/zyT/AL5FHkxf88k/75FZX9l6n/0H7n/vylH9l6n/ANB+5/78pR7SX/Pt/h/mF32NXyYv+eSf98ijyYv+eSf98isr+y9T/wCg/c/9+Uo/svU/+g/c/wDflKPaS/59v8P8wu+xq+TF/wA8k/75FHkxf88k/wC+RWV/Zep/9B+5/wC/KUf2Xqf/AEH7n/vylHtJf8+3+H+YXfY1fJi/55J/3yKPJi/55J/3yKyv7L1P/oP3P/flKP7L1P8A6D9z/wB+Uo9pL/n2/wAP8wu+xen06wmuYria1heWLPlsyg7c9cVaHSuW1vw/rl4LUW/iCZWjl3s7IF2jB6Y6/Q10lnHJDbRxzTtPIow0hABY+uBSozk5yTp8vnpr9wRer0sS0UUV0lhRRRQAUUUUAFFFFAHnn7Rn/JItX+sX/oxa83n/ANfJ/vH+dekftGf8ki1f6xf+jFrzef8A18n+8f518ZxT/Ep+jPPxu6MXWPFOj6PqlppV/f8AkXd5/wAe8WDmTnHGKb44/wCRP1b/AK9m/mKw/GvhzXtV8ceGdc01rAW2js7SrNKyu+/AOAARwBW544/5E/Vv+vZv5ivBhCnGVJxer3+//I5kleNj2Wb/AJK9p3/YqSf+lMFS+PbzXrKPR5NChuZt+pwJepBamY/Zy37wnH3QB3qKb/kr2nf9ipJ/6UwVta1rWl6N9k/tK6W3N5cLbW4IJ3yN0Xiv0ip8aPXe551aXXxHvNenvtNutT/s2O8kQ2GqaabZiu0gFHKYaMEZHOfc5xXdeBdQ1fU/DNtda7pcumX5LJJBLnd8pwGOQOv0+mRg1j2PxS8D3msjSLfWGN4S+Ea3kUFVzl8kY2ZBAboSMCuusrmG8tY7q3cPFIoZT7VHTYmW5meJ76/so7RdPhEkk83lknoODgZPAycDNcppmsfECS2/4mWiy20y2TMGRAwM3zfeAyMcAAA55yRXeXtzb20atcsAHYKikZLN2AHc1jweM/DczlU1JQQjOdyMuNudw5HUYJx14qVswLHhm+vLxLtLxD+4dFWTGNxKAsMeoPFZPxbuPENt4Knm8Lm/GpiWMJ9jhMkm3d83AjkOMdwprprG6tbuIyWsisgPzYGMEjPI+hFUfFOv6f4b0s6lqYuzbhgpFtayXD5/3UBOPem9/uCH3nl1l4y+KUSiNfDd/eojbYzPolxG8gG0fO5C4zlju2Dhfu81L/wlnxUh0KSe/s9LtL8+RHEsmmSwwmSRyGAaZ0ztAHp65rtbP4j+B7iza6bxFaWYQ7ZYr3NvLEc4AdHAZTyOo71Br3ib4e6zplvDfatpOpQTybreNbwKXZSMlSGHTI71bfkPQ4xvGPxdtr5UufD0N3F55UfYNFuZFdABg+ZnaA3J3DcBXVeDdU8cX2rW66wYIrWaJpZIn0h7aWAqcGP5pCW68PgA46Voaf8AEHwNNatJb+ItKjs4pBbpIbhApcA/IBnIIx0IFNuPG/g2C2l1jTtSstTnmTAWznVpJlTBIXJwdoYE0r+QpHA6hrnxM0rxPJLY6Trur4WWFDNp0ptpQZFK42qoj2jPzENkcAmnWmtfFiO4lvI9Jne+ltleaFtNufsbzBGwqb8NGM4ycHJ+tei6x458N6TeT2d/c3Ec8EcEkii1kb5ZjhCCB83fOOmOamh8a+D5mCw+JtKkYsVwtyp5Gcj9D+VK+mw3q72M34a6l4x1JLl/FcENuY44vLWPTprYO5BLFTKdxAOONoIzXY1zFj4/8G3lwIIfEmlF3P7kC6Q+aMZyuD0+tbOhazpOvacuo6LqVrqNmzFBPbyB0LDqMj0olq72J2L1FFFSAUUUUAJJ/qpP9xv5VifBD/kl+j/Sb/0c9bcn+qk/3G/lWJ8EP+SX6P8ASb/0c9bUepUTtKKKK6Czwv8AbE/5Frwz/wBhf/2i9fMniaK6n00Q21hDfh5FE0EpwGj74PrX03+2J/yLXhn/ALC//tF6+eK+24ehz4Kce7f5I/PeKqjp4+E0tor82cn4Q0W803WbmaGG4sdLaPC2k0oc789R6CvVvgzdTWXxh8N3MFlPeyILzEEON7f6M/TPFcoGVhlWU/Q5rtvgF/yXDwv9Lz/0meuzH0YUMBUjHVf8H+tjz8sxE8TmdKctHt+D77v1Ppj/AIS3WP8AoR9b/wDIf/xVc3qNvHqGtzarfeAfEFy0sYVreVongDDjzAhJ+fHGa9Sor4X2tP8A59r73/mfpPsav/Px/cv8jzfw5PJoF5qN1pvgPXo31CVZZgTFgFV2jGCO3rk+9bX/AAlusf8AQj63/wCQ/wD4quuoo9tT/kX3v/MPY1f+fj+5f5HAa5resalDBs8Ga3FNbzLNEx8sjcOxG7pT9C1zVNJ0qGwi8E664j3EsTHyzMWY/e9Sa7yihVaf/Ptfe/8AMPY1f+fj+5f5HI/8JbrH/Qj63/5D/wDiq57XxcazqKX0vhHxXasVCXKWs8aJdRjoknJJHXoQfevT6KPa0/8An2vvf+Yexq/8/H9y/wAjwu+8F2N9fyXF14W8ay27hlFk1xAbdFOflCkZ2gkkAkiun8HvceF4p49P8G+JJEm2ArKYAqBFwAqptCj2Ar02imq1O1uRfe/8xewqXv7R/cv8jkf+Et1j/oR9b/8AIf8A8VR/wlusf9CPrf8A5D/+KrrqKXtaf/Ptfe/8x+xq/wDPx/cv8jkf+Et1j/oR9b/8h/8AxVH/AAlusf8AQj63/wCQ/wD4quuoo9rT/wCfa+9/5h7Gr/z8f3L/ACOR/wCEt1j/AKEfW/8AyH/8VR/wlusf9CPrf/kP/wCKrrqKPa0/+fa+9/5h7Gr/AM/H9y/yOR/4S3WP+hH1v/yH/wDFUf8ACW6x/wBCPrf/AJD/APiq66ij2tP/AJ9r73/mHsav/Px/cv8AI5H/AIS3WP8AoR9b/wDIf/xVH/CW6x/0I+t/+Q//AIquuoo9rT/59r73/mHsav8Az8f3L/I5H/hLdY/6EfW//If/AMVR/wAJbrH/AEI+t/8AkP8A+KrrqKPa0/8An2vvf+Yexq/8/H9y/wAjjbjxhrSQSOPBGtAqpIJ8vHT/AHqX4X+LdV8Vaa1xqfh260tl+7K/+rl5/hzz+ldjQOBgdKcq1NwcVTV+92EaNVTUnUbXay1PgT4Hf8lp+JX/AF/XH/pU1e214l8Dv+S0/Er/AK/rj/0qavba/HOKf+RnU+X5I/TOH/8AcY/P8wrL1jQ7XVLy3u5rm9hlt45I4zBKEGHGCeh59K1KK8CE5Qd4s9iUVJWZj2Ph2ytdLj017i9ureMsVFxKCeRjnaozjr9fWoU8J6ZD4ah0C2mvba1hkEkbxSgSBg27rtI6+1b1FafWKt/i63+fcj2FO1rdLfIwW8K6c7KZLnUZFIH2hGuPluiOhlGOT9MVf03S7ewuLi4ikuJJJz8xlfdgZJwOBxz3zV+ilKvUkrNjVKCd0itFY28dwLkqZZxnbLKdzLnsPT8KpSaSsGnahBb+bdG9kaR1nlGAW4ODgYA9K1qKlVJLqNwTM3RdGttJad7eWd2uAnmeY+RlVwCOMj9a0qKKU5ym+aT1HGKirRCiiipKCvOvih/yUj4Zf9h6P/0IV6LXnXxQ/wCSkfDL/sPR/wDoQr3OG/8AkZ0vn+TPKzv/AHGp8vzR9p0UUV+vn5uFFFFABRRRQAUUUUAFFFFABRRRQAUUUUAFFFFABRRRQAUUUUAFFFFABRRRQAUUUUAFFFFABRRRQAUUUUAFFFFABRRRQAUUUUAeeftGf8ki1f6xf+jFrzW7375vLAL5baD0z2zXpX7Rn/JItX+sX/oxa82ul3SSrkjLMMjqK+M4p/i0/Rnn43dHmWj/ABPlLTW/iLSl0h2llgsrxpC1pPIhwVL/AMJz61rLq95r3wnvNYvbeC3e5tpCscTlgFD7ep91Na2n+DtEtdCutEe3lvtPupGllhu380bm5JHHHNQa3pVlofw2vNI06NorO1s2SFCxYqu7OMnryTXjuph5Tj7KNnzL7jC8G1yrqe5Tf8le07/sVJP/AEpgrV8S6BZeIILSG+kukS1u47tBBIE3Ohyu7IORntWVN/yV7Tv+xUk/9KYK6o9Djriv0Gq7Tueo9zkNN+GnhGwaZ001pjJKZFachzECSfLRsZVMsTgHvyTWz4S8Pab4W0OPRtJSVLSN3dRIwZsscnkAfy/XmvNtA8C+Po9Sn1K78Q3dvKt/NJDC900sbxuCNx/eEcDGBgf7o616H4Fj8QReGLaLxQLcamhZX8hsqUB+U5ycnHv+XSk723FLcu6tpq6hJaS+YUe1m8xeMhgRggj6GsuDwToFvE0cVu65jeJWBUGMOTu24HGcn2GeBV3xEb7NitqH8hrgC5KfeC44/DOM9K5T+xPHaaUbW31ILcfY5o1lkmyA5lBT1IOzIzk49ahbP+ug+x2Gi6VHphumWQu9w6kk9gq7VH5dam1nTodX0m60u4eZIbqIxyNC21wp64ODg/hVDwn/AGqsFympkHY6LEck5IQb8E8kbulU/iZpuoar4Xa102zuLybz43aGC/Nm7oG+YCQMpHHvTlv9xMfIq6/8O9H1nT7uxu9T15IrpoWl8m8VCfKXao+50x1B6n0qjD8KdCjtRajW/EjIH3HN7HknjgkR8jjpXN6rofxchs2j0K9ureLZutbcahA5t1zzFI8oYySdMPnA5znrXT+HtH8UrqGl6jqZu43axnj1KIXkJ82Un900m0YY7eMoRg9arVK9/wCrf8Cw7dB03ws8PyvI82oa85kUxtuvF/1fOY/ufd5+vTmqUfwd8OpBHB/bnigxR/dQ6gm0cADjy8dAB61zKeHPijpel2kWmQagdQMjtc3Sa5G48ncxSIpOzLkZHzKMkd+1bUei/Fi5hmkl16aznMn+rE9uYyD3TCEqoGBhsknJzinquo2dB4j+GfhXxFfzX2qW8891JDBCJf3ZeJYjlfLYoWTOfmweajf4aeHkeOc6hrMcsT7zKbtctgjaGymCFwAOOnrVfxp4b8Uat4Nn023v7l78wxxRSrd+U28sDJIxRo846AAjIzXN634T+JV/bHR5r2aXRhZi0NtHPAfOIkB815JSWyV/hIYYyCSeaSv3F0NfUfhFpDwzXVnrPiCe78v90k9+hidh90N+7ztz6EfhXWeANPutI8LWemXtrbWc0Kn9xDMZdoz1LEkkk5JOT1rz2XR/jCiXNjYX09rHHGyWk4uLNo1Ubgv7vaDnG3aOACOTit7wTovjG28bjUvEm68jGnCAXjSQDBwp27E+YNuBLHJXkYxT6NX0/wCHBr+vuPQ6KKKzEFFFFACSf6qT/cb+VYnwQ/5Jfo/0m/8ARz1tyf6qT/cb+VYnwQ/5Jfo/0m/9HPW1HqVE7Siiiugs8L/bE/5Frwz/ANhf/wBovXy941hludCe1t72K0mldVjMjbVkOfuZ96+4viz8PrH4h6TZWF5qV3p5s7n7THLbBS27aVwQwIxgmvMtR/Zd8PajAIL7xZrU8YYMFMcQwR0PC17+XZpRw2EnRmndt/ikj5nNcmr4vG08RTaSilv5Nva1j5Q8GSQxeI7izudJfS9UFsN8aSboZEz94ehr2n4Bf8lw8L/S8/8ASZ69C079lfw1p7ySWnirW0kkADuUiZiOwyR0rqvh/wDA7S/CPjGx8Sx+ItUv57JZRFFOkYTMiFCTtAPQmtamb0JYKdCzu/Jd/L/IxpZFiIZhDEtrlW+rvt0vf8z1qiiivmz6w5nxhB9s1zw/YST3MVvPPN5qwTNGW2wsRkqQevNS/wDCIaX/AM/Orf8Agxm/+KpfEP8AyNnhn/rvcf8Aohq6CumVWcIQUXbT9WccKNOpUm5K+v6I57/hENL/AOfnVv8AwYzf/FV5Xq63On6tdwx6p4jv7Q3yo8kFywFqnP7tGL4djjvyOwNe61Vl1GwiaZZLyBDCVEoLgbC33QfTNa4fGVIN394jEYGlUilG0f8Ahv6/rU8sGm3OikNq91ruoQtehQ1veShlV8bIzkjp1OMntnmtnUbOytfFb6O324Wy6e94bg6tcbxg427B15PrXb2mraZd5+y39tNiYwHZIDiQdV+vtWL4qs/BZ1GG48RfYEu5V8uMzzFS656YzyK0WKlOVpJ9dv8ALTYylhIQheDXTf111132OMg1nwlbWHm6tda8hSGKR54prrypDITtCDO7PHTFaP23wZ9mu7kXPiUw2e3z5PNusJuAI7+hzXSS6H4OtntrOS1sonnAht08whn2/MAvOcjk8c1ZufCPhu5tp7e40mGaK4kWWZXLNvdRgMcnrVSxNK9/eXz/AK8yY4SrtaD+Xl/wxwEOpaWNQKXUGpCzEtwplt9VuZX2xxhwwQcnIPTtVzX5dKtfDsOtaTDrF7HJdRwbZr+5iZg5Ayg5LdRwBXWr4P0OzUzaVp1tbXahvKlYM4UsME4zzkcVbbw3o8mj2ulXFlHLa2rB4kOQFYHORg+tEsXSvFq9tL679+v6ijgqvLJPlu72027dP0PPtK1TQZI7uTVk1qy8q6eCKOO+upJWVACzunBQDI61ZttX8B3EwjTUPEK5fbvea6VPvBc5JxjJHPvXaN4S8OMZC2kwEyTec55yz9yeagHgfwmJ/O/sS337t2ct1znpnHWj61Qe7kvmH1OulZKL9UcQ2ueD5J4JLW81WTT/ADZo7m4kv7mMxFELZVT98HaRkGrttqXge4tUuIb7xC0bxGUfvroHA7Yz19B1Ndi3hLw62zfpULiN2dFYsVUt1wCcDNEnhPw9IqrJpqSbYjEu+R2IT0BJ4pPFUXs5feVHB1k9VD7vT/glOy8M6NeWcV1DdauY5UDru1CYHB9QW4NTf8Ihpf8Az86t/wCDGb/4qt21t4bW2jt7eNYoY1CoijAUDtUlccsRUvpJ2OyOFpWXNFX9Dnv+EQ0v/n51b/wYzf8AxVH/AAiGl/8APzq3/gxm/wDiq6Gil9Yq/wAzK+q0f5V9xzHhOD7D4j1zTo7i6kt4RbtGs87SlSytuwWJPOBXT1z2h/8AI6+Iv+udp/6C9dDRiHed/JfkhYVWp2Xd/mwooorE6D4E+B3/ACWn4lf9f1x/6VNXtteXaZ8JPjx4W+IfivXPD/g7Tby31e+neNrjUIRmNpmdSBvBGQR1roP7B/aY/wCie6B/4MIv/jlfAZ7w/jcZjZVqSXK7dfI+vynOMLhcLGnUbur9DsaK47+wf2mP+ie6B/4MIv8A45R/YP7TH/RPdA/8GEX/AMcryP8AVPMv5V96PS/1iwXd/cdjRXHf2D+0x/0T3QP/AAYRf/HKP7B/aY/6J7oH/gwi/wDjlH+qeZfyr70H+sWC7v7jsaK47+wf2mP+ie6B/wCDCL/45R/YP7TH/RPdA/8ABhF/8co/1TzL+Vfeg/1iwXd/cdjRXHf2D+0x/wBE90D/AMGEX/xyj+wf2mP+ie6B/wCDCL/45R/qnmX8q+9B/rFgu7+47GiuO/sH9pj/AKJ7oH/gwi/+OUf2D+0x/wBE90D/AMGEX/xyj/VPMv5V96D/AFiwXd/cdjRXHf2D+0x/0T3QP/BhF/8AHKP7B/aY/wCie6B/4MIv/jlH+qeZfyr70H+sWC7v7jsa86+KH/JSPhl/2Ho//QhWp/YP7TH/AET3QP8AwYRf/HKpxfDf48eIfH3hHUPEvg3TLGw0jVI7mSS3v4iQoYbiRvJPA7V6eTcO47CY2nWqxXKr9fJnBmedYXEYWdODd35eZ9l0UUV+hnxoUUUUAFFFFABRRRQAUUUUAFFFFABRRRQAUUUUAFFFFABRRRQAUUUUAFFFFABRRRQAUUUUAFFFFABRRRQAUUUUAFFFFABRRRQB55+0Z/ySLV/rF/6MWvNrjPmy4GTubA9a9n+J3hmbxh4Jv/D9vepZTXKrsnePeqEMCMrkZHHrXnb/AAq8cM7MfFmhcnP/ACC3/wDjtfOZ7lmIxk4SpLZPqcmJoyqNcp832viKS7tNeu/FmpaxaazZ3Trb6dBc/ZAsI+6yZIDnHPPWus0W9uNQ+CTXdx9tcvZPtlvCvnTLvOHYKSAe2PavYJvhH4xmx53ibw7Lt6eZo7Nj6ZkqHUfg34w1DTptPn8WaKlvOnlv5eluCFzzj95gGuKWU4qbj+7S1T3WluiIdCbtodjN/wAle07/ALFST/0pgrqq5vxRoniqHxrYa/4dstKv4otIk0+WK8u3gIJljcMCqNkfIR2603zviX/0K3hn/wAHMv8A8Yr6mpCTd0djV2c3YfGLQ7rVmsDpeoxKtzLbtOxjKKYwTk4YkZxgDGfbFd14d1nT9f0eHVdMuI7i2lyAyOGAYcFcjjINcrp2heMNPjljs/AnhOKOaYzSL/bU5DP64MPueOnNWdHsfHmj2C2Gl+C/CtpaqxZYo9ZmwCTk9Yan2btsJx10Oj1bUlsHtYljMk11L5ca5wM4ySfwFcMnxQ3eUp0V1eW5NoA0hGyXnlsjKpgdSM57VtXkXxEuxH9o8JeGH8txIh/tmXKsO/8AqKPI8fYI/wCEJ8IYK7SP7UflfT/UdKSpS6oOU1/DGuRa5aSTLC8EkRUPG3ONwyOareP/ABPD4P8ADM2u3FlNeRROqtHFLHGfmOM5kZV/WqVpF8RLUSfZ/CXhhPMfe+NZl5PT/nhUeqWfj7VIEgv/AAd4XnjSRZVU63MMOpyDxCOlDpSvsCi+pRf4ueD4rlbOaTUftnlQySQRWUk3l+acKpZAV3eoBpdQ+J2lLpctzp9levN+8Ft9qt5IYZ2RQzDzNpA4/UYrPvfAms3iSJcfDfwiySP5jqNduVUvu3bsCIDOe9R3Pw91O48vzvhl4OfygQn/ABPLn5QRg4/ddwBVeyKUUmdBqfj6w0fWriw1a1uY41ijkgltoJJt4ZckNtXCkfU8ZNXb/wAViMWa6bo9/qM91C04hXbC6RKcFyJCueccDJOeBWBqfhzxvdTPdw+CfB8d89uLUzyavO+IehXHlY6cZqxq+g+MNWitYtQ8DeFZltMeQf7bnQx4GAAVhBx7dKTpPt/X9WJUX1/rb/glO0+LmhW9vb/8JAr2N1cSCKO3t4ZZ2LfPnog+XCde3Q4re8M+OtF8RalHY6ZBqbM8LSl5bJ41QDHDFhwTnjPWubg8Ca1bqwg+HHhKPefmK69cgnr38vOPmPHvVnw74T8SeHpxNovw+8J2coDKGTXLgnBxkcxH0FV7LyFyO256JRXM+d8TP+hW8M/+DmX/AOMUed8TP+hW8M/+DmX/AOMVn7KXYfKzpqK5nzviZ/0K3hn/AMHMv/xijzviZ/0K3hn/AMHMv/xij2UuwcrOmormfO+Jn/QreGf/AAcy/wDxijzviZ/0K3hn/wAHMv8A8Yo9lLsHKzpZP9VJ/uN/KsT4If8AJL9H+k3/AKOeqjy/ExkZf+EX8MjIIz/bMvf/ALY1r/CvR9V0DwLp+ka0lqt7b+Zv+zSl4yGkZhgkA9G9K1pRcb3GlY6iiiitigooooAKKKKACiiigDlfGmoWOmeIvDV3qN5BaW63FwDJM4RQTA2Bk1a/4Tbwf/0M+kf+Baf41q6ppemapEkWp6daX0aNuRbiFZAp6ZAYHBrP/wCEQ8J/9Cxov/gBF/8AE11RnQcIqd7rtbu2ccoYiM5Om1Z6637JfoRHxt4Pxx4n0gH/AK+k/wAa82vtO0W4n1F/+FnaRtvLyO6KtsOWQ8bvn7dvpXp3/CIeE/8AoWNF/wDACL/4mj/hEPCf/QsaL/4ARf8AxNb0cRRotuF/w9exhXw2IrpKfLp/iXS3R9jiryfwvHL5+h+NdF0yX7SJSUuEIZT/AKzqTgt7dBx3p3ie98Oahqtzfaf4y0CM3tl9iuVuJ1cLHnO5OevseK7P/hEPCf8A0LGi/wDgBF/8TR/wiHhP/oWNF/8AACL/AOJprFUU0/e/ATwuIaa938f8zyq+0jw6jtHpnjnRFh3xOrTag4kBSPZ1VuPXjHpT3tLGT7Q83xNsJppo4kDnVXRUC4BAVT3x1znnmvUv+EQ8J/8AQsaL/wCAEX/xNH/CIeE/+hY0X/wAi/8Aia2/tGHd/gc/9mVOij/5N/n5lW08YeDbe1igTxNpIVFCjN6rfqTk/jUv/CbeD/8AoZ9I/wDAtP8AGpf+EQ8J/wDQsaL/AOAEX/xNH/CIeE/+hY0X/wAAIv8A4muJvDN3978DvSxaVly/iRf8Jt4P/wChn0j/AMC0/wAaP+E28H/9DPpH/gWn+NS/8Ih4T/6FjRf/AAAi/wDiaP8AhEPCf/QsaL/4ARf/ABNH+y/3vwD/AGz+7+JF/wAJt4P/AOhn0j/wLT/Gj/hNvB//AEM+kf8AgWn+NS/8Ih4T/wChY0X/AMAIv/iaP+EQ8J/9Cxov/gBF/wDE0f7L/e/AP9s/u/iRf8Jt4P8A+hn0j/wLT/Gj/hNvB/8A0M+kf+Baf41L/wAIh4T/AOhY0X/wAi/+Jo/4RDwn/wBCxov/AIARf/E0f7L/AHvwD/bP7v4kX/CbeD/+hn0j/wAC0/xo/wCE28H/APQz6R/4Fp/jUv8AwiHhP/oWNF/8AIv/AImj/hEPCf8A0LGi/wDgBF/8TR/sv978A/2z+7+Jn+ENRsNU8VeIbvTbyC8tytqolhcOuQr5GRXV1U0vS9M0uN49M060sUc5dbeFYwx9SFAzVusa04yneO2n4KxvQhKELS31/F3CiiisjYKKKKACiiigAooooAKKKKACiiigAooooAKKKKACiiigAooooAKKKKACiiigAooooAKKKKACiiigAooooAKKKKACiiigAooooAKKKKACiiigAooooAKKKKACiiigAooooAKKKKACiiigAooooAKKKKACiiigAooooAKKKKACiiigAooooAKKKKACiiigAooooAKKKKACiiigAooooAKKKKACiiigD//Z">
            <a:extLst>
              <a:ext uri="{FF2B5EF4-FFF2-40B4-BE49-F238E27FC236}">
                <a16:creationId xmlns:a16="http://schemas.microsoft.com/office/drawing/2014/main" id="{BF490055-AC1B-4181-A22E-658C66A794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086" y="5675535"/>
            <a:ext cx="1986730" cy="1170933"/>
          </a:xfrm>
          <a:prstGeom prst="rect">
            <a:avLst/>
          </a:prstGeom>
        </p:spPr>
      </p:pic>
      <p:pic>
        <p:nvPicPr>
          <p:cNvPr id="8" name="Picture 2" descr="C:\Users\chelsea.ross\AppData\Local\Microsoft\Windows\Temporary Internet Files\Content.IE5\NPGF0HSQ\Twitter_question_mark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056" y="1679128"/>
            <a:ext cx="2897395" cy="3996407"/>
          </a:xfrm>
          <a:prstGeom prst="rect">
            <a:avLst/>
          </a:prstGeom>
          <a:noFill/>
          <a:extLst/>
        </p:spPr>
      </p:pic>
      <p:sp>
        <p:nvSpPr>
          <p:cNvPr id="9" name="TextBox 8"/>
          <p:cNvSpPr txBox="1"/>
          <p:nvPr/>
        </p:nvSpPr>
        <p:spPr>
          <a:xfrm>
            <a:off x="762000" y="675640"/>
            <a:ext cx="957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8971D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Open Discussion and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8971D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Feedback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8971D"/>
              </a:solidFill>
              <a:effectLst/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29B89A-863A-4D4C-8530-623E8D4E10AE}"/>
              </a:ext>
            </a:extLst>
          </p:cNvPr>
          <p:cNvSpPr/>
          <p:nvPr/>
        </p:nvSpPr>
        <p:spPr>
          <a:xfrm>
            <a:off x="259307" y="2537936"/>
            <a:ext cx="796105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What is missing from the considerations for each workgroup?</a:t>
            </a:r>
          </a:p>
          <a:p>
            <a:pPr marL="7429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  <a:latin typeface="Century" panose="02040604050505020304" pitchFamily="18" charset="0"/>
              </a:rPr>
              <a:t>How can this process be improved?</a:t>
            </a:r>
          </a:p>
          <a:p>
            <a:pPr marL="7429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  <a:latin typeface="Century" panose="02040604050505020304" pitchFamily="18" charset="0"/>
              </a:rPr>
              <a:t>What challenges do we anticipate?</a:t>
            </a:r>
          </a:p>
          <a:p>
            <a:pPr marL="7429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  <a:latin typeface="Century" panose="02040604050505020304" pitchFamily="18" charset="0"/>
              </a:rPr>
              <a:t>Other feedback for the process?</a:t>
            </a:r>
            <a:endParaRPr lang="en-US" sz="2800" dirty="0">
              <a:solidFill>
                <a:prstClr val="black"/>
              </a:solidFill>
              <a:latin typeface="Century" panose="02040604050505020304" pitchFamily="18" charset="0"/>
            </a:endParaRPr>
          </a:p>
          <a:p>
            <a:pPr marL="7429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94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4D7517F-07AC-4CD6-97BE-FAB8195E1089}"/>
              </a:ext>
            </a:extLst>
          </p:cNvPr>
          <p:cNvGraphicFramePr/>
          <p:nvPr>
            <p:extLst/>
          </p:nvPr>
        </p:nvGraphicFramePr>
        <p:xfrm>
          <a:off x="673097" y="122829"/>
          <a:ext cx="10860811" cy="770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1041" y="234918"/>
            <a:ext cx="673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4"/>
                </a:solidFill>
                <a:latin typeface="Century" panose="02040604050505020304" pitchFamily="18" charset="0"/>
              </a:rPr>
              <a:t>Structure for this Initiative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95353" y="5738981"/>
            <a:ext cx="3416300" cy="46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" panose="02040604050505020304" pitchFamily="18" charset="0"/>
              </a:rPr>
              <a:t>Targeted Work Groups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3096" y="1321236"/>
            <a:ext cx="1086081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" panose="02040604050505020304" pitchFamily="18" charset="0"/>
              </a:rPr>
              <a:t>Maine Statewide Homeless Council</a:t>
            </a:r>
          </a:p>
        </p:txBody>
      </p:sp>
      <p:sp>
        <p:nvSpPr>
          <p:cNvPr id="7" name="Down Arrow 6"/>
          <p:cNvSpPr/>
          <p:nvPr/>
        </p:nvSpPr>
        <p:spPr>
          <a:xfrm>
            <a:off x="5890485" y="1978232"/>
            <a:ext cx="426032" cy="489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4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1C52-D7F5-445E-B3F3-684506AC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  <a:latin typeface="Century" panose="02040604050505020304" pitchFamily="18" charset="0"/>
              </a:rPr>
              <a:t>Redesign will compliment and coordinate with existing plans and processes..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7506A7-E9DC-4959-B126-3B6199D3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60634"/>
              </p:ext>
            </p:extLst>
          </p:nvPr>
        </p:nvGraphicFramePr>
        <p:xfrm>
          <a:off x="838200" y="2087418"/>
          <a:ext cx="10080009" cy="429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914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5782" y="409433"/>
            <a:ext cx="7332260" cy="8567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4"/>
                </a:solidFill>
                <a:latin typeface="Century" panose="02040604050505020304" pitchFamily="18" charset="0"/>
              </a:rPr>
              <a:t>Alignment </a:t>
            </a:r>
            <a:r>
              <a:rPr lang="en-US" sz="4000" dirty="0" smtClean="0">
                <a:solidFill>
                  <a:schemeClr val="accent4"/>
                </a:solidFill>
                <a:latin typeface="Century" panose="02040604050505020304" pitchFamily="18" charset="0"/>
              </a:rPr>
              <a:t>With</a:t>
            </a:r>
            <a:r>
              <a:rPr lang="en-US" sz="4000" dirty="0" smtClean="0">
                <a:solidFill>
                  <a:schemeClr val="accent4"/>
                </a:solidFill>
                <a:latin typeface="Century" panose="02040604050505020304" pitchFamily="18" charset="0"/>
              </a:rPr>
              <a:t> </a:t>
            </a:r>
            <a:r>
              <a:rPr lang="en-US" sz="4000" dirty="0">
                <a:solidFill>
                  <a:schemeClr val="accent4"/>
                </a:solidFill>
                <a:latin typeface="Century" panose="02040604050505020304" pitchFamily="18" charset="0"/>
              </a:rPr>
              <a:t>Existing </a:t>
            </a:r>
            <a:r>
              <a:rPr lang="en-US" sz="4000" dirty="0" smtClean="0">
                <a:solidFill>
                  <a:schemeClr val="accent4"/>
                </a:solidFill>
                <a:latin typeface="Century" panose="02040604050505020304" pitchFamily="18" charset="0"/>
              </a:rPr>
              <a:t>Efforts:</a:t>
            </a:r>
            <a:br>
              <a:rPr lang="en-US" sz="4000" dirty="0" smtClean="0">
                <a:solidFill>
                  <a:schemeClr val="accent4"/>
                </a:solidFill>
                <a:latin typeface="Century" panose="02040604050505020304" pitchFamily="18" charset="0"/>
              </a:rPr>
            </a:br>
            <a:r>
              <a:rPr lang="en-US" sz="4000" i="1" dirty="0" smtClean="0">
                <a:solidFill>
                  <a:schemeClr val="accent4"/>
                </a:solidFill>
                <a:latin typeface="Century" panose="02040604050505020304" pitchFamily="18" charset="0"/>
              </a:rPr>
              <a:t>What will this achieve?</a:t>
            </a:r>
            <a:endParaRPr lang="en-US" sz="4000" i="1" dirty="0">
              <a:solidFill>
                <a:schemeClr val="accent4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4D7517F-07AC-4CD6-97BE-FAB8195E1089}"/>
              </a:ext>
            </a:extLst>
          </p:cNvPr>
          <p:cNvGraphicFramePr/>
          <p:nvPr>
            <p:extLst/>
          </p:nvPr>
        </p:nvGraphicFramePr>
        <p:xfrm>
          <a:off x="-104664" y="1130300"/>
          <a:ext cx="7988300" cy="54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898" y="5546026"/>
            <a:ext cx="2162899" cy="1274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81912" y="2877269"/>
            <a:ext cx="4307885" cy="230832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Person-centered care.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More efficient use of resources.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Dismantling of silos.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Ending chronic homelessness. </a:t>
            </a:r>
          </a:p>
        </p:txBody>
      </p:sp>
    </p:spTree>
    <p:extLst>
      <p:ext uri="{BB962C8B-B14F-4D97-AF65-F5344CB8AC3E}">
        <p14:creationId xmlns:p14="http://schemas.microsoft.com/office/powerpoint/2010/main" val="383302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entury" panose="02040604050505020304" pitchFamily="18" charset="0"/>
              </a:rPr>
              <a:t>Findings from the Focus Group</a:t>
            </a:r>
            <a:endParaRPr lang="en-US" sz="4000" dirty="0">
              <a:latin typeface="Century" panose="020406040505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8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A2A0-4558-4092-A53D-F3FB57B0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20" y="239602"/>
            <a:ext cx="897088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Century" panose="02040604050505020304" pitchFamily="18" charset="0"/>
              </a:rPr>
              <a:t>Launching Targeted </a:t>
            </a:r>
            <a:r>
              <a:rPr lang="en-US" dirty="0">
                <a:solidFill>
                  <a:schemeClr val="accent4"/>
                </a:solidFill>
                <a:latin typeface="Century" panose="02040604050505020304" pitchFamily="18" charset="0"/>
              </a:rPr>
              <a:t>Workgroups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469F-710C-4031-9267-FB884CFD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47" y="1879201"/>
            <a:ext cx="10022171" cy="2175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Time-limited workgroups </a:t>
            </a:r>
            <a:r>
              <a:rPr lang="en-US" sz="2000" dirty="0">
                <a:latin typeface="Century" panose="02040604050505020304" pitchFamily="18" charset="0"/>
              </a:rPr>
              <a:t>will </a:t>
            </a:r>
            <a:r>
              <a:rPr lang="en-US" sz="2000" dirty="0" smtClean="0">
                <a:latin typeface="Century" panose="02040604050505020304" pitchFamily="18" charset="0"/>
              </a:rPr>
              <a:t>dive into the key component of the re-design effort using gathered data from CSH analysis, best practice and experience.</a:t>
            </a:r>
          </a:p>
          <a:p>
            <a:pPr marL="0" indent="0">
              <a:buNone/>
            </a:pPr>
            <a:endParaRPr lang="en-US" sz="2000" b="1" dirty="0">
              <a:latin typeface="Century" panose="020406040505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>
                <a:latin typeface="Century" panose="02040604050505020304" pitchFamily="18" charset="0"/>
              </a:rPr>
              <a:t>Systems Design and Best Practice Workgroup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latin typeface="Century" panose="02040604050505020304" pitchFamily="18" charset="0"/>
              </a:rPr>
              <a:t>Regional </a:t>
            </a:r>
            <a:r>
              <a:rPr lang="en-US" sz="2000" b="1" dirty="0">
                <a:latin typeface="Century" panose="02040604050505020304" pitchFamily="18" charset="0"/>
              </a:rPr>
              <a:t>Structure Leads </a:t>
            </a:r>
            <a:endParaRPr lang="en-US" sz="2000" b="1" dirty="0" smtClean="0">
              <a:latin typeface="Century" panose="020406040505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latin typeface="Century" panose="02040604050505020304" pitchFamily="18" charset="0"/>
              </a:rPr>
              <a:t>Affordable </a:t>
            </a:r>
            <a:r>
              <a:rPr lang="en-US" sz="2000" b="1" dirty="0">
                <a:latin typeface="Century" panose="02040604050505020304" pitchFamily="18" charset="0"/>
              </a:rPr>
              <a:t>and Supportive Housing Development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latin typeface="Century" panose="02040604050505020304" pitchFamily="18" charset="0"/>
              </a:rPr>
              <a:t>Data </a:t>
            </a:r>
            <a:r>
              <a:rPr lang="en-US" sz="2000" b="1" dirty="0">
                <a:latin typeface="Century" panose="02040604050505020304" pitchFamily="18" charset="0"/>
              </a:rPr>
              <a:t>and </a:t>
            </a:r>
            <a:r>
              <a:rPr lang="en-US" sz="2000" b="1" dirty="0" smtClean="0">
                <a:latin typeface="Century" panose="02040604050505020304" pitchFamily="18" charset="0"/>
              </a:rPr>
              <a:t>Accountability</a:t>
            </a:r>
            <a:endParaRPr lang="en-US" sz="2000" dirty="0">
              <a:latin typeface="Century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8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A2A0-4558-4092-A53D-F3FB57B0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19" y="239602"/>
            <a:ext cx="10975171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4"/>
                </a:solidFill>
                <a:latin typeface="Century" panose="02040604050505020304" pitchFamily="18" charset="0"/>
              </a:rPr>
              <a:t>Systems Design and Best Practice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469F-710C-4031-9267-FB884CFD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6509"/>
            <a:ext cx="12192000" cy="3587027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     </a:t>
            </a:r>
            <a:r>
              <a:rPr lang="en-US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Considerations </a:t>
            </a:r>
            <a:r>
              <a:rPr lang="en-US" b="1" dirty="0">
                <a:solidFill>
                  <a:schemeClr val="bg1"/>
                </a:solidFill>
                <a:latin typeface="Century" panose="02040604050505020304" pitchFamily="18" charset="0"/>
              </a:rPr>
              <a:t>for this group</a:t>
            </a:r>
            <a:r>
              <a:rPr lang="en-US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: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What would the ideal system look like? What should it set out to achieve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?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How do we incorporate existing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initiatives </a:t>
            </a: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(such as the long-term stayers) within the re-design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?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What are the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outcomes we want </a:t>
            </a: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to achieve? </a:t>
            </a:r>
            <a:endParaRPr lang="en-US" sz="2800" b="1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What can we learn from the existing structure that’s working?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1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A2A0-4558-4092-A53D-F3FB57B0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19" y="239602"/>
            <a:ext cx="10975171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4"/>
                </a:solidFill>
                <a:latin typeface="Century" panose="02040604050505020304" pitchFamily="18" charset="0"/>
              </a:rPr>
              <a:t>Regional </a:t>
            </a:r>
            <a:r>
              <a:rPr lang="en-US" b="1" dirty="0" smtClean="0">
                <a:solidFill>
                  <a:schemeClr val="accent4"/>
                </a:solidFill>
                <a:latin typeface="Century" panose="02040604050505020304" pitchFamily="18" charset="0"/>
              </a:rPr>
              <a:t>Structure Leads</a:t>
            </a:r>
            <a:endParaRPr lang="en-US" b="1" dirty="0">
              <a:solidFill>
                <a:schemeClr val="accent4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469F-710C-4031-9267-FB884CFD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5527"/>
            <a:ext cx="12192000" cy="3278009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Considerations for this group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:</a:t>
            </a:r>
          </a:p>
          <a:p>
            <a:pPr marL="457200" lvl="1" indent="0">
              <a:buNone/>
            </a:pPr>
            <a:endParaRPr lang="en-US" sz="1800" b="1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Identifying regional partners for "case conferencing"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activities.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Integration with coordinated entry. </a:t>
            </a:r>
            <a:r>
              <a:rPr lang="en-US" sz="2800" b="1" i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What does this look like?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Case conferencing structure and managing regional by-name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lists</a:t>
            </a:r>
            <a:endParaRPr lang="en-US" sz="1600" b="1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Using data, discuss regional </a:t>
            </a: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service gaps and how best to address them.</a:t>
            </a:r>
            <a:endParaRPr lang="en-US" sz="1600" b="1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5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A2A0-4558-4092-A53D-F3FB57B0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288741"/>
            <a:ext cx="1133539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4"/>
                </a:solidFill>
                <a:latin typeface="Century" panose="02040604050505020304" pitchFamily="18" charset="0"/>
              </a:rPr>
              <a:t>Affordable &amp; Supportive Housing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469F-710C-4031-9267-FB884CFD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5527"/>
            <a:ext cx="12192000" cy="3278009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Considerations for this group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:</a:t>
            </a: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Target Population, geographic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location by vulnerability and need.</a:t>
            </a:r>
            <a:endParaRPr lang="en-US" sz="2800" b="1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Service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Provision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How </a:t>
            </a: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to leverage or repurpose existing funding for additional services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.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</a:rPr>
              <a:t>Future Unit production </a:t>
            </a:r>
            <a:r>
              <a:rPr lang="en-US" sz="28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needs.</a:t>
            </a:r>
          </a:p>
          <a:p>
            <a:endParaRPr lang="en-US" sz="1800" dirty="0" smtClean="0">
              <a:latin typeface="Century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12" y="5443537"/>
            <a:ext cx="2162899" cy="1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0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428</Words>
  <Application>Microsoft Office PowerPoint</Application>
  <PresentationFormat>Widescreen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Century</vt:lpstr>
      <vt:lpstr>Times New Roman</vt:lpstr>
      <vt:lpstr>Wingdings</vt:lpstr>
      <vt:lpstr>Office Theme</vt:lpstr>
      <vt:lpstr>1_Office Theme</vt:lpstr>
      <vt:lpstr>2_Office Theme</vt:lpstr>
      <vt:lpstr>3_Office Theme</vt:lpstr>
      <vt:lpstr>Homeless System Re-design Update</vt:lpstr>
      <vt:lpstr>PowerPoint Presentation</vt:lpstr>
      <vt:lpstr>Redesign will compliment and coordinate with existing plans and processes..</vt:lpstr>
      <vt:lpstr>Alignment With Existing Efforts: What will this achieve?</vt:lpstr>
      <vt:lpstr>Findings from the Focus Group</vt:lpstr>
      <vt:lpstr>Launching Targeted Workgroups</vt:lpstr>
      <vt:lpstr>Systems Design and Best Practice Workgroup</vt:lpstr>
      <vt:lpstr>Regional Structure Leads</vt:lpstr>
      <vt:lpstr>Affordable &amp; Supportive Housing Development</vt:lpstr>
      <vt:lpstr>Data and Accountability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 System Re-design Update</dc:title>
  <dc:creator>Jamie Blackburn</dc:creator>
  <cp:lastModifiedBy>Jamie Blackburn</cp:lastModifiedBy>
  <cp:revision>13</cp:revision>
  <dcterms:created xsi:type="dcterms:W3CDTF">2020-09-03T21:22:39Z</dcterms:created>
  <dcterms:modified xsi:type="dcterms:W3CDTF">2020-09-03T22:31:45Z</dcterms:modified>
</cp:coreProperties>
</file>