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3"/>
    <p:sldMasterId id="2147483703" r:id="rId4"/>
    <p:sldMasterId id="214748370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Roboto"/>
      <p:regular r:id="rId27"/>
      <p:bold r:id="rId28"/>
      <p:italic r:id="rId29"/>
      <p:boldItalic r:id="rId30"/>
    </p:embeddedFont>
    <p:embeddedFont>
      <p:font typeface="Montserrat"/>
      <p:regular r:id="rId31"/>
      <p:bold r:id="rId32"/>
      <p:italic r:id="rId33"/>
      <p:boldItalic r:id="rId34"/>
    </p:embeddedFont>
    <p:embeddedFont>
      <p:font typeface="Montserrat Black"/>
      <p:bold r:id="rId35"/>
      <p:boldItalic r:id="rId36"/>
    </p:embeddedFont>
    <p:embeddedFont>
      <p:font typeface="Montserrat Medium"/>
      <p:regular r:id="rId37"/>
      <p:bold r:id="rId38"/>
      <p:italic r:id="rId39"/>
      <p:boldItalic r:id="rId40"/>
    </p:embeddedFont>
    <p:embeddedFont>
      <p:font typeface="Montserrat ExtraBold"/>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Medium-boldItalic.fntdata"/><Relationship Id="rId20" Type="http://schemas.openxmlformats.org/officeDocument/2006/relationships/slide" Target="slides/slide14.xml"/><Relationship Id="rId42" Type="http://schemas.openxmlformats.org/officeDocument/2006/relationships/font" Target="fonts/MontserratExtraBold-boldItalic.fntdata"/><Relationship Id="rId41" Type="http://schemas.openxmlformats.org/officeDocument/2006/relationships/font" Target="fonts/MontserratExtraBold-bold.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Roboto-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regular.fntdata"/><Relationship Id="rId30" Type="http://schemas.openxmlformats.org/officeDocument/2006/relationships/font" Target="fonts/Roboto-boldItalic.fntdata"/><Relationship Id="rId11" Type="http://schemas.openxmlformats.org/officeDocument/2006/relationships/slide" Target="slides/slide5.xml"/><Relationship Id="rId33" Type="http://schemas.openxmlformats.org/officeDocument/2006/relationships/font" Target="fonts/Montserrat-italic.fntdata"/><Relationship Id="rId10" Type="http://schemas.openxmlformats.org/officeDocument/2006/relationships/slide" Target="slides/slide4.xml"/><Relationship Id="rId32" Type="http://schemas.openxmlformats.org/officeDocument/2006/relationships/font" Target="fonts/Montserrat-bold.fntdata"/><Relationship Id="rId13" Type="http://schemas.openxmlformats.org/officeDocument/2006/relationships/slide" Target="slides/slide7.xml"/><Relationship Id="rId35" Type="http://schemas.openxmlformats.org/officeDocument/2006/relationships/font" Target="fonts/MontserratBlack-bold.fntdata"/><Relationship Id="rId12" Type="http://schemas.openxmlformats.org/officeDocument/2006/relationships/slide" Target="slides/slide6.xml"/><Relationship Id="rId34" Type="http://schemas.openxmlformats.org/officeDocument/2006/relationships/font" Target="fonts/Montserrat-boldItalic.fntdata"/><Relationship Id="rId15" Type="http://schemas.openxmlformats.org/officeDocument/2006/relationships/slide" Target="slides/slide9.xml"/><Relationship Id="rId37" Type="http://schemas.openxmlformats.org/officeDocument/2006/relationships/font" Target="fonts/MontserratMedium-regular.fntdata"/><Relationship Id="rId14" Type="http://schemas.openxmlformats.org/officeDocument/2006/relationships/slide" Target="slides/slide8.xml"/><Relationship Id="rId36" Type="http://schemas.openxmlformats.org/officeDocument/2006/relationships/font" Target="fonts/MontserratBlack-boldItalic.fntdata"/><Relationship Id="rId17" Type="http://schemas.openxmlformats.org/officeDocument/2006/relationships/slide" Target="slides/slide11.xml"/><Relationship Id="rId39" Type="http://schemas.openxmlformats.org/officeDocument/2006/relationships/font" Target="fonts/MontserratMedium-italic.fntdata"/><Relationship Id="rId16" Type="http://schemas.openxmlformats.org/officeDocument/2006/relationships/slide" Target="slides/slide10.xml"/><Relationship Id="rId38" Type="http://schemas.openxmlformats.org/officeDocument/2006/relationships/font" Target="fonts/MontserratMedium-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342900" lvl="0" marL="457200" marR="0" rtl="0" algn="l">
              <a:spcBef>
                <a:spcPts val="0"/>
              </a:spcBef>
              <a:spcAft>
                <a:spcPts val="0"/>
              </a:spcAft>
              <a:buSzPts val="1800"/>
              <a:buFont typeface="Arial"/>
              <a:buChar char="●"/>
              <a:defRPr b="0" i="0" sz="1800" u="none" cap="none" strike="noStrike"/>
            </a:lvl1pPr>
            <a:lvl2pPr indent="-342900" lvl="1" marL="914400" marR="0" rtl="0" algn="l">
              <a:spcBef>
                <a:spcPts val="0"/>
              </a:spcBef>
              <a:spcAft>
                <a:spcPts val="0"/>
              </a:spcAft>
              <a:buSzPts val="1800"/>
              <a:buFont typeface="Arial"/>
              <a:buChar char="○"/>
              <a:defRPr b="0" i="0" sz="1800" u="none" cap="none" strike="noStrike"/>
            </a:lvl2pPr>
            <a:lvl3pPr indent="-342900" lvl="2" marL="1371600" marR="0" rtl="0" algn="l">
              <a:spcBef>
                <a:spcPts val="0"/>
              </a:spcBef>
              <a:spcAft>
                <a:spcPts val="0"/>
              </a:spcAft>
              <a:buSzPts val="1800"/>
              <a:buFont typeface="Arial"/>
              <a:buChar char="■"/>
              <a:defRPr b="0" i="0" sz="1800" u="none" cap="none" strike="noStrike"/>
            </a:lvl3pPr>
            <a:lvl4pPr indent="-342900" lvl="3" marL="1828800" marR="0" rtl="0" algn="l">
              <a:spcBef>
                <a:spcPts val="0"/>
              </a:spcBef>
              <a:spcAft>
                <a:spcPts val="0"/>
              </a:spcAft>
              <a:buSzPts val="1800"/>
              <a:buFont typeface="Arial"/>
              <a:buChar char="●"/>
              <a:defRPr b="0" i="0" sz="1800" u="none" cap="none" strike="noStrike"/>
            </a:lvl4pPr>
            <a:lvl5pPr indent="-342900" lvl="4" marL="2286000" marR="0" rtl="0" algn="l">
              <a:spcBef>
                <a:spcPts val="0"/>
              </a:spcBef>
              <a:spcAft>
                <a:spcPts val="0"/>
              </a:spcAft>
              <a:buSzPts val="1800"/>
              <a:buFont typeface="Arial"/>
              <a:buChar char="○"/>
              <a:defRPr b="0" i="0" sz="1800" u="none" cap="none" strike="noStrike"/>
            </a:lvl5pPr>
            <a:lvl6pPr indent="-342900" lvl="5" marL="2743200" marR="0" rtl="0" algn="l">
              <a:spcBef>
                <a:spcPts val="0"/>
              </a:spcBef>
              <a:spcAft>
                <a:spcPts val="0"/>
              </a:spcAft>
              <a:buSzPts val="1800"/>
              <a:buFont typeface="Arial"/>
              <a:buChar char="■"/>
              <a:defRPr b="0" i="0" sz="1800" u="none" cap="none" strike="noStrike"/>
            </a:lvl6pPr>
            <a:lvl7pPr indent="-342900" lvl="6" marL="3200400" marR="0" rtl="0" algn="l">
              <a:spcBef>
                <a:spcPts val="0"/>
              </a:spcBef>
              <a:spcAft>
                <a:spcPts val="0"/>
              </a:spcAft>
              <a:buSzPts val="1800"/>
              <a:buFont typeface="Arial"/>
              <a:buChar char="●"/>
              <a:defRPr b="0" i="0" sz="1800" u="none" cap="none" strike="noStrike"/>
            </a:lvl7pPr>
            <a:lvl8pPr indent="-342900" lvl="7" marL="3657600" marR="0" rtl="0" algn="l">
              <a:spcBef>
                <a:spcPts val="0"/>
              </a:spcBef>
              <a:spcAft>
                <a:spcPts val="0"/>
              </a:spcAft>
              <a:buSzPts val="1800"/>
              <a:buFont typeface="Arial"/>
              <a:buChar char="○"/>
              <a:defRPr b="0" i="0" sz="1800" u="none" cap="none" strike="noStrike"/>
            </a:lvl8pPr>
            <a:lvl9pPr indent="-342900" lvl="8" marL="4114800" marR="0" rtl="0" algn="l">
              <a:spcBef>
                <a:spcPts val="0"/>
              </a:spcBef>
              <a:spcAft>
                <a:spcPts val="0"/>
              </a:spcAft>
              <a:buSzPts val="1800"/>
              <a:buFont typeface="Arial"/>
              <a:buChar char="■"/>
              <a:defRPr b="0" i="0" sz="18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5217dda4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5217dda4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5217dda42f_0_8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5217dda42f_0_8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706c118326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706c11832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706c118326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706c118326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73965326b2_0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73965326b2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73965326b2_0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73965326b2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73965326b2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73965326b2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73965326b2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73965326b2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5217dda42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5217dda42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a:t>1.Set youth and young adult leaders up for success.</a:t>
            </a:r>
            <a:endParaRPr i="1"/>
          </a:p>
          <a:p>
            <a:pPr indent="0" lvl="0" marL="0" rtl="0" algn="l">
              <a:lnSpc>
                <a:spcPct val="115000"/>
              </a:lnSpc>
              <a:spcBef>
                <a:spcPts val="0"/>
              </a:spcBef>
              <a:spcAft>
                <a:spcPts val="0"/>
              </a:spcAft>
              <a:buNone/>
            </a:pPr>
            <a:r>
              <a:rPr i="1" lang="en"/>
              <a:t>a.Before asking for input or feedback, it’s essential to collaborate on tools and training. Consider creating a list of acronyms for local, state, and federal agencies, including their names and the work they do. Create a list of system terms and definitions as well as organization programs and purposes (ex. transitional living, housing first, rapid rehousing, etc.)</a:t>
            </a:r>
            <a:endParaRPr i="1"/>
          </a:p>
          <a:p>
            <a:pPr indent="0" lvl="0" marL="0" rtl="0" algn="l">
              <a:lnSpc>
                <a:spcPct val="115000"/>
              </a:lnSpc>
              <a:spcBef>
                <a:spcPts val="0"/>
              </a:spcBef>
              <a:spcAft>
                <a:spcPts val="0"/>
              </a:spcAft>
              <a:buNone/>
            </a:pPr>
            <a:r>
              <a:rPr i="1" lang="en"/>
              <a:t>2.Create a collaborative environment for input and feedback .</a:t>
            </a:r>
            <a:endParaRPr i="1"/>
          </a:p>
          <a:p>
            <a:pPr indent="0" lvl="0" marL="0" rtl="0" algn="l">
              <a:lnSpc>
                <a:spcPct val="115000"/>
              </a:lnSpc>
              <a:spcBef>
                <a:spcPts val="0"/>
              </a:spcBef>
              <a:spcAft>
                <a:spcPts val="0"/>
              </a:spcAft>
              <a:buNone/>
            </a:pPr>
            <a:r>
              <a:rPr i="1" lang="en"/>
              <a:t>a.Give various options to for youth and young adult leaders to give their input and feedback. Be open to printing and distributing materials for written responses, to emails with attachments, and even to working together on a shared drive or document online, like a Google Doc.</a:t>
            </a:r>
            <a:endParaRPr i="1"/>
          </a:p>
          <a:p>
            <a:pPr indent="0" lvl="0" marL="0" rtl="0" algn="l">
              <a:lnSpc>
                <a:spcPct val="115000"/>
              </a:lnSpc>
              <a:spcBef>
                <a:spcPts val="0"/>
              </a:spcBef>
              <a:spcAft>
                <a:spcPts val="0"/>
              </a:spcAft>
              <a:buNone/>
            </a:pPr>
            <a:r>
              <a:rPr i="1" lang="en"/>
              <a:t>3.Set deadlines.</a:t>
            </a:r>
            <a:endParaRPr i="1"/>
          </a:p>
          <a:p>
            <a:pPr indent="0" lvl="0" marL="0" rtl="0" algn="l">
              <a:lnSpc>
                <a:spcPct val="115000"/>
              </a:lnSpc>
              <a:spcBef>
                <a:spcPts val="0"/>
              </a:spcBef>
              <a:spcAft>
                <a:spcPts val="0"/>
              </a:spcAft>
              <a:buNone/>
            </a:pPr>
            <a:r>
              <a:rPr i="1" lang="en"/>
              <a:t>a.Set clear and realistic deadlines. Be mindful that youth and young adults have personal lives outside of this work but also work together on accountability by scheduling milestone dates together.</a:t>
            </a:r>
            <a:endParaRPr i="1"/>
          </a:p>
          <a:p>
            <a:pPr indent="0" lvl="0" marL="0" rtl="0" algn="l">
              <a:lnSpc>
                <a:spcPct val="115000"/>
              </a:lnSpc>
              <a:spcBef>
                <a:spcPts val="0"/>
              </a:spcBef>
              <a:spcAft>
                <a:spcPts val="0"/>
              </a:spcAft>
              <a:buNone/>
            </a:pPr>
            <a:r>
              <a:rPr i="1" lang="en"/>
              <a:t>4.Uplift the impact of their work.</a:t>
            </a:r>
            <a:endParaRPr i="1"/>
          </a:p>
          <a:p>
            <a:pPr indent="0" lvl="0" marL="0" rtl="0" algn="l">
              <a:lnSpc>
                <a:spcPct val="115000"/>
              </a:lnSpc>
              <a:spcBef>
                <a:spcPts val="0"/>
              </a:spcBef>
              <a:spcAft>
                <a:spcPts val="0"/>
              </a:spcAft>
              <a:buNone/>
            </a:pPr>
            <a:r>
              <a:rPr i="1" lang="en"/>
              <a:t>a.Give clear examples of how youth and young adults input and feedback was influential in the final decision or product. Think of both local and national impact.</a:t>
            </a:r>
            <a:endParaRPr i="1"/>
          </a:p>
          <a:p>
            <a:pPr indent="0" lvl="0" marL="0" rtl="0" algn="l">
              <a:spcBef>
                <a:spcPts val="0"/>
              </a:spcBef>
              <a:spcAft>
                <a:spcPts val="0"/>
              </a:spcAft>
              <a:buNone/>
            </a:pPr>
            <a:r>
              <a:t/>
            </a:r>
            <a:endParaRPr i="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5217dda42f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5217dda42f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a252c33c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a252c33c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5217dda42f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5217dda42f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a252c33c6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a252c33c6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5217dda42f_0_5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5217dda42f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200">
                <a:solidFill>
                  <a:srgbClr val="333333"/>
                </a:solidFill>
                <a:highlight>
                  <a:schemeClr val="lt1"/>
                </a:highlight>
              </a:rPr>
              <a:t>The ways in which youth are invited to participate are important. It’s up to the adults working with them to be intentional, communicative, and aware as these partnerships are formed. Historically, youth experiencing homelessness may have been taken advantage of and tokenized in multiple ways, even by organizations and practices intending to support them. Youth are often asked to share their stories on panels, in the media, or at fundraising events. Though well-intentioned, these kinds of opportunities are limiting. They rarely include the young person’s ideas for impacting change and the young person may be re-traumatized by these experiences, particularly when the value of their lived experience is profited from without an exchange of information or services. </a:t>
            </a:r>
            <a:r>
              <a:rPr b="1" i="1" lang="en" sz="1200">
                <a:solidFill>
                  <a:srgbClr val="333333"/>
                </a:solidFill>
                <a:highlight>
                  <a:schemeClr val="lt1"/>
                </a:highlight>
              </a:rPr>
              <a:t>Authentic youth collaboration is about more than inviting a young person to share the stories of their past; it’s also about providing the space for them to share their vision for the future.</a:t>
            </a:r>
            <a:endParaRPr/>
          </a:p>
          <a:p>
            <a:pPr indent="0" lvl="0" marL="0" rtl="0" algn="l">
              <a:lnSpc>
                <a:spcPct val="115000"/>
              </a:lnSpc>
              <a:spcBef>
                <a:spcPts val="0"/>
              </a:spcBef>
              <a:spcAft>
                <a:spcPts val="0"/>
              </a:spcAft>
              <a:buClr>
                <a:srgbClr val="000000"/>
              </a:buClr>
              <a:buSzPts val="1100"/>
              <a:buFont typeface="Arial"/>
              <a:buNone/>
            </a:pPr>
            <a:r>
              <a:t/>
            </a:r>
            <a:endParaRPr sz="1200">
              <a:solidFill>
                <a:srgbClr val="333333"/>
              </a:solidFill>
              <a:highlight>
                <a:schemeClr val="lt1"/>
              </a:highlight>
            </a:endParaRPr>
          </a:p>
          <a:p>
            <a:pPr indent="0" lvl="0" marL="0" rtl="0" algn="l">
              <a:lnSpc>
                <a:spcPct val="115000"/>
              </a:lnSpc>
              <a:spcBef>
                <a:spcPts val="0"/>
              </a:spcBef>
              <a:spcAft>
                <a:spcPts val="0"/>
              </a:spcAft>
              <a:buClr>
                <a:srgbClr val="000000"/>
              </a:buClr>
              <a:buSzPts val="1100"/>
              <a:buFont typeface="Arial"/>
              <a:buNone/>
            </a:pPr>
            <a:r>
              <a:rPr lang="en" sz="1200">
                <a:solidFill>
                  <a:srgbClr val="333333"/>
                </a:solidFill>
                <a:highlight>
                  <a:schemeClr val="lt1"/>
                </a:highlight>
              </a:rPr>
              <a:t>Authentic youth collaboration is sometimes hindered by adultism. This happens when youth and young people are presumed to lack knowledge or experience because of their age and their ideas are dismissed. Engaging youth authentically and effectively requires one to flip this idea on its head. </a:t>
            </a:r>
            <a:endParaRPr/>
          </a:p>
          <a:p>
            <a:pPr indent="0" lvl="0" marL="0" rtl="0" algn="l">
              <a:lnSpc>
                <a:spcPct val="115000"/>
              </a:lnSpc>
              <a:spcBef>
                <a:spcPts val="0"/>
              </a:spcBef>
              <a:spcAft>
                <a:spcPts val="0"/>
              </a:spcAft>
              <a:buClr>
                <a:srgbClr val="000000"/>
              </a:buClr>
              <a:buSzPts val="1100"/>
              <a:buFont typeface="Arial"/>
              <a:buNone/>
            </a:pPr>
            <a:r>
              <a:rPr lang="en" sz="1200">
                <a:solidFill>
                  <a:srgbClr val="333333"/>
                </a:solidFill>
                <a:highlight>
                  <a:schemeClr val="lt1"/>
                </a:highlight>
              </a:rPr>
              <a:t>One example of this is through language. Consider the times you’ve heard the phrase, “They’re just kids.” Referring to young people as “kids” can sometimes dismiss and undermine the knowledge and experience young people bring. The term “kids” inherently diminishes the experiences of a person rather than referring to someone as a young adult or a young person which sets a different tone.</a:t>
            </a:r>
            <a:endParaRPr/>
          </a:p>
          <a:p>
            <a:pPr indent="0" lvl="0" marL="0" rtl="0" algn="l">
              <a:spcBef>
                <a:spcPts val="0"/>
              </a:spcBef>
              <a:spcAft>
                <a:spcPts val="0"/>
              </a:spcAft>
              <a:buClr>
                <a:srgbClr val="000000"/>
              </a:buClr>
              <a:buSzPts val="275"/>
              <a:buFont typeface="Arial"/>
              <a:buNone/>
            </a:pPr>
            <a:r>
              <a:t/>
            </a:r>
            <a:endParaRPr sz="1100"/>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5217dda42f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5217dda42f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Asking questions such as, “In what ways do youth directly impact decisions in my organization?” or “In what ways are youth a part of generating solutions?” and “How are youth in my organization benefiting from the value of their lived experience?” can keep you accountable to the young people you are working with. </a:t>
            </a:r>
            <a:endParaRPr/>
          </a:p>
          <a:p>
            <a:pPr indent="0" lvl="0" marL="0" rtl="0" algn="l">
              <a:spcBef>
                <a:spcPts val="0"/>
              </a:spcBef>
              <a:spcAft>
                <a:spcPts val="0"/>
              </a:spcAft>
              <a:buNone/>
            </a:pPr>
            <a:r>
              <a:rPr lang="en"/>
              <a:t>As an adult partner, it is your responsibility not to speak for a young person, rather to elevate their voice in a way that is empowering.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5217dda42f_0_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5217dda42f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706c11832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706c11832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706c11832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706c11832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5217dda42f_0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5217dda42f_0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5217dda42f_0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5217dda42f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EC5E6"/>
        </a:solidFill>
      </p:bgPr>
    </p:bg>
    <p:spTree>
      <p:nvGrpSpPr>
        <p:cNvPr id="10" name="Shape 10"/>
        <p:cNvGrpSpPr/>
        <p:nvPr/>
      </p:nvGrpSpPr>
      <p:grpSpPr>
        <a:xfrm>
          <a:off x="0" y="0"/>
          <a:ext cx="0" cy="0"/>
          <a:chOff x="0" y="0"/>
          <a:chExt cx="0" cy="0"/>
        </a:xfrm>
      </p:grpSpPr>
      <p:sp>
        <p:nvSpPr>
          <p:cNvPr id="11" name="Google Shape;11;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Font typeface="Montserrat Black"/>
              <a:buNone/>
              <a:defRPr sz="4800">
                <a:latin typeface="Montserrat Black"/>
                <a:ea typeface="Montserrat Black"/>
                <a:cs typeface="Montserrat Black"/>
                <a:sym typeface="Montserrat Black"/>
              </a:defRPr>
            </a:lvl1pPr>
            <a:lvl2pPr lvl="1" rtl="0">
              <a:spcBef>
                <a:spcPts val="0"/>
              </a:spcBef>
              <a:spcAft>
                <a:spcPts val="0"/>
              </a:spcAft>
              <a:buSzPts val="4800"/>
              <a:buFont typeface="Montserrat"/>
              <a:buNone/>
              <a:defRPr sz="4800">
                <a:latin typeface="Montserrat"/>
                <a:ea typeface="Montserrat"/>
                <a:cs typeface="Montserrat"/>
                <a:sym typeface="Montserrat"/>
              </a:defRPr>
            </a:lvl2pPr>
            <a:lvl3pPr lvl="2" rtl="0">
              <a:spcBef>
                <a:spcPts val="0"/>
              </a:spcBef>
              <a:spcAft>
                <a:spcPts val="0"/>
              </a:spcAft>
              <a:buSzPts val="4800"/>
              <a:buFont typeface="Montserrat"/>
              <a:buNone/>
              <a:defRPr sz="4800">
                <a:latin typeface="Montserrat"/>
                <a:ea typeface="Montserrat"/>
                <a:cs typeface="Montserrat"/>
                <a:sym typeface="Montserrat"/>
              </a:defRPr>
            </a:lvl3pPr>
            <a:lvl4pPr lvl="3" rtl="0">
              <a:spcBef>
                <a:spcPts val="0"/>
              </a:spcBef>
              <a:spcAft>
                <a:spcPts val="0"/>
              </a:spcAft>
              <a:buSzPts val="4800"/>
              <a:buFont typeface="Montserrat"/>
              <a:buNone/>
              <a:defRPr sz="4800">
                <a:latin typeface="Montserrat"/>
                <a:ea typeface="Montserrat"/>
                <a:cs typeface="Montserrat"/>
                <a:sym typeface="Montserrat"/>
              </a:defRPr>
            </a:lvl4pPr>
            <a:lvl5pPr lvl="4" rtl="0">
              <a:spcBef>
                <a:spcPts val="0"/>
              </a:spcBef>
              <a:spcAft>
                <a:spcPts val="0"/>
              </a:spcAft>
              <a:buSzPts val="4800"/>
              <a:buFont typeface="Montserrat"/>
              <a:buNone/>
              <a:defRPr sz="4800">
                <a:latin typeface="Montserrat"/>
                <a:ea typeface="Montserrat"/>
                <a:cs typeface="Montserrat"/>
                <a:sym typeface="Montserrat"/>
              </a:defRPr>
            </a:lvl5pPr>
            <a:lvl6pPr lvl="5" rtl="0">
              <a:spcBef>
                <a:spcPts val="0"/>
              </a:spcBef>
              <a:spcAft>
                <a:spcPts val="0"/>
              </a:spcAft>
              <a:buSzPts val="4800"/>
              <a:buFont typeface="Montserrat"/>
              <a:buNone/>
              <a:defRPr sz="4800">
                <a:latin typeface="Montserrat"/>
                <a:ea typeface="Montserrat"/>
                <a:cs typeface="Montserrat"/>
                <a:sym typeface="Montserrat"/>
              </a:defRPr>
            </a:lvl6pPr>
            <a:lvl7pPr lvl="6" rtl="0">
              <a:spcBef>
                <a:spcPts val="0"/>
              </a:spcBef>
              <a:spcAft>
                <a:spcPts val="0"/>
              </a:spcAft>
              <a:buSzPts val="4800"/>
              <a:buFont typeface="Montserrat"/>
              <a:buNone/>
              <a:defRPr sz="4800">
                <a:latin typeface="Montserrat"/>
                <a:ea typeface="Montserrat"/>
                <a:cs typeface="Montserrat"/>
                <a:sym typeface="Montserrat"/>
              </a:defRPr>
            </a:lvl7pPr>
            <a:lvl8pPr lvl="7" rtl="0">
              <a:spcBef>
                <a:spcPts val="0"/>
              </a:spcBef>
              <a:spcAft>
                <a:spcPts val="0"/>
              </a:spcAft>
              <a:buSzPts val="4800"/>
              <a:buFont typeface="Montserrat"/>
              <a:buNone/>
              <a:defRPr sz="4800">
                <a:latin typeface="Montserrat"/>
                <a:ea typeface="Montserrat"/>
                <a:cs typeface="Montserrat"/>
                <a:sym typeface="Montserrat"/>
              </a:defRPr>
            </a:lvl8pPr>
            <a:lvl9pPr lvl="8" rtl="0">
              <a:spcBef>
                <a:spcPts val="0"/>
              </a:spcBef>
              <a:spcAft>
                <a:spcPts val="0"/>
              </a:spcAft>
              <a:buSzPts val="4800"/>
              <a:buFont typeface="Montserrat"/>
              <a:buNone/>
              <a:defRPr sz="4800">
                <a:latin typeface="Montserrat"/>
                <a:ea typeface="Montserrat"/>
                <a:cs typeface="Montserrat"/>
                <a:sym typeface="Montserrat"/>
              </a:defRPr>
            </a:lvl9pPr>
          </a:lstStyle>
          <a:p/>
        </p:txBody>
      </p:sp>
      <p:sp>
        <p:nvSpPr>
          <p:cNvPr id="12" name="Google Shape;12;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b="1"/>
            </a:lvl1pPr>
            <a:lvl2pPr lvl="1" rtl="0">
              <a:lnSpc>
                <a:spcPct val="100000"/>
              </a:lnSpc>
              <a:spcBef>
                <a:spcPts val="0"/>
              </a:spcBef>
              <a:spcAft>
                <a:spcPts val="0"/>
              </a:spcAft>
              <a:buSzPts val="1800"/>
              <a:buNone/>
              <a:defRPr b="1" sz="1800"/>
            </a:lvl2pPr>
            <a:lvl3pPr lvl="2" rtl="0">
              <a:lnSpc>
                <a:spcPct val="100000"/>
              </a:lnSpc>
              <a:spcBef>
                <a:spcPts val="0"/>
              </a:spcBef>
              <a:spcAft>
                <a:spcPts val="0"/>
              </a:spcAft>
              <a:buSzPts val="1800"/>
              <a:buNone/>
              <a:defRPr b="1" sz="1800"/>
            </a:lvl3pPr>
            <a:lvl4pPr lvl="3" rtl="0">
              <a:lnSpc>
                <a:spcPct val="100000"/>
              </a:lnSpc>
              <a:spcBef>
                <a:spcPts val="0"/>
              </a:spcBef>
              <a:spcAft>
                <a:spcPts val="0"/>
              </a:spcAft>
              <a:buSzPts val="1800"/>
              <a:buNone/>
              <a:defRPr b="1" sz="1800"/>
            </a:lvl4pPr>
            <a:lvl5pPr lvl="4" rtl="0">
              <a:lnSpc>
                <a:spcPct val="100000"/>
              </a:lnSpc>
              <a:spcBef>
                <a:spcPts val="0"/>
              </a:spcBef>
              <a:spcAft>
                <a:spcPts val="0"/>
              </a:spcAft>
              <a:buSzPts val="1800"/>
              <a:buNone/>
              <a:defRPr b="1" sz="1800"/>
            </a:lvl5pPr>
            <a:lvl6pPr lvl="5" rtl="0">
              <a:lnSpc>
                <a:spcPct val="100000"/>
              </a:lnSpc>
              <a:spcBef>
                <a:spcPts val="0"/>
              </a:spcBef>
              <a:spcAft>
                <a:spcPts val="0"/>
              </a:spcAft>
              <a:buSzPts val="1800"/>
              <a:buNone/>
              <a:defRPr b="1" sz="1800"/>
            </a:lvl6pPr>
            <a:lvl7pPr lvl="6" rtl="0">
              <a:lnSpc>
                <a:spcPct val="100000"/>
              </a:lnSpc>
              <a:spcBef>
                <a:spcPts val="0"/>
              </a:spcBef>
              <a:spcAft>
                <a:spcPts val="0"/>
              </a:spcAft>
              <a:buSzPts val="1800"/>
              <a:buNone/>
              <a:defRPr b="1" sz="1800"/>
            </a:lvl7pPr>
            <a:lvl8pPr lvl="7" rtl="0">
              <a:lnSpc>
                <a:spcPct val="100000"/>
              </a:lnSpc>
              <a:spcBef>
                <a:spcPts val="0"/>
              </a:spcBef>
              <a:spcAft>
                <a:spcPts val="0"/>
              </a:spcAft>
              <a:buSzPts val="1800"/>
              <a:buNone/>
              <a:defRPr b="1" sz="1800"/>
            </a:lvl8pPr>
            <a:lvl9pPr lvl="8" rtl="0">
              <a:lnSpc>
                <a:spcPct val="100000"/>
              </a:lnSpc>
              <a:spcBef>
                <a:spcPts val="0"/>
              </a:spcBef>
              <a:spcAft>
                <a:spcPts val="0"/>
              </a:spcAft>
              <a:buSzPts val="1800"/>
              <a:buNone/>
              <a:defRPr b="1" sz="1800"/>
            </a:lvl9pPr>
          </a:lstStyle>
          <a:p/>
        </p:txBody>
      </p:sp>
      <p:pic>
        <p:nvPicPr>
          <p:cNvPr id="13" name="Google Shape;13;p2"/>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rgbClr val="A3F9ED"/>
        </a:solidFill>
      </p:bgPr>
    </p:bg>
    <p:spTree>
      <p:nvGrpSpPr>
        <p:cNvPr id="55" name="Shape 55"/>
        <p:cNvGrpSpPr/>
        <p:nvPr/>
      </p:nvGrpSpPr>
      <p:grpSpPr>
        <a:xfrm>
          <a:off x="0" y="0"/>
          <a:ext cx="0" cy="0"/>
          <a:chOff x="0" y="0"/>
          <a:chExt cx="0" cy="0"/>
        </a:xfrm>
      </p:grpSpPr>
      <p:sp>
        <p:nvSpPr>
          <p:cNvPr id="56" name="Google Shape;56;p11"/>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7F"/>
              </a:solidFill>
            </a:endParaRPr>
          </a:p>
        </p:txBody>
      </p:sp>
      <p:sp>
        <p:nvSpPr>
          <p:cNvPr id="57" name="Google Shape;57;p11"/>
          <p:cNvSpPr txBox="1"/>
          <p:nvPr>
            <p:ph type="title"/>
          </p:nvPr>
        </p:nvSpPr>
        <p:spPr>
          <a:xfrm>
            <a:off x="871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58" name="Google Shape;58;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1"/>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_POINT_1_1">
    <p:bg>
      <p:bgPr>
        <a:solidFill>
          <a:srgbClr val="FF007F"/>
        </a:solidFill>
      </p:bgPr>
    </p:bg>
    <p:spTree>
      <p:nvGrpSpPr>
        <p:cNvPr id="60" name="Shape 60"/>
        <p:cNvGrpSpPr/>
        <p:nvPr/>
      </p:nvGrpSpPr>
      <p:grpSpPr>
        <a:xfrm>
          <a:off x="0" y="0"/>
          <a:ext cx="0" cy="0"/>
          <a:chOff x="0" y="0"/>
          <a:chExt cx="0" cy="0"/>
        </a:xfrm>
      </p:grpSpPr>
      <p:sp>
        <p:nvSpPr>
          <p:cNvPr id="61" name="Google Shape;61;p12"/>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7F"/>
              </a:solidFill>
            </a:endParaRPr>
          </a:p>
        </p:txBody>
      </p:sp>
      <p:sp>
        <p:nvSpPr>
          <p:cNvPr id="62" name="Google Shape;62;p12"/>
          <p:cNvSpPr txBox="1"/>
          <p:nvPr>
            <p:ph type="title"/>
          </p:nvPr>
        </p:nvSpPr>
        <p:spPr>
          <a:xfrm>
            <a:off x="871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63" name="Google Shape;63;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12"/>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3EC5E6"/>
        </a:solidFill>
      </p:bgPr>
    </p:bg>
    <p:spTree>
      <p:nvGrpSpPr>
        <p:cNvPr id="65" name="Shape 65"/>
        <p:cNvGrpSpPr/>
        <p:nvPr/>
      </p:nvGrpSpPr>
      <p:grpSpPr>
        <a:xfrm>
          <a:off x="0" y="0"/>
          <a:ext cx="0" cy="0"/>
          <a:chOff x="0" y="0"/>
          <a:chExt cx="0" cy="0"/>
        </a:xfrm>
      </p:grpSpPr>
      <p:sp>
        <p:nvSpPr>
          <p:cNvPr id="66" name="Google Shape;66;p13"/>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1pPr>
            <a:lvl2pPr lvl="1"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2pPr>
            <a:lvl3pPr lvl="2"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3pPr>
            <a:lvl4pPr lvl="3"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4pPr>
            <a:lvl5pPr lvl="4"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5pPr>
            <a:lvl6pPr lvl="5"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6pPr>
            <a:lvl7pPr lvl="6"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7pPr>
            <a:lvl8pPr lvl="7"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8pPr>
            <a:lvl9pPr lvl="8"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9pPr>
          </a:lstStyle>
          <a:p/>
        </p:txBody>
      </p:sp>
      <p:sp>
        <p:nvSpPr>
          <p:cNvPr id="68" name="Google Shape;68;p13"/>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007F"/>
              </a:buClr>
              <a:buSzPts val="2100"/>
              <a:buFont typeface="Montserrat"/>
              <a:buNone/>
              <a:defRPr sz="2100">
                <a:solidFill>
                  <a:srgbClr val="FF007F"/>
                </a:solidFill>
                <a:latin typeface="Montserrat"/>
                <a:ea typeface="Montserrat"/>
                <a:cs typeface="Montserrat"/>
                <a:sym typeface="Montserrat"/>
              </a:defRPr>
            </a:lvl1pPr>
            <a:lvl2pPr lvl="1" rtl="0" algn="ctr">
              <a:lnSpc>
                <a:spcPct val="100000"/>
              </a:lnSpc>
              <a:spcBef>
                <a:spcPts val="0"/>
              </a:spcBef>
              <a:spcAft>
                <a:spcPts val="0"/>
              </a:spcAft>
              <a:buClr>
                <a:srgbClr val="FF007F"/>
              </a:buClr>
              <a:buSzPts val="2100"/>
              <a:buNone/>
              <a:defRPr sz="2100">
                <a:solidFill>
                  <a:srgbClr val="FF007F"/>
                </a:solidFill>
              </a:defRPr>
            </a:lvl2pPr>
            <a:lvl3pPr lvl="2" rtl="0" algn="ctr">
              <a:lnSpc>
                <a:spcPct val="100000"/>
              </a:lnSpc>
              <a:spcBef>
                <a:spcPts val="0"/>
              </a:spcBef>
              <a:spcAft>
                <a:spcPts val="0"/>
              </a:spcAft>
              <a:buClr>
                <a:srgbClr val="FF007F"/>
              </a:buClr>
              <a:buSzPts val="2100"/>
              <a:buNone/>
              <a:defRPr sz="2100">
                <a:solidFill>
                  <a:srgbClr val="FF007F"/>
                </a:solidFill>
              </a:defRPr>
            </a:lvl3pPr>
            <a:lvl4pPr lvl="3" rtl="0" algn="ctr">
              <a:lnSpc>
                <a:spcPct val="100000"/>
              </a:lnSpc>
              <a:spcBef>
                <a:spcPts val="0"/>
              </a:spcBef>
              <a:spcAft>
                <a:spcPts val="0"/>
              </a:spcAft>
              <a:buClr>
                <a:srgbClr val="FF007F"/>
              </a:buClr>
              <a:buSzPts val="2100"/>
              <a:buNone/>
              <a:defRPr sz="2100">
                <a:solidFill>
                  <a:srgbClr val="FF007F"/>
                </a:solidFill>
              </a:defRPr>
            </a:lvl4pPr>
            <a:lvl5pPr lvl="4" rtl="0" algn="ctr">
              <a:lnSpc>
                <a:spcPct val="100000"/>
              </a:lnSpc>
              <a:spcBef>
                <a:spcPts val="0"/>
              </a:spcBef>
              <a:spcAft>
                <a:spcPts val="0"/>
              </a:spcAft>
              <a:buClr>
                <a:srgbClr val="FF007F"/>
              </a:buClr>
              <a:buSzPts val="2100"/>
              <a:buNone/>
              <a:defRPr sz="2100">
                <a:solidFill>
                  <a:srgbClr val="FF007F"/>
                </a:solidFill>
              </a:defRPr>
            </a:lvl5pPr>
            <a:lvl6pPr lvl="5" rtl="0" algn="ctr">
              <a:lnSpc>
                <a:spcPct val="100000"/>
              </a:lnSpc>
              <a:spcBef>
                <a:spcPts val="0"/>
              </a:spcBef>
              <a:spcAft>
                <a:spcPts val="0"/>
              </a:spcAft>
              <a:buClr>
                <a:srgbClr val="FF007F"/>
              </a:buClr>
              <a:buSzPts val="2100"/>
              <a:buNone/>
              <a:defRPr sz="2100">
                <a:solidFill>
                  <a:srgbClr val="FF007F"/>
                </a:solidFill>
              </a:defRPr>
            </a:lvl6pPr>
            <a:lvl7pPr lvl="6" rtl="0" algn="ctr">
              <a:lnSpc>
                <a:spcPct val="100000"/>
              </a:lnSpc>
              <a:spcBef>
                <a:spcPts val="0"/>
              </a:spcBef>
              <a:spcAft>
                <a:spcPts val="0"/>
              </a:spcAft>
              <a:buClr>
                <a:srgbClr val="FF007F"/>
              </a:buClr>
              <a:buSzPts val="2100"/>
              <a:buNone/>
              <a:defRPr sz="2100">
                <a:solidFill>
                  <a:srgbClr val="FF007F"/>
                </a:solidFill>
              </a:defRPr>
            </a:lvl7pPr>
            <a:lvl8pPr lvl="7" rtl="0" algn="ctr">
              <a:lnSpc>
                <a:spcPct val="100000"/>
              </a:lnSpc>
              <a:spcBef>
                <a:spcPts val="0"/>
              </a:spcBef>
              <a:spcAft>
                <a:spcPts val="0"/>
              </a:spcAft>
              <a:buClr>
                <a:srgbClr val="FF007F"/>
              </a:buClr>
              <a:buSzPts val="2100"/>
              <a:buNone/>
              <a:defRPr sz="2100">
                <a:solidFill>
                  <a:srgbClr val="FF007F"/>
                </a:solidFill>
              </a:defRPr>
            </a:lvl8pPr>
            <a:lvl9pPr lvl="8" rtl="0" algn="ctr">
              <a:lnSpc>
                <a:spcPct val="100000"/>
              </a:lnSpc>
              <a:spcBef>
                <a:spcPts val="0"/>
              </a:spcBef>
              <a:spcAft>
                <a:spcPts val="0"/>
              </a:spcAft>
              <a:buClr>
                <a:srgbClr val="FF007F"/>
              </a:buClr>
              <a:buSzPts val="2100"/>
              <a:buNone/>
              <a:defRPr sz="2100">
                <a:solidFill>
                  <a:srgbClr val="FF007F"/>
                </a:solidFill>
              </a:defRPr>
            </a:lvl9pPr>
          </a:lstStyle>
          <a:p/>
        </p:txBody>
      </p:sp>
      <p:sp>
        <p:nvSpPr>
          <p:cNvPr id="69" name="Google Shape;69;p1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Font typeface="Montserrat"/>
              <a:buChar char="●"/>
              <a:defRPr>
                <a:latin typeface="Montserrat"/>
                <a:ea typeface="Montserrat"/>
                <a:cs typeface="Montserrat"/>
                <a:sym typeface="Montserrat"/>
              </a:defRPr>
            </a:lvl1pPr>
            <a:lvl2pPr indent="-317500" lvl="1" marL="914400" rtl="0">
              <a:spcBef>
                <a:spcPts val="1600"/>
              </a:spcBef>
              <a:spcAft>
                <a:spcPts val="0"/>
              </a:spcAft>
              <a:buSzPts val="1400"/>
              <a:buFont typeface="Montserrat"/>
              <a:buChar char="○"/>
              <a:defRPr>
                <a:latin typeface="Montserrat"/>
                <a:ea typeface="Montserrat"/>
                <a:cs typeface="Montserrat"/>
                <a:sym typeface="Montserrat"/>
              </a:defRPr>
            </a:lvl2pPr>
            <a:lvl3pPr indent="-317500" lvl="2" marL="1371600" rtl="0">
              <a:spcBef>
                <a:spcPts val="1600"/>
              </a:spcBef>
              <a:spcAft>
                <a:spcPts val="0"/>
              </a:spcAft>
              <a:buSzPts val="1400"/>
              <a:buFont typeface="Montserrat"/>
              <a:buChar char="■"/>
              <a:defRPr>
                <a:latin typeface="Montserrat"/>
                <a:ea typeface="Montserrat"/>
                <a:cs typeface="Montserrat"/>
                <a:sym typeface="Montserrat"/>
              </a:defRPr>
            </a:lvl3pPr>
            <a:lvl4pPr indent="-317500" lvl="3" marL="1828800" rtl="0">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spcBef>
                <a:spcPts val="1600"/>
              </a:spcBef>
              <a:spcAft>
                <a:spcPts val="1600"/>
              </a:spcAft>
              <a:buSzPts val="1400"/>
              <a:buFont typeface="Montserrat"/>
              <a:buChar char="■"/>
              <a:defRPr>
                <a:latin typeface="Montserrat"/>
                <a:ea typeface="Montserrat"/>
                <a:cs typeface="Montserrat"/>
                <a:sym typeface="Montserrat"/>
              </a:defRPr>
            </a:lvl9pPr>
          </a:lstStyle>
          <a:p/>
        </p:txBody>
      </p:sp>
      <p:sp>
        <p:nvSpPr>
          <p:cNvPr id="70" name="Google Shape;70;p1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3"/>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3EC5E6"/>
        </a:solidFill>
      </p:bgPr>
    </p:bg>
    <p:spTree>
      <p:nvGrpSpPr>
        <p:cNvPr id="72" name="Shape 72"/>
        <p:cNvGrpSpPr/>
        <p:nvPr/>
      </p:nvGrpSpPr>
      <p:grpSpPr>
        <a:xfrm>
          <a:off x="0" y="0"/>
          <a:ext cx="0" cy="0"/>
          <a:chOff x="0" y="0"/>
          <a:chExt cx="0" cy="0"/>
        </a:xfrm>
      </p:grpSpPr>
      <p:sp>
        <p:nvSpPr>
          <p:cNvPr id="73" name="Google Shape;73;p14"/>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txBox="1"/>
          <p:nvPr>
            <p:ph idx="1" type="body"/>
          </p:nvPr>
        </p:nvSpPr>
        <p:spPr>
          <a:xfrm>
            <a:off x="57150" y="4696825"/>
            <a:ext cx="8382000" cy="446700"/>
          </a:xfrm>
          <a:prstGeom prst="rect">
            <a:avLst/>
          </a:prstGeom>
          <a:ln>
            <a:noFill/>
          </a:ln>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200"/>
              <a:buNone/>
              <a:defRPr b="1" sz="1200"/>
            </a:lvl1pPr>
          </a:lstStyle>
          <a:p/>
        </p:txBody>
      </p:sp>
      <p:sp>
        <p:nvSpPr>
          <p:cNvPr id="75" name="Google Shape;75;p1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76" name="Google Shape;76;p14"/>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FFF92D"/>
        </a:solidFill>
      </p:bgPr>
    </p:bg>
    <p:spTree>
      <p:nvGrpSpPr>
        <p:cNvPr id="77" name="Shape 77"/>
        <p:cNvGrpSpPr/>
        <p:nvPr/>
      </p:nvGrpSpPr>
      <p:grpSpPr>
        <a:xfrm>
          <a:off x="0" y="0"/>
          <a:ext cx="0" cy="0"/>
          <a:chOff x="0" y="0"/>
          <a:chExt cx="0" cy="0"/>
        </a:xfrm>
      </p:grpSpPr>
      <p:sp>
        <p:nvSpPr>
          <p:cNvPr id="78" name="Google Shape;78;p15"/>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7F"/>
              </a:solidFill>
            </a:endParaRPr>
          </a:p>
        </p:txBody>
      </p:sp>
      <p:sp>
        <p:nvSpPr>
          <p:cNvPr id="79" name="Google Shape;79;p15"/>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1pPr>
            <a:lvl2pPr lvl="1"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2pPr>
            <a:lvl3pPr lvl="2"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3pPr>
            <a:lvl4pPr lvl="3"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4pPr>
            <a:lvl5pPr lvl="4"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5pPr>
            <a:lvl6pPr lvl="5"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6pPr>
            <a:lvl7pPr lvl="6"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7pPr>
            <a:lvl8pPr lvl="7"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8pPr>
            <a:lvl9pPr lvl="8"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9pPr>
          </a:lstStyle>
          <a:p>
            <a:r>
              <a:t>xx%</a:t>
            </a:r>
          </a:p>
        </p:txBody>
      </p:sp>
      <p:sp>
        <p:nvSpPr>
          <p:cNvPr id="80" name="Google Shape;80;p1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1" name="Google Shape;81;p15"/>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
        <p:nvSpPr>
          <p:cNvPr id="82" name="Google Shape;82;p15"/>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rgbClr val="FF007F"/>
              </a:buClr>
              <a:buSzPts val="1800"/>
              <a:buChar char="●"/>
              <a:defRPr>
                <a:solidFill>
                  <a:srgbClr val="FF007F"/>
                </a:solidFill>
              </a:defRPr>
            </a:lvl1pPr>
            <a:lvl2pPr indent="-317500" lvl="1" marL="914400" rtl="0" algn="ctr">
              <a:spcBef>
                <a:spcPts val="1600"/>
              </a:spcBef>
              <a:spcAft>
                <a:spcPts val="0"/>
              </a:spcAft>
              <a:buClr>
                <a:srgbClr val="FF007F"/>
              </a:buClr>
              <a:buSzPts val="1400"/>
              <a:buChar char="○"/>
              <a:defRPr>
                <a:solidFill>
                  <a:srgbClr val="FF007F"/>
                </a:solidFill>
              </a:defRPr>
            </a:lvl2pPr>
            <a:lvl3pPr indent="-317500" lvl="2" marL="1371600" rtl="0" algn="ctr">
              <a:spcBef>
                <a:spcPts val="1600"/>
              </a:spcBef>
              <a:spcAft>
                <a:spcPts val="0"/>
              </a:spcAft>
              <a:buClr>
                <a:srgbClr val="FF007F"/>
              </a:buClr>
              <a:buSzPts val="1400"/>
              <a:buChar char="■"/>
              <a:defRPr>
                <a:solidFill>
                  <a:srgbClr val="FF007F"/>
                </a:solidFill>
              </a:defRPr>
            </a:lvl3pPr>
            <a:lvl4pPr indent="-317500" lvl="3" marL="1828800" rtl="0" algn="ctr">
              <a:spcBef>
                <a:spcPts val="1600"/>
              </a:spcBef>
              <a:spcAft>
                <a:spcPts val="0"/>
              </a:spcAft>
              <a:buClr>
                <a:srgbClr val="FF007F"/>
              </a:buClr>
              <a:buSzPts val="1400"/>
              <a:buChar char="●"/>
              <a:defRPr>
                <a:solidFill>
                  <a:srgbClr val="FF007F"/>
                </a:solidFill>
              </a:defRPr>
            </a:lvl4pPr>
            <a:lvl5pPr indent="-317500" lvl="4" marL="2286000" rtl="0" algn="ctr">
              <a:spcBef>
                <a:spcPts val="1600"/>
              </a:spcBef>
              <a:spcAft>
                <a:spcPts val="0"/>
              </a:spcAft>
              <a:buClr>
                <a:srgbClr val="FF007F"/>
              </a:buClr>
              <a:buSzPts val="1400"/>
              <a:buChar char="○"/>
              <a:defRPr>
                <a:solidFill>
                  <a:srgbClr val="FF007F"/>
                </a:solidFill>
              </a:defRPr>
            </a:lvl5pPr>
            <a:lvl6pPr indent="-317500" lvl="5" marL="2743200" rtl="0" algn="ctr">
              <a:spcBef>
                <a:spcPts val="1600"/>
              </a:spcBef>
              <a:spcAft>
                <a:spcPts val="0"/>
              </a:spcAft>
              <a:buClr>
                <a:srgbClr val="FF007F"/>
              </a:buClr>
              <a:buSzPts val="1400"/>
              <a:buChar char="■"/>
              <a:defRPr>
                <a:solidFill>
                  <a:srgbClr val="FF007F"/>
                </a:solidFill>
              </a:defRPr>
            </a:lvl6pPr>
            <a:lvl7pPr indent="-317500" lvl="6" marL="3200400" rtl="0" algn="ctr">
              <a:spcBef>
                <a:spcPts val="1600"/>
              </a:spcBef>
              <a:spcAft>
                <a:spcPts val="0"/>
              </a:spcAft>
              <a:buClr>
                <a:srgbClr val="FF007F"/>
              </a:buClr>
              <a:buSzPts val="1400"/>
              <a:buChar char="●"/>
              <a:defRPr>
                <a:solidFill>
                  <a:srgbClr val="FF007F"/>
                </a:solidFill>
              </a:defRPr>
            </a:lvl7pPr>
            <a:lvl8pPr indent="-317500" lvl="7" marL="3657600" rtl="0" algn="ctr">
              <a:spcBef>
                <a:spcPts val="1600"/>
              </a:spcBef>
              <a:spcAft>
                <a:spcPts val="0"/>
              </a:spcAft>
              <a:buClr>
                <a:srgbClr val="FF007F"/>
              </a:buClr>
              <a:buSzPts val="1400"/>
              <a:buChar char="○"/>
              <a:defRPr>
                <a:solidFill>
                  <a:srgbClr val="FF007F"/>
                </a:solidFill>
              </a:defRPr>
            </a:lvl8pPr>
            <a:lvl9pPr indent="-317500" lvl="8" marL="4114800" rtl="0" algn="ctr">
              <a:spcBef>
                <a:spcPts val="1600"/>
              </a:spcBef>
              <a:spcAft>
                <a:spcPts val="1600"/>
              </a:spcAft>
              <a:buClr>
                <a:srgbClr val="FF007F"/>
              </a:buClr>
              <a:buSzPts val="1400"/>
              <a:buChar char="■"/>
              <a:defRPr>
                <a:solidFill>
                  <a:srgbClr val="FF007F"/>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solidFill>
          <a:srgbClr val="A3F9ED"/>
        </a:solidFill>
      </p:bgPr>
    </p:bg>
    <p:spTree>
      <p:nvGrpSpPr>
        <p:cNvPr id="83" name="Shape 83"/>
        <p:cNvGrpSpPr/>
        <p:nvPr/>
      </p:nvGrpSpPr>
      <p:grpSpPr>
        <a:xfrm>
          <a:off x="0" y="0"/>
          <a:ext cx="0" cy="0"/>
          <a:chOff x="0" y="0"/>
          <a:chExt cx="0" cy="0"/>
        </a:xfrm>
      </p:grpSpPr>
      <p:sp>
        <p:nvSpPr>
          <p:cNvPr id="84" name="Google Shape;84;p16"/>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7F"/>
              </a:solidFill>
            </a:endParaRPr>
          </a:p>
        </p:txBody>
      </p:sp>
      <p:sp>
        <p:nvSpPr>
          <p:cNvPr id="85" name="Google Shape;85;p16"/>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1pPr>
            <a:lvl2pPr lvl="1"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2pPr>
            <a:lvl3pPr lvl="2"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3pPr>
            <a:lvl4pPr lvl="3"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4pPr>
            <a:lvl5pPr lvl="4"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5pPr>
            <a:lvl6pPr lvl="5"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6pPr>
            <a:lvl7pPr lvl="6"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7pPr>
            <a:lvl8pPr lvl="7"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8pPr>
            <a:lvl9pPr lvl="8"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9pPr>
          </a:lstStyle>
          <a:p>
            <a:r>
              <a:t>xx%</a:t>
            </a:r>
          </a:p>
        </p:txBody>
      </p:sp>
      <p:sp>
        <p:nvSpPr>
          <p:cNvPr id="86" name="Google Shape;86;p1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7" name="Google Shape;87;p16"/>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
        <p:nvSpPr>
          <p:cNvPr id="88" name="Google Shape;88;p16"/>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rgbClr val="FF007F"/>
              </a:buClr>
              <a:buSzPts val="1800"/>
              <a:buChar char="●"/>
              <a:defRPr>
                <a:solidFill>
                  <a:srgbClr val="FF007F"/>
                </a:solidFill>
              </a:defRPr>
            </a:lvl1pPr>
            <a:lvl2pPr indent="-317500" lvl="1" marL="914400" rtl="0" algn="ctr">
              <a:spcBef>
                <a:spcPts val="1600"/>
              </a:spcBef>
              <a:spcAft>
                <a:spcPts val="0"/>
              </a:spcAft>
              <a:buClr>
                <a:srgbClr val="FF007F"/>
              </a:buClr>
              <a:buSzPts val="1400"/>
              <a:buChar char="○"/>
              <a:defRPr>
                <a:solidFill>
                  <a:srgbClr val="FF007F"/>
                </a:solidFill>
              </a:defRPr>
            </a:lvl2pPr>
            <a:lvl3pPr indent="-317500" lvl="2" marL="1371600" rtl="0" algn="ctr">
              <a:spcBef>
                <a:spcPts val="1600"/>
              </a:spcBef>
              <a:spcAft>
                <a:spcPts val="0"/>
              </a:spcAft>
              <a:buClr>
                <a:srgbClr val="FF007F"/>
              </a:buClr>
              <a:buSzPts val="1400"/>
              <a:buChar char="■"/>
              <a:defRPr>
                <a:solidFill>
                  <a:srgbClr val="FF007F"/>
                </a:solidFill>
              </a:defRPr>
            </a:lvl3pPr>
            <a:lvl4pPr indent="-317500" lvl="3" marL="1828800" rtl="0" algn="ctr">
              <a:spcBef>
                <a:spcPts val="1600"/>
              </a:spcBef>
              <a:spcAft>
                <a:spcPts val="0"/>
              </a:spcAft>
              <a:buClr>
                <a:srgbClr val="FF007F"/>
              </a:buClr>
              <a:buSzPts val="1400"/>
              <a:buChar char="●"/>
              <a:defRPr>
                <a:solidFill>
                  <a:srgbClr val="FF007F"/>
                </a:solidFill>
              </a:defRPr>
            </a:lvl4pPr>
            <a:lvl5pPr indent="-317500" lvl="4" marL="2286000" rtl="0" algn="ctr">
              <a:spcBef>
                <a:spcPts val="1600"/>
              </a:spcBef>
              <a:spcAft>
                <a:spcPts val="0"/>
              </a:spcAft>
              <a:buClr>
                <a:srgbClr val="FF007F"/>
              </a:buClr>
              <a:buSzPts val="1400"/>
              <a:buChar char="○"/>
              <a:defRPr>
                <a:solidFill>
                  <a:srgbClr val="FF007F"/>
                </a:solidFill>
              </a:defRPr>
            </a:lvl5pPr>
            <a:lvl6pPr indent="-317500" lvl="5" marL="2743200" rtl="0" algn="ctr">
              <a:spcBef>
                <a:spcPts val="1600"/>
              </a:spcBef>
              <a:spcAft>
                <a:spcPts val="0"/>
              </a:spcAft>
              <a:buClr>
                <a:srgbClr val="FF007F"/>
              </a:buClr>
              <a:buSzPts val="1400"/>
              <a:buChar char="■"/>
              <a:defRPr>
                <a:solidFill>
                  <a:srgbClr val="FF007F"/>
                </a:solidFill>
              </a:defRPr>
            </a:lvl6pPr>
            <a:lvl7pPr indent="-317500" lvl="6" marL="3200400" rtl="0" algn="ctr">
              <a:spcBef>
                <a:spcPts val="1600"/>
              </a:spcBef>
              <a:spcAft>
                <a:spcPts val="0"/>
              </a:spcAft>
              <a:buClr>
                <a:srgbClr val="FF007F"/>
              </a:buClr>
              <a:buSzPts val="1400"/>
              <a:buChar char="●"/>
              <a:defRPr>
                <a:solidFill>
                  <a:srgbClr val="FF007F"/>
                </a:solidFill>
              </a:defRPr>
            </a:lvl7pPr>
            <a:lvl8pPr indent="-317500" lvl="7" marL="3657600" rtl="0" algn="ctr">
              <a:spcBef>
                <a:spcPts val="1600"/>
              </a:spcBef>
              <a:spcAft>
                <a:spcPts val="0"/>
              </a:spcAft>
              <a:buClr>
                <a:srgbClr val="FF007F"/>
              </a:buClr>
              <a:buSzPts val="1400"/>
              <a:buChar char="○"/>
              <a:defRPr>
                <a:solidFill>
                  <a:srgbClr val="FF007F"/>
                </a:solidFill>
              </a:defRPr>
            </a:lvl8pPr>
            <a:lvl9pPr indent="-317500" lvl="8" marL="4114800" rtl="0" algn="ctr">
              <a:spcBef>
                <a:spcPts val="1600"/>
              </a:spcBef>
              <a:spcAft>
                <a:spcPts val="1600"/>
              </a:spcAft>
              <a:buClr>
                <a:srgbClr val="FF007F"/>
              </a:buClr>
              <a:buSzPts val="1400"/>
              <a:buChar char="■"/>
              <a:defRPr>
                <a:solidFill>
                  <a:srgbClr val="FF007F"/>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3EC5E6"/>
        </a:solidFill>
      </p:bgPr>
    </p:bg>
    <p:spTree>
      <p:nvGrpSpPr>
        <p:cNvPr id="89" name="Shape 89"/>
        <p:cNvGrpSpPr/>
        <p:nvPr/>
      </p:nvGrpSpPr>
      <p:grpSpPr>
        <a:xfrm>
          <a:off x="0" y="0"/>
          <a:ext cx="0" cy="0"/>
          <a:chOff x="0" y="0"/>
          <a:chExt cx="0" cy="0"/>
        </a:xfrm>
      </p:grpSpPr>
      <p:sp>
        <p:nvSpPr>
          <p:cNvPr id="90" name="Google Shape;90;p1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1" name="Google Shape;91;p17"/>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92" name="Shape 92"/>
        <p:cNvGrpSpPr/>
        <p:nvPr/>
      </p:nvGrpSpPr>
      <p:grpSpPr>
        <a:xfrm>
          <a:off x="0" y="0"/>
          <a:ext cx="0" cy="0"/>
          <a:chOff x="0" y="0"/>
          <a:chExt cx="0" cy="0"/>
        </a:xfrm>
      </p:grpSpPr>
      <p:sp>
        <p:nvSpPr>
          <p:cNvPr id="93" name="Google Shape;93;p18"/>
          <p:cNvSpPr/>
          <p:nvPr/>
        </p:nvSpPr>
        <p:spPr>
          <a:xfrm flipH="1">
            <a:off x="4632000" y="3631150"/>
            <a:ext cx="4512000" cy="15123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5" name="Google Shape;95;p18"/>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pic>
        <p:nvPicPr>
          <p:cNvPr descr="TCF-Logo.png" id="96" name="Google Shape;96;p18"/>
          <p:cNvPicPr preferRelativeResize="0"/>
          <p:nvPr/>
        </p:nvPicPr>
        <p:blipFill>
          <a:blip r:embed="rId2">
            <a:alphaModFix/>
          </a:blip>
          <a:stretch>
            <a:fillRect/>
          </a:stretch>
        </p:blipFill>
        <p:spPr>
          <a:xfrm>
            <a:off x="6684075" y="4312250"/>
            <a:ext cx="1683264" cy="49655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97" name="Shape 97"/>
        <p:cNvGrpSpPr/>
        <p:nvPr/>
      </p:nvGrpSpPr>
      <p:grpSpPr>
        <a:xfrm>
          <a:off x="0" y="0"/>
          <a:ext cx="0" cy="0"/>
          <a:chOff x="0" y="0"/>
          <a:chExt cx="0" cy="0"/>
        </a:xfrm>
      </p:grpSpPr>
      <p:sp>
        <p:nvSpPr>
          <p:cNvPr id="98" name="Google Shape;98;p19"/>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99" name="Google Shape;99;p1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9"/>
          <p:cNvSpPr/>
          <p:nvPr/>
        </p:nvSpPr>
        <p:spPr>
          <a:xfrm flipH="1">
            <a:off x="4632000" y="3631150"/>
            <a:ext cx="4512000" cy="15123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TCF-Logo.png" id="101" name="Google Shape;101;p19"/>
          <p:cNvPicPr preferRelativeResize="0"/>
          <p:nvPr/>
        </p:nvPicPr>
        <p:blipFill>
          <a:blip r:embed="rId2">
            <a:alphaModFix/>
          </a:blip>
          <a:stretch>
            <a:fillRect/>
          </a:stretch>
        </p:blipFill>
        <p:spPr>
          <a:xfrm>
            <a:off x="6684075" y="4312250"/>
            <a:ext cx="1683264" cy="49655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EC5E6"/>
        </a:solidFill>
      </p:bgPr>
    </p:bg>
    <p:spTree>
      <p:nvGrpSpPr>
        <p:cNvPr id="107" name="Shape 107"/>
        <p:cNvGrpSpPr/>
        <p:nvPr/>
      </p:nvGrpSpPr>
      <p:grpSpPr>
        <a:xfrm>
          <a:off x="0" y="0"/>
          <a:ext cx="0" cy="0"/>
          <a:chOff x="0" y="0"/>
          <a:chExt cx="0" cy="0"/>
        </a:xfrm>
      </p:grpSpPr>
      <p:sp>
        <p:nvSpPr>
          <p:cNvPr id="108" name="Google Shape;108;p21"/>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Font typeface="Montserrat Black"/>
              <a:buNone/>
              <a:defRPr sz="4800">
                <a:latin typeface="Montserrat Black"/>
                <a:ea typeface="Montserrat Black"/>
                <a:cs typeface="Montserrat Black"/>
                <a:sym typeface="Montserrat Black"/>
              </a:defRPr>
            </a:lvl1pPr>
            <a:lvl2pPr lvl="1" rtl="0">
              <a:spcBef>
                <a:spcPts val="0"/>
              </a:spcBef>
              <a:spcAft>
                <a:spcPts val="0"/>
              </a:spcAft>
              <a:buSzPts val="4800"/>
              <a:buFont typeface="Montserrat"/>
              <a:buNone/>
              <a:defRPr sz="4800">
                <a:latin typeface="Montserrat"/>
                <a:ea typeface="Montserrat"/>
                <a:cs typeface="Montserrat"/>
                <a:sym typeface="Montserrat"/>
              </a:defRPr>
            </a:lvl2pPr>
            <a:lvl3pPr lvl="2" rtl="0">
              <a:spcBef>
                <a:spcPts val="0"/>
              </a:spcBef>
              <a:spcAft>
                <a:spcPts val="0"/>
              </a:spcAft>
              <a:buSzPts val="4800"/>
              <a:buFont typeface="Montserrat"/>
              <a:buNone/>
              <a:defRPr sz="4800">
                <a:latin typeface="Montserrat"/>
                <a:ea typeface="Montserrat"/>
                <a:cs typeface="Montserrat"/>
                <a:sym typeface="Montserrat"/>
              </a:defRPr>
            </a:lvl3pPr>
            <a:lvl4pPr lvl="3" rtl="0">
              <a:spcBef>
                <a:spcPts val="0"/>
              </a:spcBef>
              <a:spcAft>
                <a:spcPts val="0"/>
              </a:spcAft>
              <a:buSzPts val="4800"/>
              <a:buFont typeface="Montserrat"/>
              <a:buNone/>
              <a:defRPr sz="4800">
                <a:latin typeface="Montserrat"/>
                <a:ea typeface="Montserrat"/>
                <a:cs typeface="Montserrat"/>
                <a:sym typeface="Montserrat"/>
              </a:defRPr>
            </a:lvl4pPr>
            <a:lvl5pPr lvl="4" rtl="0">
              <a:spcBef>
                <a:spcPts val="0"/>
              </a:spcBef>
              <a:spcAft>
                <a:spcPts val="0"/>
              </a:spcAft>
              <a:buSzPts val="4800"/>
              <a:buFont typeface="Montserrat"/>
              <a:buNone/>
              <a:defRPr sz="4800">
                <a:latin typeface="Montserrat"/>
                <a:ea typeface="Montserrat"/>
                <a:cs typeface="Montserrat"/>
                <a:sym typeface="Montserrat"/>
              </a:defRPr>
            </a:lvl5pPr>
            <a:lvl6pPr lvl="5" rtl="0">
              <a:spcBef>
                <a:spcPts val="0"/>
              </a:spcBef>
              <a:spcAft>
                <a:spcPts val="0"/>
              </a:spcAft>
              <a:buSzPts val="4800"/>
              <a:buFont typeface="Montserrat"/>
              <a:buNone/>
              <a:defRPr sz="4800">
                <a:latin typeface="Montserrat"/>
                <a:ea typeface="Montserrat"/>
                <a:cs typeface="Montserrat"/>
                <a:sym typeface="Montserrat"/>
              </a:defRPr>
            </a:lvl6pPr>
            <a:lvl7pPr lvl="6" rtl="0">
              <a:spcBef>
                <a:spcPts val="0"/>
              </a:spcBef>
              <a:spcAft>
                <a:spcPts val="0"/>
              </a:spcAft>
              <a:buSzPts val="4800"/>
              <a:buFont typeface="Montserrat"/>
              <a:buNone/>
              <a:defRPr sz="4800">
                <a:latin typeface="Montserrat"/>
                <a:ea typeface="Montserrat"/>
                <a:cs typeface="Montserrat"/>
                <a:sym typeface="Montserrat"/>
              </a:defRPr>
            </a:lvl7pPr>
            <a:lvl8pPr lvl="7" rtl="0">
              <a:spcBef>
                <a:spcPts val="0"/>
              </a:spcBef>
              <a:spcAft>
                <a:spcPts val="0"/>
              </a:spcAft>
              <a:buSzPts val="4800"/>
              <a:buFont typeface="Montserrat"/>
              <a:buNone/>
              <a:defRPr sz="4800">
                <a:latin typeface="Montserrat"/>
                <a:ea typeface="Montserrat"/>
                <a:cs typeface="Montserrat"/>
                <a:sym typeface="Montserrat"/>
              </a:defRPr>
            </a:lvl8pPr>
            <a:lvl9pPr lvl="8" rtl="0">
              <a:spcBef>
                <a:spcPts val="0"/>
              </a:spcBef>
              <a:spcAft>
                <a:spcPts val="0"/>
              </a:spcAft>
              <a:buSzPts val="4800"/>
              <a:buFont typeface="Montserrat"/>
              <a:buNone/>
              <a:defRPr sz="4800">
                <a:latin typeface="Montserrat"/>
                <a:ea typeface="Montserrat"/>
                <a:cs typeface="Montserrat"/>
                <a:sym typeface="Montserrat"/>
              </a:defRPr>
            </a:lvl9pPr>
          </a:lstStyle>
          <a:p/>
        </p:txBody>
      </p:sp>
      <p:sp>
        <p:nvSpPr>
          <p:cNvPr id="109" name="Google Shape;109;p21"/>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b="1"/>
            </a:lvl1pPr>
            <a:lvl2pPr lvl="1" rtl="0">
              <a:lnSpc>
                <a:spcPct val="100000"/>
              </a:lnSpc>
              <a:spcBef>
                <a:spcPts val="0"/>
              </a:spcBef>
              <a:spcAft>
                <a:spcPts val="0"/>
              </a:spcAft>
              <a:buSzPts val="1800"/>
              <a:buNone/>
              <a:defRPr b="1" sz="1800"/>
            </a:lvl2pPr>
            <a:lvl3pPr lvl="2" rtl="0">
              <a:lnSpc>
                <a:spcPct val="100000"/>
              </a:lnSpc>
              <a:spcBef>
                <a:spcPts val="0"/>
              </a:spcBef>
              <a:spcAft>
                <a:spcPts val="0"/>
              </a:spcAft>
              <a:buSzPts val="1800"/>
              <a:buNone/>
              <a:defRPr b="1" sz="1800"/>
            </a:lvl3pPr>
            <a:lvl4pPr lvl="3" rtl="0">
              <a:lnSpc>
                <a:spcPct val="100000"/>
              </a:lnSpc>
              <a:spcBef>
                <a:spcPts val="0"/>
              </a:spcBef>
              <a:spcAft>
                <a:spcPts val="0"/>
              </a:spcAft>
              <a:buSzPts val="1800"/>
              <a:buNone/>
              <a:defRPr b="1" sz="1800"/>
            </a:lvl4pPr>
            <a:lvl5pPr lvl="4" rtl="0">
              <a:lnSpc>
                <a:spcPct val="100000"/>
              </a:lnSpc>
              <a:spcBef>
                <a:spcPts val="0"/>
              </a:spcBef>
              <a:spcAft>
                <a:spcPts val="0"/>
              </a:spcAft>
              <a:buSzPts val="1800"/>
              <a:buNone/>
              <a:defRPr b="1" sz="1800"/>
            </a:lvl5pPr>
            <a:lvl6pPr lvl="5" rtl="0">
              <a:lnSpc>
                <a:spcPct val="100000"/>
              </a:lnSpc>
              <a:spcBef>
                <a:spcPts val="0"/>
              </a:spcBef>
              <a:spcAft>
                <a:spcPts val="0"/>
              </a:spcAft>
              <a:buSzPts val="1800"/>
              <a:buNone/>
              <a:defRPr b="1" sz="1800"/>
            </a:lvl6pPr>
            <a:lvl7pPr lvl="6" rtl="0">
              <a:lnSpc>
                <a:spcPct val="100000"/>
              </a:lnSpc>
              <a:spcBef>
                <a:spcPts val="0"/>
              </a:spcBef>
              <a:spcAft>
                <a:spcPts val="0"/>
              </a:spcAft>
              <a:buSzPts val="1800"/>
              <a:buNone/>
              <a:defRPr b="1" sz="1800"/>
            </a:lvl7pPr>
            <a:lvl8pPr lvl="7" rtl="0">
              <a:lnSpc>
                <a:spcPct val="100000"/>
              </a:lnSpc>
              <a:spcBef>
                <a:spcPts val="0"/>
              </a:spcBef>
              <a:spcAft>
                <a:spcPts val="0"/>
              </a:spcAft>
              <a:buSzPts val="1800"/>
              <a:buNone/>
              <a:defRPr b="1" sz="1800"/>
            </a:lvl8pPr>
            <a:lvl9pPr lvl="8" rtl="0">
              <a:lnSpc>
                <a:spcPct val="100000"/>
              </a:lnSpc>
              <a:spcBef>
                <a:spcPts val="0"/>
              </a:spcBef>
              <a:spcAft>
                <a:spcPts val="0"/>
              </a:spcAft>
              <a:buSzPts val="1800"/>
              <a:buNone/>
              <a:defRPr b="1" sz="1800"/>
            </a:lvl9pPr>
          </a:lstStyle>
          <a:p/>
        </p:txBody>
      </p:sp>
      <p:pic>
        <p:nvPicPr>
          <p:cNvPr id="110" name="Google Shape;110;p21"/>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3EC5E6"/>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Font typeface="Montserrat Black"/>
              <a:buNone/>
              <a:defRPr sz="4200">
                <a:latin typeface="Montserrat Black"/>
                <a:ea typeface="Montserrat Black"/>
                <a:cs typeface="Montserrat Black"/>
                <a:sym typeface="Montserrat Black"/>
              </a:defRPr>
            </a:lvl1pPr>
            <a:lvl2pPr lvl="1" rtl="0">
              <a:spcBef>
                <a:spcPts val="0"/>
              </a:spcBef>
              <a:spcAft>
                <a:spcPts val="0"/>
              </a:spcAft>
              <a:buSzPts val="4200"/>
              <a:buFont typeface="Montserrat Black"/>
              <a:buNone/>
              <a:defRPr sz="4200">
                <a:latin typeface="Montserrat Black"/>
                <a:ea typeface="Montserrat Black"/>
                <a:cs typeface="Montserrat Black"/>
                <a:sym typeface="Montserrat Black"/>
              </a:defRPr>
            </a:lvl2pPr>
            <a:lvl3pPr lvl="2" rtl="0">
              <a:spcBef>
                <a:spcPts val="0"/>
              </a:spcBef>
              <a:spcAft>
                <a:spcPts val="0"/>
              </a:spcAft>
              <a:buSzPts val="4200"/>
              <a:buFont typeface="Montserrat Black"/>
              <a:buNone/>
              <a:defRPr sz="4200">
                <a:latin typeface="Montserrat Black"/>
                <a:ea typeface="Montserrat Black"/>
                <a:cs typeface="Montserrat Black"/>
                <a:sym typeface="Montserrat Black"/>
              </a:defRPr>
            </a:lvl3pPr>
            <a:lvl4pPr lvl="3" rtl="0">
              <a:spcBef>
                <a:spcPts val="0"/>
              </a:spcBef>
              <a:spcAft>
                <a:spcPts val="0"/>
              </a:spcAft>
              <a:buSzPts val="4200"/>
              <a:buFont typeface="Montserrat Black"/>
              <a:buNone/>
              <a:defRPr sz="4200">
                <a:latin typeface="Montserrat Black"/>
                <a:ea typeface="Montserrat Black"/>
                <a:cs typeface="Montserrat Black"/>
                <a:sym typeface="Montserrat Black"/>
              </a:defRPr>
            </a:lvl4pPr>
            <a:lvl5pPr lvl="4" rtl="0">
              <a:spcBef>
                <a:spcPts val="0"/>
              </a:spcBef>
              <a:spcAft>
                <a:spcPts val="0"/>
              </a:spcAft>
              <a:buSzPts val="4200"/>
              <a:buFont typeface="Montserrat Black"/>
              <a:buNone/>
              <a:defRPr sz="4200">
                <a:latin typeface="Montserrat Black"/>
                <a:ea typeface="Montserrat Black"/>
                <a:cs typeface="Montserrat Black"/>
                <a:sym typeface="Montserrat Black"/>
              </a:defRPr>
            </a:lvl5pPr>
            <a:lvl6pPr lvl="5" rtl="0">
              <a:spcBef>
                <a:spcPts val="0"/>
              </a:spcBef>
              <a:spcAft>
                <a:spcPts val="0"/>
              </a:spcAft>
              <a:buSzPts val="4200"/>
              <a:buFont typeface="Montserrat Black"/>
              <a:buNone/>
              <a:defRPr sz="4200">
                <a:latin typeface="Montserrat Black"/>
                <a:ea typeface="Montserrat Black"/>
                <a:cs typeface="Montserrat Black"/>
                <a:sym typeface="Montserrat Black"/>
              </a:defRPr>
            </a:lvl6pPr>
            <a:lvl7pPr lvl="6" rtl="0">
              <a:spcBef>
                <a:spcPts val="0"/>
              </a:spcBef>
              <a:spcAft>
                <a:spcPts val="0"/>
              </a:spcAft>
              <a:buSzPts val="4200"/>
              <a:buFont typeface="Montserrat Black"/>
              <a:buNone/>
              <a:defRPr sz="4200">
                <a:latin typeface="Montserrat Black"/>
                <a:ea typeface="Montserrat Black"/>
                <a:cs typeface="Montserrat Black"/>
                <a:sym typeface="Montserrat Black"/>
              </a:defRPr>
            </a:lvl7pPr>
            <a:lvl8pPr lvl="7" rtl="0">
              <a:spcBef>
                <a:spcPts val="0"/>
              </a:spcBef>
              <a:spcAft>
                <a:spcPts val="0"/>
              </a:spcAft>
              <a:buSzPts val="4200"/>
              <a:buFont typeface="Montserrat Black"/>
              <a:buNone/>
              <a:defRPr sz="4200">
                <a:latin typeface="Montserrat Black"/>
                <a:ea typeface="Montserrat Black"/>
                <a:cs typeface="Montserrat Black"/>
                <a:sym typeface="Montserrat Black"/>
              </a:defRPr>
            </a:lvl8pPr>
            <a:lvl9pPr lvl="8" rtl="0">
              <a:spcBef>
                <a:spcPts val="0"/>
              </a:spcBef>
              <a:spcAft>
                <a:spcPts val="0"/>
              </a:spcAft>
              <a:buSzPts val="4200"/>
              <a:buFont typeface="Montserrat Black"/>
              <a:buNone/>
              <a:defRPr sz="4200">
                <a:latin typeface="Montserrat Black"/>
                <a:ea typeface="Montserrat Black"/>
                <a:cs typeface="Montserrat Black"/>
                <a:sym typeface="Montserrat Black"/>
              </a:defRPr>
            </a:lvl9pPr>
          </a:lstStyle>
          <a:p/>
        </p:txBody>
      </p:sp>
      <p:sp>
        <p:nvSpPr>
          <p:cNvPr id="16" name="Google Shape;16;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7" name="Google Shape;17;p3"/>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3EC5E6"/>
        </a:solidFill>
      </p:bgPr>
    </p:bg>
    <p:spTree>
      <p:nvGrpSpPr>
        <p:cNvPr id="111" name="Shape 111"/>
        <p:cNvGrpSpPr/>
        <p:nvPr/>
      </p:nvGrpSpPr>
      <p:grpSpPr>
        <a:xfrm>
          <a:off x="0" y="0"/>
          <a:ext cx="0" cy="0"/>
          <a:chOff x="0" y="0"/>
          <a:chExt cx="0" cy="0"/>
        </a:xfrm>
      </p:grpSpPr>
      <p:sp>
        <p:nvSpPr>
          <p:cNvPr id="112" name="Google Shape;112;p22"/>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Font typeface="Montserrat Black"/>
              <a:buNone/>
              <a:defRPr sz="4200">
                <a:latin typeface="Montserrat Black"/>
                <a:ea typeface="Montserrat Black"/>
                <a:cs typeface="Montserrat Black"/>
                <a:sym typeface="Montserrat Black"/>
              </a:defRPr>
            </a:lvl1pPr>
            <a:lvl2pPr lvl="1" rtl="0">
              <a:spcBef>
                <a:spcPts val="0"/>
              </a:spcBef>
              <a:spcAft>
                <a:spcPts val="0"/>
              </a:spcAft>
              <a:buSzPts val="4200"/>
              <a:buFont typeface="Montserrat Black"/>
              <a:buNone/>
              <a:defRPr sz="4200">
                <a:latin typeface="Montserrat Black"/>
                <a:ea typeface="Montserrat Black"/>
                <a:cs typeface="Montserrat Black"/>
                <a:sym typeface="Montserrat Black"/>
              </a:defRPr>
            </a:lvl2pPr>
            <a:lvl3pPr lvl="2" rtl="0">
              <a:spcBef>
                <a:spcPts val="0"/>
              </a:spcBef>
              <a:spcAft>
                <a:spcPts val="0"/>
              </a:spcAft>
              <a:buSzPts val="4200"/>
              <a:buFont typeface="Montserrat Black"/>
              <a:buNone/>
              <a:defRPr sz="4200">
                <a:latin typeface="Montserrat Black"/>
                <a:ea typeface="Montserrat Black"/>
                <a:cs typeface="Montserrat Black"/>
                <a:sym typeface="Montserrat Black"/>
              </a:defRPr>
            </a:lvl3pPr>
            <a:lvl4pPr lvl="3" rtl="0">
              <a:spcBef>
                <a:spcPts val="0"/>
              </a:spcBef>
              <a:spcAft>
                <a:spcPts val="0"/>
              </a:spcAft>
              <a:buSzPts val="4200"/>
              <a:buFont typeface="Montserrat Black"/>
              <a:buNone/>
              <a:defRPr sz="4200">
                <a:latin typeface="Montserrat Black"/>
                <a:ea typeface="Montserrat Black"/>
                <a:cs typeface="Montserrat Black"/>
                <a:sym typeface="Montserrat Black"/>
              </a:defRPr>
            </a:lvl4pPr>
            <a:lvl5pPr lvl="4" rtl="0">
              <a:spcBef>
                <a:spcPts val="0"/>
              </a:spcBef>
              <a:spcAft>
                <a:spcPts val="0"/>
              </a:spcAft>
              <a:buSzPts val="4200"/>
              <a:buFont typeface="Montserrat Black"/>
              <a:buNone/>
              <a:defRPr sz="4200">
                <a:latin typeface="Montserrat Black"/>
                <a:ea typeface="Montserrat Black"/>
                <a:cs typeface="Montserrat Black"/>
                <a:sym typeface="Montserrat Black"/>
              </a:defRPr>
            </a:lvl5pPr>
            <a:lvl6pPr lvl="5" rtl="0">
              <a:spcBef>
                <a:spcPts val="0"/>
              </a:spcBef>
              <a:spcAft>
                <a:spcPts val="0"/>
              </a:spcAft>
              <a:buSzPts val="4200"/>
              <a:buFont typeface="Montserrat Black"/>
              <a:buNone/>
              <a:defRPr sz="4200">
                <a:latin typeface="Montserrat Black"/>
                <a:ea typeface="Montserrat Black"/>
                <a:cs typeface="Montserrat Black"/>
                <a:sym typeface="Montserrat Black"/>
              </a:defRPr>
            </a:lvl6pPr>
            <a:lvl7pPr lvl="6" rtl="0">
              <a:spcBef>
                <a:spcPts val="0"/>
              </a:spcBef>
              <a:spcAft>
                <a:spcPts val="0"/>
              </a:spcAft>
              <a:buSzPts val="4200"/>
              <a:buFont typeface="Montserrat Black"/>
              <a:buNone/>
              <a:defRPr sz="4200">
                <a:latin typeface="Montserrat Black"/>
                <a:ea typeface="Montserrat Black"/>
                <a:cs typeface="Montserrat Black"/>
                <a:sym typeface="Montserrat Black"/>
              </a:defRPr>
            </a:lvl7pPr>
            <a:lvl8pPr lvl="7" rtl="0">
              <a:spcBef>
                <a:spcPts val="0"/>
              </a:spcBef>
              <a:spcAft>
                <a:spcPts val="0"/>
              </a:spcAft>
              <a:buSzPts val="4200"/>
              <a:buFont typeface="Montserrat Black"/>
              <a:buNone/>
              <a:defRPr sz="4200">
                <a:latin typeface="Montserrat Black"/>
                <a:ea typeface="Montserrat Black"/>
                <a:cs typeface="Montserrat Black"/>
                <a:sym typeface="Montserrat Black"/>
              </a:defRPr>
            </a:lvl8pPr>
            <a:lvl9pPr lvl="8" rtl="0">
              <a:spcBef>
                <a:spcPts val="0"/>
              </a:spcBef>
              <a:spcAft>
                <a:spcPts val="0"/>
              </a:spcAft>
              <a:buSzPts val="4200"/>
              <a:buFont typeface="Montserrat Black"/>
              <a:buNone/>
              <a:defRPr sz="4200">
                <a:latin typeface="Montserrat Black"/>
                <a:ea typeface="Montserrat Black"/>
                <a:cs typeface="Montserrat Black"/>
                <a:sym typeface="Montserrat Black"/>
              </a:defRPr>
            </a:lvl9pPr>
          </a:lstStyle>
          <a:p/>
        </p:txBody>
      </p:sp>
      <p:sp>
        <p:nvSpPr>
          <p:cNvPr id="113" name="Google Shape;113;p2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14" name="Google Shape;114;p22"/>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EC5E6"/>
        </a:solidFill>
      </p:bgPr>
    </p:bg>
    <p:spTree>
      <p:nvGrpSpPr>
        <p:cNvPr id="115" name="Shape 115"/>
        <p:cNvGrpSpPr/>
        <p:nvPr/>
      </p:nvGrpSpPr>
      <p:grpSpPr>
        <a:xfrm>
          <a:off x="0" y="0"/>
          <a:ext cx="0" cy="0"/>
          <a:chOff x="0" y="0"/>
          <a:chExt cx="0" cy="0"/>
        </a:xfrm>
      </p:grpSpPr>
      <p:sp>
        <p:nvSpPr>
          <p:cNvPr id="116" name="Google Shape;116;p23"/>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3"/>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b="1"/>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p:txBody>
      </p:sp>
      <p:sp>
        <p:nvSpPr>
          <p:cNvPr id="118" name="Google Shape;118;p23"/>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FF007F"/>
              </a:buClr>
              <a:buSzPts val="1800"/>
              <a:buFont typeface="Montserrat"/>
              <a:buChar char="●"/>
              <a:defRPr>
                <a:solidFill>
                  <a:srgbClr val="FF007F"/>
                </a:solidFill>
                <a:latin typeface="Montserrat"/>
                <a:ea typeface="Montserrat"/>
                <a:cs typeface="Montserrat"/>
                <a:sym typeface="Montserrat"/>
              </a:defRPr>
            </a:lvl1pPr>
            <a:lvl2pPr indent="-317500" lvl="1" marL="9144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2pPr>
            <a:lvl3pPr indent="-317500" lvl="2" marL="13716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3pPr>
            <a:lvl4pPr indent="-317500" lvl="3" marL="18288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4pPr>
            <a:lvl5pPr indent="-317500" lvl="4" marL="22860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5pPr>
            <a:lvl6pPr indent="-317500" lvl="5" marL="27432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6pPr>
            <a:lvl7pPr indent="-317500" lvl="6" marL="32004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7pPr>
            <a:lvl8pPr indent="-317500" lvl="7" marL="36576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8pPr>
            <a:lvl9pPr indent="-317500" lvl="8" marL="4114800" rtl="0">
              <a:spcBef>
                <a:spcPts val="1600"/>
              </a:spcBef>
              <a:spcAft>
                <a:spcPts val="1600"/>
              </a:spcAft>
              <a:buClr>
                <a:srgbClr val="FF007F"/>
              </a:buClr>
              <a:buSzPts val="1400"/>
              <a:buFont typeface="Montserrat"/>
              <a:buChar char="■"/>
              <a:defRPr>
                <a:solidFill>
                  <a:srgbClr val="FF007F"/>
                </a:solidFill>
                <a:latin typeface="Montserrat"/>
                <a:ea typeface="Montserrat"/>
                <a:cs typeface="Montserrat"/>
                <a:sym typeface="Montserrat"/>
              </a:defRPr>
            </a:lvl9pPr>
          </a:lstStyle>
          <a:p/>
        </p:txBody>
      </p:sp>
      <p:sp>
        <p:nvSpPr>
          <p:cNvPr id="119" name="Google Shape;119;p2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0" name="Google Shape;120;p23"/>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3EC5E6"/>
        </a:solidFill>
      </p:bgPr>
    </p:bg>
    <p:spTree>
      <p:nvGrpSpPr>
        <p:cNvPr id="121" name="Shape 121"/>
        <p:cNvGrpSpPr/>
        <p:nvPr/>
      </p:nvGrpSpPr>
      <p:grpSpPr>
        <a:xfrm>
          <a:off x="0" y="0"/>
          <a:ext cx="0" cy="0"/>
          <a:chOff x="0" y="0"/>
          <a:chExt cx="0" cy="0"/>
        </a:xfrm>
      </p:grpSpPr>
      <p:sp>
        <p:nvSpPr>
          <p:cNvPr id="122" name="Google Shape;122;p2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Font typeface="Montserrat ExtraBold"/>
              <a:buNone/>
              <a:defRPr>
                <a:latin typeface="Montserrat ExtraBold"/>
                <a:ea typeface="Montserrat ExtraBold"/>
                <a:cs typeface="Montserrat ExtraBold"/>
                <a:sym typeface="Montserrat ExtraBold"/>
              </a:defRPr>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p:txBody>
      </p:sp>
      <p:sp>
        <p:nvSpPr>
          <p:cNvPr id="124" name="Google Shape;124;p24"/>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007F"/>
              </a:buClr>
              <a:buSzPts val="1400"/>
              <a:buFont typeface="Montserrat"/>
              <a:buChar char="●"/>
              <a:defRPr sz="1400">
                <a:solidFill>
                  <a:srgbClr val="FF007F"/>
                </a:solidFill>
                <a:latin typeface="Montserrat"/>
                <a:ea typeface="Montserrat"/>
                <a:cs typeface="Montserrat"/>
                <a:sym typeface="Montserrat"/>
              </a:defRPr>
            </a:lvl1pPr>
            <a:lvl2pPr indent="-304800" lvl="1" marL="9144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2pPr>
            <a:lvl3pPr indent="-304800" lvl="2" marL="13716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3pPr>
            <a:lvl4pPr indent="-304800" lvl="3" marL="18288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4pPr>
            <a:lvl5pPr indent="-304800" lvl="4" marL="22860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5pPr>
            <a:lvl6pPr indent="-304800" lvl="5" marL="27432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6pPr>
            <a:lvl7pPr indent="-304800" lvl="6" marL="32004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7pPr>
            <a:lvl8pPr indent="-304800" lvl="7" marL="36576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8pPr>
            <a:lvl9pPr indent="-304800" lvl="8" marL="4114800" rtl="0">
              <a:spcBef>
                <a:spcPts val="1600"/>
              </a:spcBef>
              <a:spcAft>
                <a:spcPts val="1600"/>
              </a:spcAft>
              <a:buClr>
                <a:srgbClr val="FF007F"/>
              </a:buClr>
              <a:buSzPts val="1200"/>
              <a:buFont typeface="Montserrat"/>
              <a:buChar char="■"/>
              <a:defRPr sz="1200">
                <a:solidFill>
                  <a:srgbClr val="FF007F"/>
                </a:solidFill>
                <a:latin typeface="Montserrat"/>
                <a:ea typeface="Montserrat"/>
                <a:cs typeface="Montserrat"/>
                <a:sym typeface="Montserrat"/>
              </a:defRPr>
            </a:lvl9pPr>
          </a:lstStyle>
          <a:p/>
        </p:txBody>
      </p:sp>
      <p:sp>
        <p:nvSpPr>
          <p:cNvPr id="125" name="Google Shape;125;p24"/>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007F"/>
              </a:buClr>
              <a:buSzPts val="1400"/>
              <a:buFont typeface="Montserrat"/>
              <a:buChar char="●"/>
              <a:defRPr sz="1400">
                <a:solidFill>
                  <a:srgbClr val="FF007F"/>
                </a:solidFill>
                <a:latin typeface="Montserrat"/>
                <a:ea typeface="Montserrat"/>
                <a:cs typeface="Montserrat"/>
                <a:sym typeface="Montserrat"/>
              </a:defRPr>
            </a:lvl1pPr>
            <a:lvl2pPr indent="-304800" lvl="1" marL="9144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2pPr>
            <a:lvl3pPr indent="-304800" lvl="2" marL="13716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3pPr>
            <a:lvl4pPr indent="-304800" lvl="3" marL="18288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4pPr>
            <a:lvl5pPr indent="-304800" lvl="4" marL="22860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5pPr>
            <a:lvl6pPr indent="-304800" lvl="5" marL="27432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6pPr>
            <a:lvl7pPr indent="-304800" lvl="6" marL="32004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7pPr>
            <a:lvl8pPr indent="-304800" lvl="7" marL="36576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8pPr>
            <a:lvl9pPr indent="-304800" lvl="8" marL="4114800" rtl="0">
              <a:spcBef>
                <a:spcPts val="1600"/>
              </a:spcBef>
              <a:spcAft>
                <a:spcPts val="1600"/>
              </a:spcAft>
              <a:buClr>
                <a:srgbClr val="FF007F"/>
              </a:buClr>
              <a:buSzPts val="1200"/>
              <a:buFont typeface="Montserrat"/>
              <a:buChar char="■"/>
              <a:defRPr sz="1200">
                <a:solidFill>
                  <a:srgbClr val="FF007F"/>
                </a:solidFill>
                <a:latin typeface="Montserrat"/>
                <a:ea typeface="Montserrat"/>
                <a:cs typeface="Montserrat"/>
                <a:sym typeface="Montserrat"/>
              </a:defRPr>
            </a:lvl9pPr>
          </a:lstStyle>
          <a:p/>
        </p:txBody>
      </p:sp>
      <p:sp>
        <p:nvSpPr>
          <p:cNvPr id="126" name="Google Shape;126;p2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7" name="Google Shape;127;p24"/>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3EC5E6"/>
        </a:solidFill>
      </p:bgPr>
    </p:bg>
    <p:spTree>
      <p:nvGrpSpPr>
        <p:cNvPr id="128" name="Shape 128"/>
        <p:cNvGrpSpPr/>
        <p:nvPr/>
      </p:nvGrpSpPr>
      <p:grpSpPr>
        <a:xfrm>
          <a:off x="0" y="0"/>
          <a:ext cx="0" cy="0"/>
          <a:chOff x="0" y="0"/>
          <a:chExt cx="0" cy="0"/>
        </a:xfrm>
      </p:grpSpPr>
      <p:sp>
        <p:nvSpPr>
          <p:cNvPr id="129" name="Google Shape;129;p25"/>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5"/>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Montserrat"/>
              <a:buNone/>
              <a:defRPr b="1" sz="1800">
                <a:latin typeface="Montserrat"/>
                <a:ea typeface="Montserrat"/>
                <a:cs typeface="Montserrat"/>
                <a:sym typeface="Montserrat"/>
              </a:defRPr>
            </a:lvl1pPr>
            <a:lvl2pPr lvl="1" rtl="0">
              <a:spcBef>
                <a:spcPts val="0"/>
              </a:spcBef>
              <a:spcAft>
                <a:spcPts val="0"/>
              </a:spcAft>
              <a:buSzPts val="1800"/>
              <a:buFont typeface="Montserrat"/>
              <a:buNone/>
              <a:defRPr b="1" sz="1800">
                <a:latin typeface="Montserrat"/>
                <a:ea typeface="Montserrat"/>
                <a:cs typeface="Montserrat"/>
                <a:sym typeface="Montserrat"/>
              </a:defRPr>
            </a:lvl2pPr>
            <a:lvl3pPr lvl="2" rtl="0">
              <a:spcBef>
                <a:spcPts val="0"/>
              </a:spcBef>
              <a:spcAft>
                <a:spcPts val="0"/>
              </a:spcAft>
              <a:buSzPts val="1800"/>
              <a:buFont typeface="Montserrat"/>
              <a:buNone/>
              <a:defRPr b="1" sz="1800">
                <a:latin typeface="Montserrat"/>
                <a:ea typeface="Montserrat"/>
                <a:cs typeface="Montserrat"/>
                <a:sym typeface="Montserrat"/>
              </a:defRPr>
            </a:lvl3pPr>
            <a:lvl4pPr lvl="3" rtl="0">
              <a:spcBef>
                <a:spcPts val="0"/>
              </a:spcBef>
              <a:spcAft>
                <a:spcPts val="0"/>
              </a:spcAft>
              <a:buSzPts val="1800"/>
              <a:buFont typeface="Montserrat"/>
              <a:buNone/>
              <a:defRPr b="1" sz="1800">
                <a:latin typeface="Montserrat"/>
                <a:ea typeface="Montserrat"/>
                <a:cs typeface="Montserrat"/>
                <a:sym typeface="Montserrat"/>
              </a:defRPr>
            </a:lvl4pPr>
            <a:lvl5pPr lvl="4" rtl="0">
              <a:spcBef>
                <a:spcPts val="0"/>
              </a:spcBef>
              <a:spcAft>
                <a:spcPts val="0"/>
              </a:spcAft>
              <a:buSzPts val="1800"/>
              <a:buFont typeface="Montserrat"/>
              <a:buNone/>
              <a:defRPr b="1" sz="1800">
                <a:latin typeface="Montserrat"/>
                <a:ea typeface="Montserrat"/>
                <a:cs typeface="Montserrat"/>
                <a:sym typeface="Montserrat"/>
              </a:defRPr>
            </a:lvl5pPr>
            <a:lvl6pPr lvl="5" rtl="0">
              <a:spcBef>
                <a:spcPts val="0"/>
              </a:spcBef>
              <a:spcAft>
                <a:spcPts val="0"/>
              </a:spcAft>
              <a:buSzPts val="1800"/>
              <a:buFont typeface="Montserrat"/>
              <a:buNone/>
              <a:defRPr b="1" sz="1800">
                <a:latin typeface="Montserrat"/>
                <a:ea typeface="Montserrat"/>
                <a:cs typeface="Montserrat"/>
                <a:sym typeface="Montserrat"/>
              </a:defRPr>
            </a:lvl6pPr>
            <a:lvl7pPr lvl="6" rtl="0">
              <a:spcBef>
                <a:spcPts val="0"/>
              </a:spcBef>
              <a:spcAft>
                <a:spcPts val="0"/>
              </a:spcAft>
              <a:buSzPts val="1800"/>
              <a:buFont typeface="Montserrat"/>
              <a:buNone/>
              <a:defRPr b="1" sz="1800">
                <a:latin typeface="Montserrat"/>
                <a:ea typeface="Montserrat"/>
                <a:cs typeface="Montserrat"/>
                <a:sym typeface="Montserrat"/>
              </a:defRPr>
            </a:lvl7pPr>
            <a:lvl8pPr lvl="7" rtl="0">
              <a:spcBef>
                <a:spcPts val="0"/>
              </a:spcBef>
              <a:spcAft>
                <a:spcPts val="0"/>
              </a:spcAft>
              <a:buSzPts val="1800"/>
              <a:buFont typeface="Montserrat"/>
              <a:buNone/>
              <a:defRPr b="1" sz="1800">
                <a:latin typeface="Montserrat"/>
                <a:ea typeface="Montserrat"/>
                <a:cs typeface="Montserrat"/>
                <a:sym typeface="Montserrat"/>
              </a:defRPr>
            </a:lvl8pPr>
            <a:lvl9pPr lvl="8" rtl="0">
              <a:spcBef>
                <a:spcPts val="0"/>
              </a:spcBef>
              <a:spcAft>
                <a:spcPts val="0"/>
              </a:spcAft>
              <a:buSzPts val="1800"/>
              <a:buFont typeface="Montserrat"/>
              <a:buNone/>
              <a:defRPr b="1" sz="1800">
                <a:latin typeface="Montserrat"/>
                <a:ea typeface="Montserrat"/>
                <a:cs typeface="Montserrat"/>
                <a:sym typeface="Montserrat"/>
              </a:defRPr>
            </a:lvl9pPr>
          </a:lstStyle>
          <a:p/>
        </p:txBody>
      </p:sp>
      <p:sp>
        <p:nvSpPr>
          <p:cNvPr id="131" name="Google Shape;131;p2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2" name="Google Shape;132;p25"/>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rgbClr val="3EC5E6"/>
        </a:solidFill>
      </p:bgPr>
    </p:bg>
    <p:spTree>
      <p:nvGrpSpPr>
        <p:cNvPr id="133" name="Shape 133"/>
        <p:cNvGrpSpPr/>
        <p:nvPr/>
      </p:nvGrpSpPr>
      <p:grpSpPr>
        <a:xfrm>
          <a:off x="0" y="0"/>
          <a:ext cx="0" cy="0"/>
          <a:chOff x="0" y="0"/>
          <a:chExt cx="0" cy="0"/>
        </a:xfrm>
      </p:grpSpPr>
      <p:sp>
        <p:nvSpPr>
          <p:cNvPr id="134" name="Google Shape;134;p26"/>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6"/>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rtl="0">
              <a:spcBef>
                <a:spcPts val="0"/>
              </a:spcBef>
              <a:spcAft>
                <a:spcPts val="0"/>
              </a:spcAft>
              <a:buSzPts val="2400"/>
              <a:buNone/>
              <a:defRPr b="1" sz="2400"/>
            </a:lvl2pPr>
            <a:lvl3pPr lvl="2" rtl="0">
              <a:spcBef>
                <a:spcPts val="0"/>
              </a:spcBef>
              <a:spcAft>
                <a:spcPts val="0"/>
              </a:spcAft>
              <a:buSzPts val="2400"/>
              <a:buNone/>
              <a:defRPr b="1" sz="2400"/>
            </a:lvl3pPr>
            <a:lvl4pPr lvl="3" rtl="0">
              <a:spcBef>
                <a:spcPts val="0"/>
              </a:spcBef>
              <a:spcAft>
                <a:spcPts val="0"/>
              </a:spcAft>
              <a:buSzPts val="2400"/>
              <a:buNone/>
              <a:defRPr b="1" sz="2400"/>
            </a:lvl4pPr>
            <a:lvl5pPr lvl="4" rtl="0">
              <a:spcBef>
                <a:spcPts val="0"/>
              </a:spcBef>
              <a:spcAft>
                <a:spcPts val="0"/>
              </a:spcAft>
              <a:buSzPts val="2400"/>
              <a:buNone/>
              <a:defRPr b="1" sz="2400"/>
            </a:lvl5pPr>
            <a:lvl6pPr lvl="5" rtl="0">
              <a:spcBef>
                <a:spcPts val="0"/>
              </a:spcBef>
              <a:spcAft>
                <a:spcPts val="0"/>
              </a:spcAft>
              <a:buSzPts val="2400"/>
              <a:buNone/>
              <a:defRPr b="1" sz="2400"/>
            </a:lvl6pPr>
            <a:lvl7pPr lvl="6" rtl="0">
              <a:spcBef>
                <a:spcPts val="0"/>
              </a:spcBef>
              <a:spcAft>
                <a:spcPts val="0"/>
              </a:spcAft>
              <a:buSzPts val="2400"/>
              <a:buNone/>
              <a:defRPr b="1" sz="2400"/>
            </a:lvl7pPr>
            <a:lvl8pPr lvl="7" rtl="0">
              <a:spcBef>
                <a:spcPts val="0"/>
              </a:spcBef>
              <a:spcAft>
                <a:spcPts val="0"/>
              </a:spcAft>
              <a:buSzPts val="2400"/>
              <a:buNone/>
              <a:defRPr b="1" sz="2400"/>
            </a:lvl8pPr>
            <a:lvl9pPr lvl="8" rtl="0">
              <a:spcBef>
                <a:spcPts val="0"/>
              </a:spcBef>
              <a:spcAft>
                <a:spcPts val="0"/>
              </a:spcAft>
              <a:buSzPts val="2400"/>
              <a:buNone/>
              <a:defRPr b="1" sz="2400"/>
            </a:lvl9pPr>
          </a:lstStyle>
          <a:p/>
        </p:txBody>
      </p:sp>
      <p:sp>
        <p:nvSpPr>
          <p:cNvPr id="136" name="Google Shape;136;p26"/>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Montserrat"/>
              <a:buChar char="●"/>
              <a:defRPr sz="1200">
                <a:latin typeface="Montserrat"/>
                <a:ea typeface="Montserrat"/>
                <a:cs typeface="Montserrat"/>
                <a:sym typeface="Montserrat"/>
              </a:defRPr>
            </a:lvl1pPr>
            <a:lvl2pPr indent="-304800" lvl="1" marL="914400" rtl="0">
              <a:spcBef>
                <a:spcPts val="1600"/>
              </a:spcBef>
              <a:spcAft>
                <a:spcPts val="0"/>
              </a:spcAft>
              <a:buSzPts val="1200"/>
              <a:buFont typeface="Montserrat"/>
              <a:buChar char="○"/>
              <a:defRPr sz="1200">
                <a:latin typeface="Montserrat"/>
                <a:ea typeface="Montserrat"/>
                <a:cs typeface="Montserrat"/>
                <a:sym typeface="Montserrat"/>
              </a:defRPr>
            </a:lvl2pPr>
            <a:lvl3pPr indent="-304800" lvl="2" marL="1371600" rtl="0">
              <a:spcBef>
                <a:spcPts val="1600"/>
              </a:spcBef>
              <a:spcAft>
                <a:spcPts val="0"/>
              </a:spcAft>
              <a:buSzPts val="1200"/>
              <a:buFont typeface="Montserrat"/>
              <a:buChar char="■"/>
              <a:defRPr sz="1200">
                <a:latin typeface="Montserrat"/>
                <a:ea typeface="Montserrat"/>
                <a:cs typeface="Montserrat"/>
                <a:sym typeface="Montserrat"/>
              </a:defRPr>
            </a:lvl3pPr>
            <a:lvl4pPr indent="-304800" lvl="3" marL="1828800" rtl="0">
              <a:spcBef>
                <a:spcPts val="1600"/>
              </a:spcBef>
              <a:spcAft>
                <a:spcPts val="0"/>
              </a:spcAft>
              <a:buSzPts val="1200"/>
              <a:buFont typeface="Montserrat"/>
              <a:buChar char="●"/>
              <a:defRPr sz="1200">
                <a:latin typeface="Montserrat"/>
                <a:ea typeface="Montserrat"/>
                <a:cs typeface="Montserrat"/>
                <a:sym typeface="Montserrat"/>
              </a:defRPr>
            </a:lvl4pPr>
            <a:lvl5pPr indent="-304800" lvl="4" marL="2286000" rtl="0">
              <a:spcBef>
                <a:spcPts val="1600"/>
              </a:spcBef>
              <a:spcAft>
                <a:spcPts val="0"/>
              </a:spcAft>
              <a:buSzPts val="1200"/>
              <a:buFont typeface="Montserrat"/>
              <a:buChar char="○"/>
              <a:defRPr sz="1200">
                <a:latin typeface="Montserrat"/>
                <a:ea typeface="Montserrat"/>
                <a:cs typeface="Montserrat"/>
                <a:sym typeface="Montserrat"/>
              </a:defRPr>
            </a:lvl5pPr>
            <a:lvl6pPr indent="-304800" lvl="5" marL="2743200" rtl="0">
              <a:spcBef>
                <a:spcPts val="1600"/>
              </a:spcBef>
              <a:spcAft>
                <a:spcPts val="0"/>
              </a:spcAft>
              <a:buSzPts val="1200"/>
              <a:buFont typeface="Montserrat"/>
              <a:buChar char="■"/>
              <a:defRPr sz="1200">
                <a:latin typeface="Montserrat"/>
                <a:ea typeface="Montserrat"/>
                <a:cs typeface="Montserrat"/>
                <a:sym typeface="Montserrat"/>
              </a:defRPr>
            </a:lvl6pPr>
            <a:lvl7pPr indent="-304800" lvl="6" marL="3200400" rtl="0">
              <a:spcBef>
                <a:spcPts val="1600"/>
              </a:spcBef>
              <a:spcAft>
                <a:spcPts val="0"/>
              </a:spcAft>
              <a:buSzPts val="1200"/>
              <a:buFont typeface="Montserrat"/>
              <a:buChar char="●"/>
              <a:defRPr sz="1200">
                <a:latin typeface="Montserrat"/>
                <a:ea typeface="Montserrat"/>
                <a:cs typeface="Montserrat"/>
                <a:sym typeface="Montserrat"/>
              </a:defRPr>
            </a:lvl7pPr>
            <a:lvl8pPr indent="-304800" lvl="7" marL="3657600" rtl="0">
              <a:spcBef>
                <a:spcPts val="1600"/>
              </a:spcBef>
              <a:spcAft>
                <a:spcPts val="0"/>
              </a:spcAft>
              <a:buSzPts val="1200"/>
              <a:buFont typeface="Montserrat"/>
              <a:buChar char="○"/>
              <a:defRPr sz="1200">
                <a:latin typeface="Montserrat"/>
                <a:ea typeface="Montserrat"/>
                <a:cs typeface="Montserrat"/>
                <a:sym typeface="Montserrat"/>
              </a:defRPr>
            </a:lvl8pPr>
            <a:lvl9pPr indent="-304800" lvl="8" marL="4114800" rtl="0">
              <a:spcBef>
                <a:spcPts val="1600"/>
              </a:spcBef>
              <a:spcAft>
                <a:spcPts val="1600"/>
              </a:spcAft>
              <a:buSzPts val="1200"/>
              <a:buFont typeface="Montserrat"/>
              <a:buChar char="■"/>
              <a:defRPr sz="1200">
                <a:latin typeface="Montserrat"/>
                <a:ea typeface="Montserrat"/>
                <a:cs typeface="Montserrat"/>
                <a:sym typeface="Montserrat"/>
              </a:defRPr>
            </a:lvl9pPr>
          </a:lstStyle>
          <a:p/>
        </p:txBody>
      </p:sp>
      <p:sp>
        <p:nvSpPr>
          <p:cNvPr id="137" name="Google Shape;137;p2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8" name="Google Shape;138;p26"/>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FFF92D"/>
        </a:solidFill>
      </p:bgPr>
    </p:bg>
    <p:spTree>
      <p:nvGrpSpPr>
        <p:cNvPr id="139" name="Shape 139"/>
        <p:cNvGrpSpPr/>
        <p:nvPr/>
      </p:nvGrpSpPr>
      <p:grpSpPr>
        <a:xfrm>
          <a:off x="0" y="0"/>
          <a:ext cx="0" cy="0"/>
          <a:chOff x="0" y="0"/>
          <a:chExt cx="0" cy="0"/>
        </a:xfrm>
      </p:grpSpPr>
      <p:sp>
        <p:nvSpPr>
          <p:cNvPr id="140" name="Google Shape;140;p27"/>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7F"/>
              </a:solidFill>
            </a:endParaRPr>
          </a:p>
        </p:txBody>
      </p:sp>
      <p:sp>
        <p:nvSpPr>
          <p:cNvPr id="141" name="Google Shape;141;p27"/>
          <p:cNvSpPr txBox="1"/>
          <p:nvPr>
            <p:ph type="title"/>
          </p:nvPr>
        </p:nvSpPr>
        <p:spPr>
          <a:xfrm>
            <a:off x="871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142" name="Google Shape;142;p2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43" name="Google Shape;143;p27"/>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MAIN_POINT_2">
    <p:bg>
      <p:bgPr>
        <a:solidFill>
          <a:srgbClr val="FFF92D"/>
        </a:solidFill>
      </p:bgPr>
    </p:bg>
    <p:spTree>
      <p:nvGrpSpPr>
        <p:cNvPr id="144" name="Shape 144"/>
        <p:cNvGrpSpPr/>
        <p:nvPr/>
      </p:nvGrpSpPr>
      <p:grpSpPr>
        <a:xfrm>
          <a:off x="0" y="0"/>
          <a:ext cx="0" cy="0"/>
          <a:chOff x="0" y="0"/>
          <a:chExt cx="0" cy="0"/>
        </a:xfrm>
      </p:grpSpPr>
      <p:sp>
        <p:nvSpPr>
          <p:cNvPr id="145" name="Google Shape;145;p2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146" name="Google Shape;146;p2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47" name="Google Shape;147;p28"/>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1">
  <p:cSld name="MAIN_POINT_2_1">
    <p:bg>
      <p:bgPr>
        <a:solidFill>
          <a:srgbClr val="A3F9ED"/>
        </a:solidFill>
      </p:bgPr>
    </p:bg>
    <p:spTree>
      <p:nvGrpSpPr>
        <p:cNvPr id="148" name="Shape 148"/>
        <p:cNvGrpSpPr/>
        <p:nvPr/>
      </p:nvGrpSpPr>
      <p:grpSpPr>
        <a:xfrm>
          <a:off x="0" y="0"/>
          <a:ext cx="0" cy="0"/>
          <a:chOff x="0" y="0"/>
          <a:chExt cx="0" cy="0"/>
        </a:xfrm>
      </p:grpSpPr>
      <p:sp>
        <p:nvSpPr>
          <p:cNvPr id="149" name="Google Shape;149;p29"/>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150" name="Google Shape;150;p2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51" name="Google Shape;151;p29"/>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rgbClr val="A3F9ED"/>
        </a:solidFill>
      </p:bgPr>
    </p:bg>
    <p:spTree>
      <p:nvGrpSpPr>
        <p:cNvPr id="152" name="Shape 152"/>
        <p:cNvGrpSpPr/>
        <p:nvPr/>
      </p:nvGrpSpPr>
      <p:grpSpPr>
        <a:xfrm>
          <a:off x="0" y="0"/>
          <a:ext cx="0" cy="0"/>
          <a:chOff x="0" y="0"/>
          <a:chExt cx="0" cy="0"/>
        </a:xfrm>
      </p:grpSpPr>
      <p:sp>
        <p:nvSpPr>
          <p:cNvPr id="153" name="Google Shape;153;p30"/>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7F"/>
              </a:solidFill>
            </a:endParaRPr>
          </a:p>
        </p:txBody>
      </p:sp>
      <p:sp>
        <p:nvSpPr>
          <p:cNvPr id="154" name="Google Shape;154;p30"/>
          <p:cNvSpPr txBox="1"/>
          <p:nvPr>
            <p:ph type="title"/>
          </p:nvPr>
        </p:nvSpPr>
        <p:spPr>
          <a:xfrm>
            <a:off x="871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155" name="Google Shape;155;p3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56" name="Google Shape;156;p30"/>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_POINT_1_1">
    <p:bg>
      <p:bgPr>
        <a:solidFill>
          <a:srgbClr val="FF007F"/>
        </a:solidFill>
      </p:bgPr>
    </p:bg>
    <p:spTree>
      <p:nvGrpSpPr>
        <p:cNvPr id="157" name="Shape 157"/>
        <p:cNvGrpSpPr/>
        <p:nvPr/>
      </p:nvGrpSpPr>
      <p:grpSpPr>
        <a:xfrm>
          <a:off x="0" y="0"/>
          <a:ext cx="0" cy="0"/>
          <a:chOff x="0" y="0"/>
          <a:chExt cx="0" cy="0"/>
        </a:xfrm>
      </p:grpSpPr>
      <p:sp>
        <p:nvSpPr>
          <p:cNvPr id="158" name="Google Shape;158;p31"/>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7F"/>
              </a:solidFill>
            </a:endParaRPr>
          </a:p>
        </p:txBody>
      </p:sp>
      <p:sp>
        <p:nvSpPr>
          <p:cNvPr id="159" name="Google Shape;159;p31"/>
          <p:cNvSpPr txBox="1"/>
          <p:nvPr>
            <p:ph type="title"/>
          </p:nvPr>
        </p:nvSpPr>
        <p:spPr>
          <a:xfrm>
            <a:off x="871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160" name="Google Shape;160;p3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61" name="Google Shape;161;p31"/>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EC5E6"/>
        </a:solidFill>
      </p:bgPr>
    </p:bg>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b="1"/>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p:txBody>
      </p:sp>
      <p:sp>
        <p:nvSpPr>
          <p:cNvPr id="21" name="Google Shape;21;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FF007F"/>
              </a:buClr>
              <a:buSzPts val="1800"/>
              <a:buFont typeface="Montserrat"/>
              <a:buChar char="●"/>
              <a:defRPr>
                <a:solidFill>
                  <a:srgbClr val="FF007F"/>
                </a:solidFill>
                <a:latin typeface="Montserrat"/>
                <a:ea typeface="Montserrat"/>
                <a:cs typeface="Montserrat"/>
                <a:sym typeface="Montserrat"/>
              </a:defRPr>
            </a:lvl1pPr>
            <a:lvl2pPr indent="-317500" lvl="1" marL="9144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2pPr>
            <a:lvl3pPr indent="-317500" lvl="2" marL="13716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3pPr>
            <a:lvl4pPr indent="-317500" lvl="3" marL="18288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4pPr>
            <a:lvl5pPr indent="-317500" lvl="4" marL="22860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5pPr>
            <a:lvl6pPr indent="-317500" lvl="5" marL="27432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6pPr>
            <a:lvl7pPr indent="-317500" lvl="6" marL="32004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7pPr>
            <a:lvl8pPr indent="-317500" lvl="7" marL="3657600" rtl="0">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8pPr>
            <a:lvl9pPr indent="-317500" lvl="8" marL="4114800" rtl="0">
              <a:spcBef>
                <a:spcPts val="1600"/>
              </a:spcBef>
              <a:spcAft>
                <a:spcPts val="1600"/>
              </a:spcAft>
              <a:buClr>
                <a:srgbClr val="FF007F"/>
              </a:buClr>
              <a:buSzPts val="1400"/>
              <a:buFont typeface="Montserrat"/>
              <a:buChar char="■"/>
              <a:defRPr>
                <a:solidFill>
                  <a:srgbClr val="FF007F"/>
                </a:solidFill>
                <a:latin typeface="Montserrat"/>
                <a:ea typeface="Montserrat"/>
                <a:cs typeface="Montserrat"/>
                <a:sym typeface="Montserrat"/>
              </a:defRPr>
            </a:lvl9pPr>
          </a:lstStyle>
          <a:p/>
        </p:txBody>
      </p:sp>
      <p:sp>
        <p:nvSpPr>
          <p:cNvPr id="22" name="Google Shape;22;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4"/>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3EC5E6"/>
        </a:solidFill>
      </p:bgPr>
    </p:bg>
    <p:spTree>
      <p:nvGrpSpPr>
        <p:cNvPr id="162" name="Shape 162"/>
        <p:cNvGrpSpPr/>
        <p:nvPr/>
      </p:nvGrpSpPr>
      <p:grpSpPr>
        <a:xfrm>
          <a:off x="0" y="0"/>
          <a:ext cx="0" cy="0"/>
          <a:chOff x="0" y="0"/>
          <a:chExt cx="0" cy="0"/>
        </a:xfrm>
      </p:grpSpPr>
      <p:sp>
        <p:nvSpPr>
          <p:cNvPr id="163" name="Google Shape;163;p32"/>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1pPr>
            <a:lvl2pPr lvl="1"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2pPr>
            <a:lvl3pPr lvl="2"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3pPr>
            <a:lvl4pPr lvl="3"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4pPr>
            <a:lvl5pPr lvl="4"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5pPr>
            <a:lvl6pPr lvl="5"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6pPr>
            <a:lvl7pPr lvl="6"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7pPr>
            <a:lvl8pPr lvl="7"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8pPr>
            <a:lvl9pPr lvl="8" rtl="0" algn="ctr">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9pPr>
          </a:lstStyle>
          <a:p/>
        </p:txBody>
      </p:sp>
      <p:sp>
        <p:nvSpPr>
          <p:cNvPr id="165" name="Google Shape;165;p32"/>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007F"/>
              </a:buClr>
              <a:buSzPts val="2100"/>
              <a:buFont typeface="Montserrat"/>
              <a:buNone/>
              <a:defRPr sz="2100">
                <a:solidFill>
                  <a:srgbClr val="FF007F"/>
                </a:solidFill>
                <a:latin typeface="Montserrat"/>
                <a:ea typeface="Montserrat"/>
                <a:cs typeface="Montserrat"/>
                <a:sym typeface="Montserrat"/>
              </a:defRPr>
            </a:lvl1pPr>
            <a:lvl2pPr lvl="1" rtl="0" algn="ctr">
              <a:lnSpc>
                <a:spcPct val="100000"/>
              </a:lnSpc>
              <a:spcBef>
                <a:spcPts val="0"/>
              </a:spcBef>
              <a:spcAft>
                <a:spcPts val="0"/>
              </a:spcAft>
              <a:buClr>
                <a:srgbClr val="FF007F"/>
              </a:buClr>
              <a:buSzPts val="2100"/>
              <a:buNone/>
              <a:defRPr sz="2100">
                <a:solidFill>
                  <a:srgbClr val="FF007F"/>
                </a:solidFill>
              </a:defRPr>
            </a:lvl2pPr>
            <a:lvl3pPr lvl="2" rtl="0" algn="ctr">
              <a:lnSpc>
                <a:spcPct val="100000"/>
              </a:lnSpc>
              <a:spcBef>
                <a:spcPts val="0"/>
              </a:spcBef>
              <a:spcAft>
                <a:spcPts val="0"/>
              </a:spcAft>
              <a:buClr>
                <a:srgbClr val="FF007F"/>
              </a:buClr>
              <a:buSzPts val="2100"/>
              <a:buNone/>
              <a:defRPr sz="2100">
                <a:solidFill>
                  <a:srgbClr val="FF007F"/>
                </a:solidFill>
              </a:defRPr>
            </a:lvl3pPr>
            <a:lvl4pPr lvl="3" rtl="0" algn="ctr">
              <a:lnSpc>
                <a:spcPct val="100000"/>
              </a:lnSpc>
              <a:spcBef>
                <a:spcPts val="0"/>
              </a:spcBef>
              <a:spcAft>
                <a:spcPts val="0"/>
              </a:spcAft>
              <a:buClr>
                <a:srgbClr val="FF007F"/>
              </a:buClr>
              <a:buSzPts val="2100"/>
              <a:buNone/>
              <a:defRPr sz="2100">
                <a:solidFill>
                  <a:srgbClr val="FF007F"/>
                </a:solidFill>
              </a:defRPr>
            </a:lvl4pPr>
            <a:lvl5pPr lvl="4" rtl="0" algn="ctr">
              <a:lnSpc>
                <a:spcPct val="100000"/>
              </a:lnSpc>
              <a:spcBef>
                <a:spcPts val="0"/>
              </a:spcBef>
              <a:spcAft>
                <a:spcPts val="0"/>
              </a:spcAft>
              <a:buClr>
                <a:srgbClr val="FF007F"/>
              </a:buClr>
              <a:buSzPts val="2100"/>
              <a:buNone/>
              <a:defRPr sz="2100">
                <a:solidFill>
                  <a:srgbClr val="FF007F"/>
                </a:solidFill>
              </a:defRPr>
            </a:lvl5pPr>
            <a:lvl6pPr lvl="5" rtl="0" algn="ctr">
              <a:lnSpc>
                <a:spcPct val="100000"/>
              </a:lnSpc>
              <a:spcBef>
                <a:spcPts val="0"/>
              </a:spcBef>
              <a:spcAft>
                <a:spcPts val="0"/>
              </a:spcAft>
              <a:buClr>
                <a:srgbClr val="FF007F"/>
              </a:buClr>
              <a:buSzPts val="2100"/>
              <a:buNone/>
              <a:defRPr sz="2100">
                <a:solidFill>
                  <a:srgbClr val="FF007F"/>
                </a:solidFill>
              </a:defRPr>
            </a:lvl6pPr>
            <a:lvl7pPr lvl="6" rtl="0" algn="ctr">
              <a:lnSpc>
                <a:spcPct val="100000"/>
              </a:lnSpc>
              <a:spcBef>
                <a:spcPts val="0"/>
              </a:spcBef>
              <a:spcAft>
                <a:spcPts val="0"/>
              </a:spcAft>
              <a:buClr>
                <a:srgbClr val="FF007F"/>
              </a:buClr>
              <a:buSzPts val="2100"/>
              <a:buNone/>
              <a:defRPr sz="2100">
                <a:solidFill>
                  <a:srgbClr val="FF007F"/>
                </a:solidFill>
              </a:defRPr>
            </a:lvl7pPr>
            <a:lvl8pPr lvl="7" rtl="0" algn="ctr">
              <a:lnSpc>
                <a:spcPct val="100000"/>
              </a:lnSpc>
              <a:spcBef>
                <a:spcPts val="0"/>
              </a:spcBef>
              <a:spcAft>
                <a:spcPts val="0"/>
              </a:spcAft>
              <a:buClr>
                <a:srgbClr val="FF007F"/>
              </a:buClr>
              <a:buSzPts val="2100"/>
              <a:buNone/>
              <a:defRPr sz="2100">
                <a:solidFill>
                  <a:srgbClr val="FF007F"/>
                </a:solidFill>
              </a:defRPr>
            </a:lvl8pPr>
            <a:lvl9pPr lvl="8" rtl="0" algn="ctr">
              <a:lnSpc>
                <a:spcPct val="100000"/>
              </a:lnSpc>
              <a:spcBef>
                <a:spcPts val="0"/>
              </a:spcBef>
              <a:spcAft>
                <a:spcPts val="0"/>
              </a:spcAft>
              <a:buClr>
                <a:srgbClr val="FF007F"/>
              </a:buClr>
              <a:buSzPts val="2100"/>
              <a:buNone/>
              <a:defRPr sz="2100">
                <a:solidFill>
                  <a:srgbClr val="FF007F"/>
                </a:solidFill>
              </a:defRPr>
            </a:lvl9pPr>
          </a:lstStyle>
          <a:p/>
        </p:txBody>
      </p:sp>
      <p:sp>
        <p:nvSpPr>
          <p:cNvPr id="166" name="Google Shape;166;p3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Font typeface="Montserrat"/>
              <a:buChar char="●"/>
              <a:defRPr>
                <a:latin typeface="Montserrat"/>
                <a:ea typeface="Montserrat"/>
                <a:cs typeface="Montserrat"/>
                <a:sym typeface="Montserrat"/>
              </a:defRPr>
            </a:lvl1pPr>
            <a:lvl2pPr indent="-317500" lvl="1" marL="914400" rtl="0">
              <a:spcBef>
                <a:spcPts val="1600"/>
              </a:spcBef>
              <a:spcAft>
                <a:spcPts val="0"/>
              </a:spcAft>
              <a:buSzPts val="1400"/>
              <a:buFont typeface="Montserrat"/>
              <a:buChar char="○"/>
              <a:defRPr>
                <a:latin typeface="Montserrat"/>
                <a:ea typeface="Montserrat"/>
                <a:cs typeface="Montserrat"/>
                <a:sym typeface="Montserrat"/>
              </a:defRPr>
            </a:lvl2pPr>
            <a:lvl3pPr indent="-317500" lvl="2" marL="1371600" rtl="0">
              <a:spcBef>
                <a:spcPts val="1600"/>
              </a:spcBef>
              <a:spcAft>
                <a:spcPts val="0"/>
              </a:spcAft>
              <a:buSzPts val="1400"/>
              <a:buFont typeface="Montserrat"/>
              <a:buChar char="■"/>
              <a:defRPr>
                <a:latin typeface="Montserrat"/>
                <a:ea typeface="Montserrat"/>
                <a:cs typeface="Montserrat"/>
                <a:sym typeface="Montserrat"/>
              </a:defRPr>
            </a:lvl3pPr>
            <a:lvl4pPr indent="-317500" lvl="3" marL="1828800" rtl="0">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spcBef>
                <a:spcPts val="1600"/>
              </a:spcBef>
              <a:spcAft>
                <a:spcPts val="1600"/>
              </a:spcAft>
              <a:buSzPts val="1400"/>
              <a:buFont typeface="Montserrat"/>
              <a:buChar char="■"/>
              <a:defRPr>
                <a:latin typeface="Montserrat"/>
                <a:ea typeface="Montserrat"/>
                <a:cs typeface="Montserrat"/>
                <a:sym typeface="Montserrat"/>
              </a:defRPr>
            </a:lvl9pPr>
          </a:lstStyle>
          <a:p/>
        </p:txBody>
      </p:sp>
      <p:sp>
        <p:nvSpPr>
          <p:cNvPr id="167" name="Google Shape;167;p3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68" name="Google Shape;168;p32"/>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3EC5E6"/>
        </a:solidFill>
      </p:bgPr>
    </p:bg>
    <p:spTree>
      <p:nvGrpSpPr>
        <p:cNvPr id="169" name="Shape 169"/>
        <p:cNvGrpSpPr/>
        <p:nvPr/>
      </p:nvGrpSpPr>
      <p:grpSpPr>
        <a:xfrm>
          <a:off x="0" y="0"/>
          <a:ext cx="0" cy="0"/>
          <a:chOff x="0" y="0"/>
          <a:chExt cx="0" cy="0"/>
        </a:xfrm>
      </p:grpSpPr>
      <p:sp>
        <p:nvSpPr>
          <p:cNvPr id="170" name="Google Shape;170;p33"/>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3"/>
          <p:cNvSpPr txBox="1"/>
          <p:nvPr>
            <p:ph idx="1" type="body"/>
          </p:nvPr>
        </p:nvSpPr>
        <p:spPr>
          <a:xfrm>
            <a:off x="57150" y="4696825"/>
            <a:ext cx="8382000" cy="446700"/>
          </a:xfrm>
          <a:prstGeom prst="rect">
            <a:avLst/>
          </a:prstGeom>
          <a:ln>
            <a:noFill/>
          </a:ln>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200"/>
              <a:buNone/>
              <a:defRPr b="1" sz="1200"/>
            </a:lvl1pPr>
          </a:lstStyle>
          <a:p/>
        </p:txBody>
      </p:sp>
      <p:sp>
        <p:nvSpPr>
          <p:cNvPr id="172" name="Google Shape;172;p3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73" name="Google Shape;173;p33"/>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FFF92D"/>
        </a:solidFill>
      </p:bgPr>
    </p:bg>
    <p:spTree>
      <p:nvGrpSpPr>
        <p:cNvPr id="174" name="Shape 174"/>
        <p:cNvGrpSpPr/>
        <p:nvPr/>
      </p:nvGrpSpPr>
      <p:grpSpPr>
        <a:xfrm>
          <a:off x="0" y="0"/>
          <a:ext cx="0" cy="0"/>
          <a:chOff x="0" y="0"/>
          <a:chExt cx="0" cy="0"/>
        </a:xfrm>
      </p:grpSpPr>
      <p:sp>
        <p:nvSpPr>
          <p:cNvPr id="175" name="Google Shape;175;p34"/>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7F"/>
              </a:solidFill>
            </a:endParaRPr>
          </a:p>
        </p:txBody>
      </p:sp>
      <p:sp>
        <p:nvSpPr>
          <p:cNvPr id="176" name="Google Shape;176;p34"/>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1pPr>
            <a:lvl2pPr lvl="1"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2pPr>
            <a:lvl3pPr lvl="2"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3pPr>
            <a:lvl4pPr lvl="3"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4pPr>
            <a:lvl5pPr lvl="4"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5pPr>
            <a:lvl6pPr lvl="5"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6pPr>
            <a:lvl7pPr lvl="6"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7pPr>
            <a:lvl8pPr lvl="7"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8pPr>
            <a:lvl9pPr lvl="8"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9pPr>
          </a:lstStyle>
          <a:p>
            <a:r>
              <a:t>xx%</a:t>
            </a:r>
          </a:p>
        </p:txBody>
      </p:sp>
      <p:sp>
        <p:nvSpPr>
          <p:cNvPr id="177" name="Google Shape;177;p3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8" name="Google Shape;178;p34"/>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
        <p:nvSpPr>
          <p:cNvPr id="179" name="Google Shape;179;p34"/>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rgbClr val="FF007F"/>
              </a:buClr>
              <a:buSzPts val="1800"/>
              <a:buChar char="●"/>
              <a:defRPr>
                <a:solidFill>
                  <a:srgbClr val="FF007F"/>
                </a:solidFill>
              </a:defRPr>
            </a:lvl1pPr>
            <a:lvl2pPr indent="-317500" lvl="1" marL="914400" rtl="0" algn="ctr">
              <a:spcBef>
                <a:spcPts val="1600"/>
              </a:spcBef>
              <a:spcAft>
                <a:spcPts val="0"/>
              </a:spcAft>
              <a:buClr>
                <a:srgbClr val="FF007F"/>
              </a:buClr>
              <a:buSzPts val="1400"/>
              <a:buChar char="○"/>
              <a:defRPr>
                <a:solidFill>
                  <a:srgbClr val="FF007F"/>
                </a:solidFill>
              </a:defRPr>
            </a:lvl2pPr>
            <a:lvl3pPr indent="-317500" lvl="2" marL="1371600" rtl="0" algn="ctr">
              <a:spcBef>
                <a:spcPts val="1600"/>
              </a:spcBef>
              <a:spcAft>
                <a:spcPts val="0"/>
              </a:spcAft>
              <a:buClr>
                <a:srgbClr val="FF007F"/>
              </a:buClr>
              <a:buSzPts val="1400"/>
              <a:buChar char="■"/>
              <a:defRPr>
                <a:solidFill>
                  <a:srgbClr val="FF007F"/>
                </a:solidFill>
              </a:defRPr>
            </a:lvl3pPr>
            <a:lvl4pPr indent="-317500" lvl="3" marL="1828800" rtl="0" algn="ctr">
              <a:spcBef>
                <a:spcPts val="1600"/>
              </a:spcBef>
              <a:spcAft>
                <a:spcPts val="0"/>
              </a:spcAft>
              <a:buClr>
                <a:srgbClr val="FF007F"/>
              </a:buClr>
              <a:buSzPts val="1400"/>
              <a:buChar char="●"/>
              <a:defRPr>
                <a:solidFill>
                  <a:srgbClr val="FF007F"/>
                </a:solidFill>
              </a:defRPr>
            </a:lvl4pPr>
            <a:lvl5pPr indent="-317500" lvl="4" marL="2286000" rtl="0" algn="ctr">
              <a:spcBef>
                <a:spcPts val="1600"/>
              </a:spcBef>
              <a:spcAft>
                <a:spcPts val="0"/>
              </a:spcAft>
              <a:buClr>
                <a:srgbClr val="FF007F"/>
              </a:buClr>
              <a:buSzPts val="1400"/>
              <a:buChar char="○"/>
              <a:defRPr>
                <a:solidFill>
                  <a:srgbClr val="FF007F"/>
                </a:solidFill>
              </a:defRPr>
            </a:lvl5pPr>
            <a:lvl6pPr indent="-317500" lvl="5" marL="2743200" rtl="0" algn="ctr">
              <a:spcBef>
                <a:spcPts val="1600"/>
              </a:spcBef>
              <a:spcAft>
                <a:spcPts val="0"/>
              </a:spcAft>
              <a:buClr>
                <a:srgbClr val="FF007F"/>
              </a:buClr>
              <a:buSzPts val="1400"/>
              <a:buChar char="■"/>
              <a:defRPr>
                <a:solidFill>
                  <a:srgbClr val="FF007F"/>
                </a:solidFill>
              </a:defRPr>
            </a:lvl6pPr>
            <a:lvl7pPr indent="-317500" lvl="6" marL="3200400" rtl="0" algn="ctr">
              <a:spcBef>
                <a:spcPts val="1600"/>
              </a:spcBef>
              <a:spcAft>
                <a:spcPts val="0"/>
              </a:spcAft>
              <a:buClr>
                <a:srgbClr val="FF007F"/>
              </a:buClr>
              <a:buSzPts val="1400"/>
              <a:buChar char="●"/>
              <a:defRPr>
                <a:solidFill>
                  <a:srgbClr val="FF007F"/>
                </a:solidFill>
              </a:defRPr>
            </a:lvl7pPr>
            <a:lvl8pPr indent="-317500" lvl="7" marL="3657600" rtl="0" algn="ctr">
              <a:spcBef>
                <a:spcPts val="1600"/>
              </a:spcBef>
              <a:spcAft>
                <a:spcPts val="0"/>
              </a:spcAft>
              <a:buClr>
                <a:srgbClr val="FF007F"/>
              </a:buClr>
              <a:buSzPts val="1400"/>
              <a:buChar char="○"/>
              <a:defRPr>
                <a:solidFill>
                  <a:srgbClr val="FF007F"/>
                </a:solidFill>
              </a:defRPr>
            </a:lvl8pPr>
            <a:lvl9pPr indent="-317500" lvl="8" marL="4114800" rtl="0" algn="ctr">
              <a:spcBef>
                <a:spcPts val="1600"/>
              </a:spcBef>
              <a:spcAft>
                <a:spcPts val="1600"/>
              </a:spcAft>
              <a:buClr>
                <a:srgbClr val="FF007F"/>
              </a:buClr>
              <a:buSzPts val="1400"/>
              <a:buChar char="■"/>
              <a:defRPr>
                <a:solidFill>
                  <a:srgbClr val="FF007F"/>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solidFill>
          <a:srgbClr val="A3F9ED"/>
        </a:solidFill>
      </p:bgPr>
    </p:bg>
    <p:spTree>
      <p:nvGrpSpPr>
        <p:cNvPr id="180" name="Shape 180"/>
        <p:cNvGrpSpPr/>
        <p:nvPr/>
      </p:nvGrpSpPr>
      <p:grpSpPr>
        <a:xfrm>
          <a:off x="0" y="0"/>
          <a:ext cx="0" cy="0"/>
          <a:chOff x="0" y="0"/>
          <a:chExt cx="0" cy="0"/>
        </a:xfrm>
      </p:grpSpPr>
      <p:sp>
        <p:nvSpPr>
          <p:cNvPr id="181" name="Google Shape;181;p35"/>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7F"/>
              </a:solidFill>
            </a:endParaRPr>
          </a:p>
        </p:txBody>
      </p:sp>
      <p:sp>
        <p:nvSpPr>
          <p:cNvPr id="182" name="Google Shape;182;p35"/>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1pPr>
            <a:lvl2pPr lvl="1"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2pPr>
            <a:lvl3pPr lvl="2"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3pPr>
            <a:lvl4pPr lvl="3"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4pPr>
            <a:lvl5pPr lvl="4"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5pPr>
            <a:lvl6pPr lvl="5"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6pPr>
            <a:lvl7pPr lvl="6"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7pPr>
            <a:lvl8pPr lvl="7"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8pPr>
            <a:lvl9pPr lvl="8" rtl="0" algn="ctr">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9pPr>
          </a:lstStyle>
          <a:p>
            <a:r>
              <a:t>xx%</a:t>
            </a:r>
          </a:p>
        </p:txBody>
      </p:sp>
      <p:sp>
        <p:nvSpPr>
          <p:cNvPr id="183" name="Google Shape;183;p3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4" name="Google Shape;184;p35"/>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
        <p:nvSpPr>
          <p:cNvPr id="185" name="Google Shape;185;p35"/>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rgbClr val="FF007F"/>
              </a:buClr>
              <a:buSzPts val="1800"/>
              <a:buChar char="●"/>
              <a:defRPr>
                <a:solidFill>
                  <a:srgbClr val="FF007F"/>
                </a:solidFill>
              </a:defRPr>
            </a:lvl1pPr>
            <a:lvl2pPr indent="-317500" lvl="1" marL="914400" rtl="0" algn="ctr">
              <a:spcBef>
                <a:spcPts val="1600"/>
              </a:spcBef>
              <a:spcAft>
                <a:spcPts val="0"/>
              </a:spcAft>
              <a:buClr>
                <a:srgbClr val="FF007F"/>
              </a:buClr>
              <a:buSzPts val="1400"/>
              <a:buChar char="○"/>
              <a:defRPr>
                <a:solidFill>
                  <a:srgbClr val="FF007F"/>
                </a:solidFill>
              </a:defRPr>
            </a:lvl2pPr>
            <a:lvl3pPr indent="-317500" lvl="2" marL="1371600" rtl="0" algn="ctr">
              <a:spcBef>
                <a:spcPts val="1600"/>
              </a:spcBef>
              <a:spcAft>
                <a:spcPts val="0"/>
              </a:spcAft>
              <a:buClr>
                <a:srgbClr val="FF007F"/>
              </a:buClr>
              <a:buSzPts val="1400"/>
              <a:buChar char="■"/>
              <a:defRPr>
                <a:solidFill>
                  <a:srgbClr val="FF007F"/>
                </a:solidFill>
              </a:defRPr>
            </a:lvl3pPr>
            <a:lvl4pPr indent="-317500" lvl="3" marL="1828800" rtl="0" algn="ctr">
              <a:spcBef>
                <a:spcPts val="1600"/>
              </a:spcBef>
              <a:spcAft>
                <a:spcPts val="0"/>
              </a:spcAft>
              <a:buClr>
                <a:srgbClr val="FF007F"/>
              </a:buClr>
              <a:buSzPts val="1400"/>
              <a:buChar char="●"/>
              <a:defRPr>
                <a:solidFill>
                  <a:srgbClr val="FF007F"/>
                </a:solidFill>
              </a:defRPr>
            </a:lvl4pPr>
            <a:lvl5pPr indent="-317500" lvl="4" marL="2286000" rtl="0" algn="ctr">
              <a:spcBef>
                <a:spcPts val="1600"/>
              </a:spcBef>
              <a:spcAft>
                <a:spcPts val="0"/>
              </a:spcAft>
              <a:buClr>
                <a:srgbClr val="FF007F"/>
              </a:buClr>
              <a:buSzPts val="1400"/>
              <a:buChar char="○"/>
              <a:defRPr>
                <a:solidFill>
                  <a:srgbClr val="FF007F"/>
                </a:solidFill>
              </a:defRPr>
            </a:lvl5pPr>
            <a:lvl6pPr indent="-317500" lvl="5" marL="2743200" rtl="0" algn="ctr">
              <a:spcBef>
                <a:spcPts val="1600"/>
              </a:spcBef>
              <a:spcAft>
                <a:spcPts val="0"/>
              </a:spcAft>
              <a:buClr>
                <a:srgbClr val="FF007F"/>
              </a:buClr>
              <a:buSzPts val="1400"/>
              <a:buChar char="■"/>
              <a:defRPr>
                <a:solidFill>
                  <a:srgbClr val="FF007F"/>
                </a:solidFill>
              </a:defRPr>
            </a:lvl6pPr>
            <a:lvl7pPr indent="-317500" lvl="6" marL="3200400" rtl="0" algn="ctr">
              <a:spcBef>
                <a:spcPts val="1600"/>
              </a:spcBef>
              <a:spcAft>
                <a:spcPts val="0"/>
              </a:spcAft>
              <a:buClr>
                <a:srgbClr val="FF007F"/>
              </a:buClr>
              <a:buSzPts val="1400"/>
              <a:buChar char="●"/>
              <a:defRPr>
                <a:solidFill>
                  <a:srgbClr val="FF007F"/>
                </a:solidFill>
              </a:defRPr>
            </a:lvl7pPr>
            <a:lvl8pPr indent="-317500" lvl="7" marL="3657600" rtl="0" algn="ctr">
              <a:spcBef>
                <a:spcPts val="1600"/>
              </a:spcBef>
              <a:spcAft>
                <a:spcPts val="0"/>
              </a:spcAft>
              <a:buClr>
                <a:srgbClr val="FF007F"/>
              </a:buClr>
              <a:buSzPts val="1400"/>
              <a:buChar char="○"/>
              <a:defRPr>
                <a:solidFill>
                  <a:srgbClr val="FF007F"/>
                </a:solidFill>
              </a:defRPr>
            </a:lvl8pPr>
            <a:lvl9pPr indent="-317500" lvl="8" marL="4114800" rtl="0" algn="ctr">
              <a:spcBef>
                <a:spcPts val="1600"/>
              </a:spcBef>
              <a:spcAft>
                <a:spcPts val="1600"/>
              </a:spcAft>
              <a:buClr>
                <a:srgbClr val="FF007F"/>
              </a:buClr>
              <a:buSzPts val="1400"/>
              <a:buChar char="■"/>
              <a:defRPr>
                <a:solidFill>
                  <a:srgbClr val="FF007F"/>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3EC5E6"/>
        </a:solidFill>
      </p:bgPr>
    </p:bg>
    <p:spTree>
      <p:nvGrpSpPr>
        <p:cNvPr id="186" name="Shape 186"/>
        <p:cNvGrpSpPr/>
        <p:nvPr/>
      </p:nvGrpSpPr>
      <p:grpSpPr>
        <a:xfrm>
          <a:off x="0" y="0"/>
          <a:ext cx="0" cy="0"/>
          <a:chOff x="0" y="0"/>
          <a:chExt cx="0" cy="0"/>
        </a:xfrm>
      </p:grpSpPr>
      <p:sp>
        <p:nvSpPr>
          <p:cNvPr id="187" name="Google Shape;187;p3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8" name="Google Shape;188;p36"/>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89" name="Shape 189"/>
        <p:cNvGrpSpPr/>
        <p:nvPr/>
      </p:nvGrpSpPr>
      <p:grpSpPr>
        <a:xfrm>
          <a:off x="0" y="0"/>
          <a:ext cx="0" cy="0"/>
          <a:chOff x="0" y="0"/>
          <a:chExt cx="0" cy="0"/>
        </a:xfrm>
      </p:grpSpPr>
      <p:sp>
        <p:nvSpPr>
          <p:cNvPr id="190" name="Google Shape;190;p37"/>
          <p:cNvSpPr/>
          <p:nvPr/>
        </p:nvSpPr>
        <p:spPr>
          <a:xfrm flipH="1">
            <a:off x="4632000" y="3631150"/>
            <a:ext cx="4512000" cy="15123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7"/>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92" name="Google Shape;192;p37"/>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pic>
        <p:nvPicPr>
          <p:cNvPr descr="TCF-Logo.png" id="193" name="Google Shape;193;p37"/>
          <p:cNvPicPr preferRelativeResize="0"/>
          <p:nvPr/>
        </p:nvPicPr>
        <p:blipFill>
          <a:blip r:embed="rId2">
            <a:alphaModFix/>
          </a:blip>
          <a:stretch>
            <a:fillRect/>
          </a:stretch>
        </p:blipFill>
        <p:spPr>
          <a:xfrm>
            <a:off x="6684075" y="4312250"/>
            <a:ext cx="2244351" cy="6620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94" name="Shape 194"/>
        <p:cNvGrpSpPr/>
        <p:nvPr/>
      </p:nvGrpSpPr>
      <p:grpSpPr>
        <a:xfrm>
          <a:off x="0" y="0"/>
          <a:ext cx="0" cy="0"/>
          <a:chOff x="0" y="0"/>
          <a:chExt cx="0" cy="0"/>
        </a:xfrm>
      </p:grpSpPr>
      <p:sp>
        <p:nvSpPr>
          <p:cNvPr id="195" name="Google Shape;195;p38"/>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96" name="Google Shape;196;p3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97" name="Google Shape;197;p38"/>
          <p:cNvSpPr/>
          <p:nvPr/>
        </p:nvSpPr>
        <p:spPr>
          <a:xfrm flipH="1">
            <a:off x="4632000" y="3631150"/>
            <a:ext cx="4512000" cy="15123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TCF-Logo.png" id="198" name="Google Shape;198;p38"/>
          <p:cNvPicPr preferRelativeResize="0"/>
          <p:nvPr/>
        </p:nvPicPr>
        <p:blipFill>
          <a:blip r:embed="rId2">
            <a:alphaModFix/>
          </a:blip>
          <a:stretch>
            <a:fillRect/>
          </a:stretch>
        </p:blipFill>
        <p:spPr>
          <a:xfrm>
            <a:off x="6684075" y="4312250"/>
            <a:ext cx="2244351" cy="6620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EC5E6"/>
        </a:solidFill>
      </p:bgPr>
    </p:bg>
    <p:spTree>
      <p:nvGrpSpPr>
        <p:cNvPr id="204" name="Shape 204"/>
        <p:cNvGrpSpPr/>
        <p:nvPr/>
      </p:nvGrpSpPr>
      <p:grpSpPr>
        <a:xfrm>
          <a:off x="0" y="0"/>
          <a:ext cx="0" cy="0"/>
          <a:chOff x="0" y="0"/>
          <a:chExt cx="0" cy="0"/>
        </a:xfrm>
      </p:grpSpPr>
      <p:sp>
        <p:nvSpPr>
          <p:cNvPr id="205" name="Google Shape;205;p40"/>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4800"/>
              <a:buFont typeface="Montserrat Black"/>
              <a:buNone/>
              <a:defRPr sz="4800">
                <a:latin typeface="Montserrat Black"/>
                <a:ea typeface="Montserrat Black"/>
                <a:cs typeface="Montserrat Black"/>
                <a:sym typeface="Montserrat Black"/>
              </a:defRPr>
            </a:lvl1pPr>
            <a:lvl2pPr lvl="1" rtl="0" algn="l">
              <a:lnSpc>
                <a:spcPct val="100000"/>
              </a:lnSpc>
              <a:spcBef>
                <a:spcPts val="0"/>
              </a:spcBef>
              <a:spcAft>
                <a:spcPts val="0"/>
              </a:spcAft>
              <a:buSzPts val="4800"/>
              <a:buFont typeface="Montserrat"/>
              <a:buNone/>
              <a:defRPr sz="4800">
                <a:latin typeface="Montserrat"/>
                <a:ea typeface="Montserrat"/>
                <a:cs typeface="Montserrat"/>
                <a:sym typeface="Montserrat"/>
              </a:defRPr>
            </a:lvl2pPr>
            <a:lvl3pPr lvl="2" rtl="0" algn="l">
              <a:lnSpc>
                <a:spcPct val="100000"/>
              </a:lnSpc>
              <a:spcBef>
                <a:spcPts val="0"/>
              </a:spcBef>
              <a:spcAft>
                <a:spcPts val="0"/>
              </a:spcAft>
              <a:buSzPts val="4800"/>
              <a:buFont typeface="Montserrat"/>
              <a:buNone/>
              <a:defRPr sz="4800">
                <a:latin typeface="Montserrat"/>
                <a:ea typeface="Montserrat"/>
                <a:cs typeface="Montserrat"/>
                <a:sym typeface="Montserrat"/>
              </a:defRPr>
            </a:lvl3pPr>
            <a:lvl4pPr lvl="3" rtl="0" algn="l">
              <a:lnSpc>
                <a:spcPct val="100000"/>
              </a:lnSpc>
              <a:spcBef>
                <a:spcPts val="0"/>
              </a:spcBef>
              <a:spcAft>
                <a:spcPts val="0"/>
              </a:spcAft>
              <a:buSzPts val="4800"/>
              <a:buFont typeface="Montserrat"/>
              <a:buNone/>
              <a:defRPr sz="4800">
                <a:latin typeface="Montserrat"/>
                <a:ea typeface="Montserrat"/>
                <a:cs typeface="Montserrat"/>
                <a:sym typeface="Montserrat"/>
              </a:defRPr>
            </a:lvl4pPr>
            <a:lvl5pPr lvl="4" rtl="0" algn="l">
              <a:lnSpc>
                <a:spcPct val="100000"/>
              </a:lnSpc>
              <a:spcBef>
                <a:spcPts val="0"/>
              </a:spcBef>
              <a:spcAft>
                <a:spcPts val="0"/>
              </a:spcAft>
              <a:buSzPts val="4800"/>
              <a:buFont typeface="Montserrat"/>
              <a:buNone/>
              <a:defRPr sz="4800">
                <a:latin typeface="Montserrat"/>
                <a:ea typeface="Montserrat"/>
                <a:cs typeface="Montserrat"/>
                <a:sym typeface="Montserrat"/>
              </a:defRPr>
            </a:lvl5pPr>
            <a:lvl6pPr lvl="5" rtl="0" algn="l">
              <a:lnSpc>
                <a:spcPct val="100000"/>
              </a:lnSpc>
              <a:spcBef>
                <a:spcPts val="0"/>
              </a:spcBef>
              <a:spcAft>
                <a:spcPts val="0"/>
              </a:spcAft>
              <a:buSzPts val="4800"/>
              <a:buFont typeface="Montserrat"/>
              <a:buNone/>
              <a:defRPr sz="4800">
                <a:latin typeface="Montserrat"/>
                <a:ea typeface="Montserrat"/>
                <a:cs typeface="Montserrat"/>
                <a:sym typeface="Montserrat"/>
              </a:defRPr>
            </a:lvl6pPr>
            <a:lvl7pPr lvl="6" rtl="0" algn="l">
              <a:lnSpc>
                <a:spcPct val="100000"/>
              </a:lnSpc>
              <a:spcBef>
                <a:spcPts val="0"/>
              </a:spcBef>
              <a:spcAft>
                <a:spcPts val="0"/>
              </a:spcAft>
              <a:buSzPts val="4800"/>
              <a:buFont typeface="Montserrat"/>
              <a:buNone/>
              <a:defRPr sz="4800">
                <a:latin typeface="Montserrat"/>
                <a:ea typeface="Montserrat"/>
                <a:cs typeface="Montserrat"/>
                <a:sym typeface="Montserrat"/>
              </a:defRPr>
            </a:lvl7pPr>
            <a:lvl8pPr lvl="7" rtl="0" algn="l">
              <a:lnSpc>
                <a:spcPct val="100000"/>
              </a:lnSpc>
              <a:spcBef>
                <a:spcPts val="0"/>
              </a:spcBef>
              <a:spcAft>
                <a:spcPts val="0"/>
              </a:spcAft>
              <a:buSzPts val="4800"/>
              <a:buFont typeface="Montserrat"/>
              <a:buNone/>
              <a:defRPr sz="4800">
                <a:latin typeface="Montserrat"/>
                <a:ea typeface="Montserrat"/>
                <a:cs typeface="Montserrat"/>
                <a:sym typeface="Montserrat"/>
              </a:defRPr>
            </a:lvl8pPr>
            <a:lvl9pPr lvl="8" rtl="0" algn="l">
              <a:lnSpc>
                <a:spcPct val="100000"/>
              </a:lnSpc>
              <a:spcBef>
                <a:spcPts val="0"/>
              </a:spcBef>
              <a:spcAft>
                <a:spcPts val="0"/>
              </a:spcAft>
              <a:buSzPts val="4800"/>
              <a:buFont typeface="Montserrat"/>
              <a:buNone/>
              <a:defRPr sz="4800">
                <a:latin typeface="Montserrat"/>
                <a:ea typeface="Montserrat"/>
                <a:cs typeface="Montserrat"/>
                <a:sym typeface="Montserrat"/>
              </a:defRPr>
            </a:lvl9pPr>
          </a:lstStyle>
          <a:p/>
        </p:txBody>
      </p:sp>
      <p:sp>
        <p:nvSpPr>
          <p:cNvPr id="206" name="Google Shape;206;p40"/>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b="1"/>
            </a:lvl1pPr>
            <a:lvl2pPr lvl="1" rtl="0" algn="l">
              <a:lnSpc>
                <a:spcPct val="100000"/>
              </a:lnSpc>
              <a:spcBef>
                <a:spcPts val="0"/>
              </a:spcBef>
              <a:spcAft>
                <a:spcPts val="0"/>
              </a:spcAft>
              <a:buSzPts val="1800"/>
              <a:buNone/>
              <a:defRPr b="1" sz="1800"/>
            </a:lvl2pPr>
            <a:lvl3pPr lvl="2" rtl="0" algn="l">
              <a:lnSpc>
                <a:spcPct val="100000"/>
              </a:lnSpc>
              <a:spcBef>
                <a:spcPts val="0"/>
              </a:spcBef>
              <a:spcAft>
                <a:spcPts val="0"/>
              </a:spcAft>
              <a:buSzPts val="1800"/>
              <a:buNone/>
              <a:defRPr b="1" sz="1800"/>
            </a:lvl3pPr>
            <a:lvl4pPr lvl="3" rtl="0" algn="l">
              <a:lnSpc>
                <a:spcPct val="100000"/>
              </a:lnSpc>
              <a:spcBef>
                <a:spcPts val="0"/>
              </a:spcBef>
              <a:spcAft>
                <a:spcPts val="0"/>
              </a:spcAft>
              <a:buSzPts val="1800"/>
              <a:buNone/>
              <a:defRPr b="1" sz="1800"/>
            </a:lvl4pPr>
            <a:lvl5pPr lvl="4" rtl="0" algn="l">
              <a:lnSpc>
                <a:spcPct val="100000"/>
              </a:lnSpc>
              <a:spcBef>
                <a:spcPts val="0"/>
              </a:spcBef>
              <a:spcAft>
                <a:spcPts val="0"/>
              </a:spcAft>
              <a:buSzPts val="1800"/>
              <a:buNone/>
              <a:defRPr b="1" sz="1800"/>
            </a:lvl5pPr>
            <a:lvl6pPr lvl="5" rtl="0" algn="l">
              <a:lnSpc>
                <a:spcPct val="100000"/>
              </a:lnSpc>
              <a:spcBef>
                <a:spcPts val="0"/>
              </a:spcBef>
              <a:spcAft>
                <a:spcPts val="0"/>
              </a:spcAft>
              <a:buSzPts val="1800"/>
              <a:buNone/>
              <a:defRPr b="1" sz="1800"/>
            </a:lvl6pPr>
            <a:lvl7pPr lvl="6" rtl="0" algn="l">
              <a:lnSpc>
                <a:spcPct val="100000"/>
              </a:lnSpc>
              <a:spcBef>
                <a:spcPts val="0"/>
              </a:spcBef>
              <a:spcAft>
                <a:spcPts val="0"/>
              </a:spcAft>
              <a:buSzPts val="1800"/>
              <a:buNone/>
              <a:defRPr b="1" sz="1800"/>
            </a:lvl7pPr>
            <a:lvl8pPr lvl="7" rtl="0" algn="l">
              <a:lnSpc>
                <a:spcPct val="100000"/>
              </a:lnSpc>
              <a:spcBef>
                <a:spcPts val="0"/>
              </a:spcBef>
              <a:spcAft>
                <a:spcPts val="0"/>
              </a:spcAft>
              <a:buSzPts val="1800"/>
              <a:buNone/>
              <a:defRPr b="1" sz="1800"/>
            </a:lvl8pPr>
            <a:lvl9pPr lvl="8" rtl="0" algn="l">
              <a:lnSpc>
                <a:spcPct val="100000"/>
              </a:lnSpc>
              <a:spcBef>
                <a:spcPts val="0"/>
              </a:spcBef>
              <a:spcAft>
                <a:spcPts val="0"/>
              </a:spcAft>
              <a:buSzPts val="1800"/>
              <a:buNone/>
              <a:defRPr b="1" sz="1800"/>
            </a:lvl9pPr>
          </a:lstStyle>
          <a:p/>
        </p:txBody>
      </p:sp>
      <p:pic>
        <p:nvPicPr>
          <p:cNvPr id="207" name="Google Shape;207;p40"/>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EC5E6"/>
        </a:solidFill>
      </p:bgPr>
    </p:bg>
    <p:spTree>
      <p:nvGrpSpPr>
        <p:cNvPr id="208" name="Shape 208"/>
        <p:cNvGrpSpPr/>
        <p:nvPr/>
      </p:nvGrpSpPr>
      <p:grpSpPr>
        <a:xfrm>
          <a:off x="0" y="0"/>
          <a:ext cx="0" cy="0"/>
          <a:chOff x="0" y="0"/>
          <a:chExt cx="0" cy="0"/>
        </a:xfrm>
      </p:grpSpPr>
      <p:sp>
        <p:nvSpPr>
          <p:cNvPr id="209" name="Google Shape;209;p41"/>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4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200"/>
              <a:buNone/>
              <a:defRPr b="1"/>
            </a:lvl1pPr>
            <a:lvl2pPr lvl="1" rtl="0" algn="l">
              <a:lnSpc>
                <a:spcPct val="100000"/>
              </a:lnSpc>
              <a:spcBef>
                <a:spcPts val="0"/>
              </a:spcBef>
              <a:spcAft>
                <a:spcPts val="0"/>
              </a:spcAft>
              <a:buSzPts val="3200"/>
              <a:buNone/>
              <a:defRPr b="1"/>
            </a:lvl2pPr>
            <a:lvl3pPr lvl="2" rtl="0" algn="l">
              <a:lnSpc>
                <a:spcPct val="100000"/>
              </a:lnSpc>
              <a:spcBef>
                <a:spcPts val="0"/>
              </a:spcBef>
              <a:spcAft>
                <a:spcPts val="0"/>
              </a:spcAft>
              <a:buSzPts val="3200"/>
              <a:buNone/>
              <a:defRPr b="1"/>
            </a:lvl3pPr>
            <a:lvl4pPr lvl="3" rtl="0" algn="l">
              <a:lnSpc>
                <a:spcPct val="100000"/>
              </a:lnSpc>
              <a:spcBef>
                <a:spcPts val="0"/>
              </a:spcBef>
              <a:spcAft>
                <a:spcPts val="0"/>
              </a:spcAft>
              <a:buSzPts val="3200"/>
              <a:buNone/>
              <a:defRPr b="1"/>
            </a:lvl4pPr>
            <a:lvl5pPr lvl="4" rtl="0" algn="l">
              <a:lnSpc>
                <a:spcPct val="100000"/>
              </a:lnSpc>
              <a:spcBef>
                <a:spcPts val="0"/>
              </a:spcBef>
              <a:spcAft>
                <a:spcPts val="0"/>
              </a:spcAft>
              <a:buSzPts val="3200"/>
              <a:buNone/>
              <a:defRPr b="1"/>
            </a:lvl5pPr>
            <a:lvl6pPr lvl="5" rtl="0" algn="l">
              <a:lnSpc>
                <a:spcPct val="100000"/>
              </a:lnSpc>
              <a:spcBef>
                <a:spcPts val="0"/>
              </a:spcBef>
              <a:spcAft>
                <a:spcPts val="0"/>
              </a:spcAft>
              <a:buSzPts val="3200"/>
              <a:buNone/>
              <a:defRPr b="1"/>
            </a:lvl6pPr>
            <a:lvl7pPr lvl="6" rtl="0" algn="l">
              <a:lnSpc>
                <a:spcPct val="100000"/>
              </a:lnSpc>
              <a:spcBef>
                <a:spcPts val="0"/>
              </a:spcBef>
              <a:spcAft>
                <a:spcPts val="0"/>
              </a:spcAft>
              <a:buSzPts val="3200"/>
              <a:buNone/>
              <a:defRPr b="1"/>
            </a:lvl7pPr>
            <a:lvl8pPr lvl="7" rtl="0" algn="l">
              <a:lnSpc>
                <a:spcPct val="100000"/>
              </a:lnSpc>
              <a:spcBef>
                <a:spcPts val="0"/>
              </a:spcBef>
              <a:spcAft>
                <a:spcPts val="0"/>
              </a:spcAft>
              <a:buSzPts val="3200"/>
              <a:buNone/>
              <a:defRPr b="1"/>
            </a:lvl8pPr>
            <a:lvl9pPr lvl="8" rtl="0" algn="l">
              <a:lnSpc>
                <a:spcPct val="100000"/>
              </a:lnSpc>
              <a:spcBef>
                <a:spcPts val="0"/>
              </a:spcBef>
              <a:spcAft>
                <a:spcPts val="0"/>
              </a:spcAft>
              <a:buSzPts val="3200"/>
              <a:buNone/>
              <a:defRPr b="1"/>
            </a:lvl9pPr>
          </a:lstStyle>
          <a:p/>
        </p:txBody>
      </p:sp>
      <p:sp>
        <p:nvSpPr>
          <p:cNvPr id="211" name="Google Shape;211;p4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007F"/>
              </a:buClr>
              <a:buSzPts val="1800"/>
              <a:buFont typeface="Montserrat"/>
              <a:buChar char="●"/>
              <a:defRPr>
                <a:solidFill>
                  <a:srgbClr val="FF007F"/>
                </a:solidFill>
                <a:latin typeface="Montserrat"/>
                <a:ea typeface="Montserrat"/>
                <a:cs typeface="Montserrat"/>
                <a:sym typeface="Montserrat"/>
              </a:defRPr>
            </a:lvl1pPr>
            <a:lvl2pPr indent="-317500" lvl="1" marL="914400" rtl="0" algn="l">
              <a:lnSpc>
                <a:spcPct val="115000"/>
              </a:lnSpc>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2pPr>
            <a:lvl3pPr indent="-317500" lvl="2" marL="1371600" rtl="0" algn="l">
              <a:lnSpc>
                <a:spcPct val="115000"/>
              </a:lnSpc>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3pPr>
            <a:lvl4pPr indent="-317500" lvl="3" marL="1828800" rtl="0" algn="l">
              <a:lnSpc>
                <a:spcPct val="115000"/>
              </a:lnSpc>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4pPr>
            <a:lvl5pPr indent="-317500" lvl="4" marL="2286000" rtl="0" algn="l">
              <a:lnSpc>
                <a:spcPct val="115000"/>
              </a:lnSpc>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5pPr>
            <a:lvl6pPr indent="-317500" lvl="5" marL="2743200" rtl="0" algn="l">
              <a:lnSpc>
                <a:spcPct val="115000"/>
              </a:lnSpc>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6pPr>
            <a:lvl7pPr indent="-317500" lvl="6" marL="3200400" rtl="0" algn="l">
              <a:lnSpc>
                <a:spcPct val="115000"/>
              </a:lnSpc>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7pPr>
            <a:lvl8pPr indent="-317500" lvl="7" marL="3657600" rtl="0" algn="l">
              <a:lnSpc>
                <a:spcPct val="115000"/>
              </a:lnSpc>
              <a:spcBef>
                <a:spcPts val="1600"/>
              </a:spcBef>
              <a:spcAft>
                <a:spcPts val="0"/>
              </a:spcAft>
              <a:buClr>
                <a:srgbClr val="FF007F"/>
              </a:buClr>
              <a:buSzPts val="1400"/>
              <a:buFont typeface="Montserrat"/>
              <a:buChar char="○"/>
              <a:defRPr>
                <a:solidFill>
                  <a:srgbClr val="FF007F"/>
                </a:solidFill>
                <a:latin typeface="Montserrat"/>
                <a:ea typeface="Montserrat"/>
                <a:cs typeface="Montserrat"/>
                <a:sym typeface="Montserrat"/>
              </a:defRPr>
            </a:lvl8pPr>
            <a:lvl9pPr indent="-317500" lvl="8" marL="4114800" rtl="0" algn="l">
              <a:lnSpc>
                <a:spcPct val="115000"/>
              </a:lnSpc>
              <a:spcBef>
                <a:spcPts val="1600"/>
              </a:spcBef>
              <a:spcAft>
                <a:spcPts val="1600"/>
              </a:spcAft>
              <a:buClr>
                <a:srgbClr val="FF007F"/>
              </a:buClr>
              <a:buSzPts val="1400"/>
              <a:buFont typeface="Montserrat"/>
              <a:buChar char="■"/>
              <a:defRPr>
                <a:solidFill>
                  <a:srgbClr val="FF007F"/>
                </a:solidFill>
                <a:latin typeface="Montserrat"/>
                <a:ea typeface="Montserrat"/>
                <a:cs typeface="Montserrat"/>
                <a:sym typeface="Montserrat"/>
              </a:defRPr>
            </a:lvl9pPr>
          </a:lstStyle>
          <a:p/>
        </p:txBody>
      </p:sp>
      <p:sp>
        <p:nvSpPr>
          <p:cNvPr id="212" name="Google Shape;212;p4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13" name="Google Shape;213;p41"/>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3EC5E6"/>
        </a:solidFill>
      </p:bgPr>
    </p:bg>
    <p:spTree>
      <p:nvGrpSpPr>
        <p:cNvPr id="214" name="Shape 214"/>
        <p:cNvGrpSpPr/>
        <p:nvPr/>
      </p:nvGrpSpPr>
      <p:grpSpPr>
        <a:xfrm>
          <a:off x="0" y="0"/>
          <a:ext cx="0" cy="0"/>
          <a:chOff x="0" y="0"/>
          <a:chExt cx="0" cy="0"/>
        </a:xfrm>
      </p:grpSpPr>
      <p:sp>
        <p:nvSpPr>
          <p:cNvPr id="215" name="Google Shape;215;p42"/>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2"/>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200"/>
              <a:buFont typeface="Montserrat ExtraBold"/>
              <a:buNone/>
              <a:defRPr>
                <a:latin typeface="Montserrat ExtraBold"/>
                <a:ea typeface="Montserrat ExtraBold"/>
                <a:cs typeface="Montserrat ExtraBold"/>
                <a:sym typeface="Montserrat ExtraBold"/>
              </a:defRPr>
            </a:lvl1pPr>
            <a:lvl2pPr lvl="1" rtl="0" algn="l">
              <a:lnSpc>
                <a:spcPct val="100000"/>
              </a:lnSpc>
              <a:spcBef>
                <a:spcPts val="0"/>
              </a:spcBef>
              <a:spcAft>
                <a:spcPts val="0"/>
              </a:spcAft>
              <a:buSzPts val="3200"/>
              <a:buNone/>
              <a:defRPr b="1"/>
            </a:lvl2pPr>
            <a:lvl3pPr lvl="2" rtl="0" algn="l">
              <a:lnSpc>
                <a:spcPct val="100000"/>
              </a:lnSpc>
              <a:spcBef>
                <a:spcPts val="0"/>
              </a:spcBef>
              <a:spcAft>
                <a:spcPts val="0"/>
              </a:spcAft>
              <a:buSzPts val="3200"/>
              <a:buNone/>
              <a:defRPr b="1"/>
            </a:lvl3pPr>
            <a:lvl4pPr lvl="3" rtl="0" algn="l">
              <a:lnSpc>
                <a:spcPct val="100000"/>
              </a:lnSpc>
              <a:spcBef>
                <a:spcPts val="0"/>
              </a:spcBef>
              <a:spcAft>
                <a:spcPts val="0"/>
              </a:spcAft>
              <a:buSzPts val="3200"/>
              <a:buNone/>
              <a:defRPr b="1"/>
            </a:lvl4pPr>
            <a:lvl5pPr lvl="4" rtl="0" algn="l">
              <a:lnSpc>
                <a:spcPct val="100000"/>
              </a:lnSpc>
              <a:spcBef>
                <a:spcPts val="0"/>
              </a:spcBef>
              <a:spcAft>
                <a:spcPts val="0"/>
              </a:spcAft>
              <a:buSzPts val="3200"/>
              <a:buNone/>
              <a:defRPr b="1"/>
            </a:lvl5pPr>
            <a:lvl6pPr lvl="5" rtl="0" algn="l">
              <a:lnSpc>
                <a:spcPct val="100000"/>
              </a:lnSpc>
              <a:spcBef>
                <a:spcPts val="0"/>
              </a:spcBef>
              <a:spcAft>
                <a:spcPts val="0"/>
              </a:spcAft>
              <a:buSzPts val="3200"/>
              <a:buNone/>
              <a:defRPr b="1"/>
            </a:lvl6pPr>
            <a:lvl7pPr lvl="6" rtl="0" algn="l">
              <a:lnSpc>
                <a:spcPct val="100000"/>
              </a:lnSpc>
              <a:spcBef>
                <a:spcPts val="0"/>
              </a:spcBef>
              <a:spcAft>
                <a:spcPts val="0"/>
              </a:spcAft>
              <a:buSzPts val="3200"/>
              <a:buNone/>
              <a:defRPr b="1"/>
            </a:lvl7pPr>
            <a:lvl8pPr lvl="7" rtl="0" algn="l">
              <a:lnSpc>
                <a:spcPct val="100000"/>
              </a:lnSpc>
              <a:spcBef>
                <a:spcPts val="0"/>
              </a:spcBef>
              <a:spcAft>
                <a:spcPts val="0"/>
              </a:spcAft>
              <a:buSzPts val="3200"/>
              <a:buNone/>
              <a:defRPr b="1"/>
            </a:lvl8pPr>
            <a:lvl9pPr lvl="8" rtl="0" algn="l">
              <a:lnSpc>
                <a:spcPct val="100000"/>
              </a:lnSpc>
              <a:spcBef>
                <a:spcPts val="0"/>
              </a:spcBef>
              <a:spcAft>
                <a:spcPts val="0"/>
              </a:spcAft>
              <a:buSzPts val="3200"/>
              <a:buNone/>
              <a:defRPr b="1"/>
            </a:lvl9pPr>
          </a:lstStyle>
          <a:p/>
        </p:txBody>
      </p:sp>
      <p:sp>
        <p:nvSpPr>
          <p:cNvPr id="217" name="Google Shape;217;p42"/>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007F"/>
              </a:buClr>
              <a:buSzPts val="1400"/>
              <a:buFont typeface="Montserrat"/>
              <a:buChar char="●"/>
              <a:defRPr sz="1400">
                <a:solidFill>
                  <a:srgbClr val="FF007F"/>
                </a:solidFill>
                <a:latin typeface="Montserrat"/>
                <a:ea typeface="Montserrat"/>
                <a:cs typeface="Montserrat"/>
                <a:sym typeface="Montserrat"/>
              </a:defRPr>
            </a:lvl1pPr>
            <a:lvl2pPr indent="-304800" lvl="1" marL="9144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2pPr>
            <a:lvl3pPr indent="-304800" lvl="2" marL="13716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3pPr>
            <a:lvl4pPr indent="-304800" lvl="3" marL="18288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4pPr>
            <a:lvl5pPr indent="-304800" lvl="4" marL="22860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5pPr>
            <a:lvl6pPr indent="-304800" lvl="5" marL="27432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6pPr>
            <a:lvl7pPr indent="-304800" lvl="6" marL="32004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7pPr>
            <a:lvl8pPr indent="-304800" lvl="7" marL="36576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8pPr>
            <a:lvl9pPr indent="-304800" lvl="8" marL="4114800" rtl="0" algn="l">
              <a:lnSpc>
                <a:spcPct val="115000"/>
              </a:lnSpc>
              <a:spcBef>
                <a:spcPts val="1600"/>
              </a:spcBef>
              <a:spcAft>
                <a:spcPts val="1600"/>
              </a:spcAft>
              <a:buClr>
                <a:srgbClr val="FF007F"/>
              </a:buClr>
              <a:buSzPts val="1200"/>
              <a:buFont typeface="Montserrat"/>
              <a:buChar char="■"/>
              <a:defRPr sz="1200">
                <a:solidFill>
                  <a:srgbClr val="FF007F"/>
                </a:solidFill>
                <a:latin typeface="Montserrat"/>
                <a:ea typeface="Montserrat"/>
                <a:cs typeface="Montserrat"/>
                <a:sym typeface="Montserrat"/>
              </a:defRPr>
            </a:lvl9pPr>
          </a:lstStyle>
          <a:p/>
        </p:txBody>
      </p:sp>
      <p:sp>
        <p:nvSpPr>
          <p:cNvPr id="218" name="Google Shape;218;p42"/>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007F"/>
              </a:buClr>
              <a:buSzPts val="1400"/>
              <a:buFont typeface="Montserrat"/>
              <a:buChar char="●"/>
              <a:defRPr sz="1400">
                <a:solidFill>
                  <a:srgbClr val="FF007F"/>
                </a:solidFill>
                <a:latin typeface="Montserrat"/>
                <a:ea typeface="Montserrat"/>
                <a:cs typeface="Montserrat"/>
                <a:sym typeface="Montserrat"/>
              </a:defRPr>
            </a:lvl1pPr>
            <a:lvl2pPr indent="-304800" lvl="1" marL="9144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2pPr>
            <a:lvl3pPr indent="-304800" lvl="2" marL="13716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3pPr>
            <a:lvl4pPr indent="-304800" lvl="3" marL="18288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4pPr>
            <a:lvl5pPr indent="-304800" lvl="4" marL="22860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5pPr>
            <a:lvl6pPr indent="-304800" lvl="5" marL="27432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6pPr>
            <a:lvl7pPr indent="-304800" lvl="6" marL="32004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7pPr>
            <a:lvl8pPr indent="-304800" lvl="7" marL="3657600" rtl="0" algn="l">
              <a:lnSpc>
                <a:spcPct val="115000"/>
              </a:lnSpc>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8pPr>
            <a:lvl9pPr indent="-304800" lvl="8" marL="4114800" rtl="0" algn="l">
              <a:lnSpc>
                <a:spcPct val="115000"/>
              </a:lnSpc>
              <a:spcBef>
                <a:spcPts val="1600"/>
              </a:spcBef>
              <a:spcAft>
                <a:spcPts val="1600"/>
              </a:spcAft>
              <a:buClr>
                <a:srgbClr val="FF007F"/>
              </a:buClr>
              <a:buSzPts val="1200"/>
              <a:buFont typeface="Montserrat"/>
              <a:buChar char="■"/>
              <a:defRPr sz="1200">
                <a:solidFill>
                  <a:srgbClr val="FF007F"/>
                </a:solidFill>
                <a:latin typeface="Montserrat"/>
                <a:ea typeface="Montserrat"/>
                <a:cs typeface="Montserrat"/>
                <a:sym typeface="Montserrat"/>
              </a:defRPr>
            </a:lvl9pPr>
          </a:lstStyle>
          <a:p/>
        </p:txBody>
      </p:sp>
      <p:sp>
        <p:nvSpPr>
          <p:cNvPr id="219" name="Google Shape;219;p4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20" name="Google Shape;220;p42"/>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3EC5E6"/>
        </a:solidFill>
      </p:bgPr>
    </p:bg>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Font typeface="Montserrat ExtraBold"/>
              <a:buNone/>
              <a:defRPr>
                <a:latin typeface="Montserrat ExtraBold"/>
                <a:ea typeface="Montserrat ExtraBold"/>
                <a:cs typeface="Montserrat ExtraBold"/>
                <a:sym typeface="Montserrat ExtraBold"/>
              </a:defRPr>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p:txBody>
      </p:sp>
      <p:sp>
        <p:nvSpPr>
          <p:cNvPr id="27" name="Google Shape;27;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007F"/>
              </a:buClr>
              <a:buSzPts val="1400"/>
              <a:buFont typeface="Montserrat"/>
              <a:buChar char="●"/>
              <a:defRPr sz="1400">
                <a:solidFill>
                  <a:srgbClr val="FF007F"/>
                </a:solidFill>
                <a:latin typeface="Montserrat"/>
                <a:ea typeface="Montserrat"/>
                <a:cs typeface="Montserrat"/>
                <a:sym typeface="Montserrat"/>
              </a:defRPr>
            </a:lvl1pPr>
            <a:lvl2pPr indent="-304800" lvl="1" marL="9144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2pPr>
            <a:lvl3pPr indent="-304800" lvl="2" marL="13716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3pPr>
            <a:lvl4pPr indent="-304800" lvl="3" marL="18288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4pPr>
            <a:lvl5pPr indent="-304800" lvl="4" marL="22860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5pPr>
            <a:lvl6pPr indent="-304800" lvl="5" marL="27432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6pPr>
            <a:lvl7pPr indent="-304800" lvl="6" marL="32004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7pPr>
            <a:lvl8pPr indent="-304800" lvl="7" marL="36576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8pPr>
            <a:lvl9pPr indent="-304800" lvl="8" marL="4114800" rtl="0">
              <a:spcBef>
                <a:spcPts val="1600"/>
              </a:spcBef>
              <a:spcAft>
                <a:spcPts val="1600"/>
              </a:spcAft>
              <a:buClr>
                <a:srgbClr val="FF007F"/>
              </a:buClr>
              <a:buSzPts val="1200"/>
              <a:buFont typeface="Montserrat"/>
              <a:buChar char="■"/>
              <a:defRPr sz="1200">
                <a:solidFill>
                  <a:srgbClr val="FF007F"/>
                </a:solidFill>
                <a:latin typeface="Montserrat"/>
                <a:ea typeface="Montserrat"/>
                <a:cs typeface="Montserrat"/>
                <a:sym typeface="Montserrat"/>
              </a:defRPr>
            </a:lvl9pPr>
          </a:lstStyle>
          <a:p/>
        </p:txBody>
      </p:sp>
      <p:sp>
        <p:nvSpPr>
          <p:cNvPr id="28" name="Google Shape;28;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FF007F"/>
              </a:buClr>
              <a:buSzPts val="1400"/>
              <a:buFont typeface="Montserrat"/>
              <a:buChar char="●"/>
              <a:defRPr sz="1400">
                <a:solidFill>
                  <a:srgbClr val="FF007F"/>
                </a:solidFill>
                <a:latin typeface="Montserrat"/>
                <a:ea typeface="Montserrat"/>
                <a:cs typeface="Montserrat"/>
                <a:sym typeface="Montserrat"/>
              </a:defRPr>
            </a:lvl1pPr>
            <a:lvl2pPr indent="-304800" lvl="1" marL="9144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2pPr>
            <a:lvl3pPr indent="-304800" lvl="2" marL="13716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3pPr>
            <a:lvl4pPr indent="-304800" lvl="3" marL="18288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4pPr>
            <a:lvl5pPr indent="-304800" lvl="4" marL="22860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5pPr>
            <a:lvl6pPr indent="-304800" lvl="5" marL="27432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6pPr>
            <a:lvl7pPr indent="-304800" lvl="6" marL="32004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7pPr>
            <a:lvl8pPr indent="-304800" lvl="7" marL="3657600" rtl="0">
              <a:spcBef>
                <a:spcPts val="1600"/>
              </a:spcBef>
              <a:spcAft>
                <a:spcPts val="0"/>
              </a:spcAft>
              <a:buClr>
                <a:srgbClr val="FF007F"/>
              </a:buClr>
              <a:buSzPts val="1200"/>
              <a:buFont typeface="Montserrat"/>
              <a:buChar char="○"/>
              <a:defRPr sz="1200">
                <a:solidFill>
                  <a:srgbClr val="FF007F"/>
                </a:solidFill>
                <a:latin typeface="Montserrat"/>
                <a:ea typeface="Montserrat"/>
                <a:cs typeface="Montserrat"/>
                <a:sym typeface="Montserrat"/>
              </a:defRPr>
            </a:lvl8pPr>
            <a:lvl9pPr indent="-304800" lvl="8" marL="4114800" rtl="0">
              <a:spcBef>
                <a:spcPts val="1600"/>
              </a:spcBef>
              <a:spcAft>
                <a:spcPts val="1600"/>
              </a:spcAft>
              <a:buClr>
                <a:srgbClr val="FF007F"/>
              </a:buClr>
              <a:buSzPts val="1200"/>
              <a:buFont typeface="Montserrat"/>
              <a:buChar char="■"/>
              <a:defRPr sz="1200">
                <a:solidFill>
                  <a:srgbClr val="FF007F"/>
                </a:solidFill>
                <a:latin typeface="Montserrat"/>
                <a:ea typeface="Montserrat"/>
                <a:cs typeface="Montserrat"/>
                <a:sym typeface="Montserrat"/>
              </a:defRPr>
            </a:lvl9pPr>
          </a:lstStyle>
          <a:p/>
        </p:txBody>
      </p:sp>
      <p:sp>
        <p:nvSpPr>
          <p:cNvPr id="29" name="Google Shape;29;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0" name="Google Shape;30;p5"/>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rgbClr val="A3F9ED"/>
        </a:solidFill>
      </p:bgPr>
    </p:bg>
    <p:spTree>
      <p:nvGrpSpPr>
        <p:cNvPr id="221" name="Shape 221"/>
        <p:cNvGrpSpPr/>
        <p:nvPr/>
      </p:nvGrpSpPr>
      <p:grpSpPr>
        <a:xfrm>
          <a:off x="0" y="0"/>
          <a:ext cx="0" cy="0"/>
          <a:chOff x="0" y="0"/>
          <a:chExt cx="0" cy="0"/>
        </a:xfrm>
      </p:grpSpPr>
      <p:sp>
        <p:nvSpPr>
          <p:cNvPr id="222" name="Google Shape;222;p43"/>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7F"/>
              </a:solidFill>
              <a:latin typeface="Arial"/>
              <a:ea typeface="Arial"/>
              <a:cs typeface="Arial"/>
              <a:sym typeface="Arial"/>
            </a:endParaRPr>
          </a:p>
        </p:txBody>
      </p:sp>
      <p:sp>
        <p:nvSpPr>
          <p:cNvPr id="223" name="Google Shape;223;p43"/>
          <p:cNvSpPr txBox="1"/>
          <p:nvPr>
            <p:ph type="title"/>
          </p:nvPr>
        </p:nvSpPr>
        <p:spPr>
          <a:xfrm>
            <a:off x="871250" y="488250"/>
            <a:ext cx="62271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224" name="Google Shape;224;p4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25" name="Google Shape;225;p43"/>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3EC5E6"/>
        </a:solidFill>
      </p:bgPr>
    </p:bg>
    <p:spTree>
      <p:nvGrpSpPr>
        <p:cNvPr id="226" name="Shape 226"/>
        <p:cNvGrpSpPr/>
        <p:nvPr/>
      </p:nvGrpSpPr>
      <p:grpSpPr>
        <a:xfrm>
          <a:off x="0" y="0"/>
          <a:ext cx="0" cy="0"/>
          <a:chOff x="0" y="0"/>
          <a:chExt cx="0" cy="0"/>
        </a:xfrm>
      </p:grpSpPr>
      <p:sp>
        <p:nvSpPr>
          <p:cNvPr id="227" name="Google Shape;227;p44"/>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200"/>
              <a:buFont typeface="Montserrat Black"/>
              <a:buNone/>
              <a:defRPr sz="4200">
                <a:latin typeface="Montserrat Black"/>
                <a:ea typeface="Montserrat Black"/>
                <a:cs typeface="Montserrat Black"/>
                <a:sym typeface="Montserrat Black"/>
              </a:defRPr>
            </a:lvl1pPr>
            <a:lvl2pPr lvl="1" rtl="0" algn="l">
              <a:lnSpc>
                <a:spcPct val="100000"/>
              </a:lnSpc>
              <a:spcBef>
                <a:spcPts val="0"/>
              </a:spcBef>
              <a:spcAft>
                <a:spcPts val="0"/>
              </a:spcAft>
              <a:buSzPts val="4200"/>
              <a:buFont typeface="Montserrat Black"/>
              <a:buNone/>
              <a:defRPr sz="4200">
                <a:latin typeface="Montserrat Black"/>
                <a:ea typeface="Montserrat Black"/>
                <a:cs typeface="Montserrat Black"/>
                <a:sym typeface="Montserrat Black"/>
              </a:defRPr>
            </a:lvl2pPr>
            <a:lvl3pPr lvl="2" rtl="0" algn="l">
              <a:lnSpc>
                <a:spcPct val="100000"/>
              </a:lnSpc>
              <a:spcBef>
                <a:spcPts val="0"/>
              </a:spcBef>
              <a:spcAft>
                <a:spcPts val="0"/>
              </a:spcAft>
              <a:buSzPts val="4200"/>
              <a:buFont typeface="Montserrat Black"/>
              <a:buNone/>
              <a:defRPr sz="4200">
                <a:latin typeface="Montserrat Black"/>
                <a:ea typeface="Montserrat Black"/>
                <a:cs typeface="Montserrat Black"/>
                <a:sym typeface="Montserrat Black"/>
              </a:defRPr>
            </a:lvl3pPr>
            <a:lvl4pPr lvl="3" rtl="0" algn="l">
              <a:lnSpc>
                <a:spcPct val="100000"/>
              </a:lnSpc>
              <a:spcBef>
                <a:spcPts val="0"/>
              </a:spcBef>
              <a:spcAft>
                <a:spcPts val="0"/>
              </a:spcAft>
              <a:buSzPts val="4200"/>
              <a:buFont typeface="Montserrat Black"/>
              <a:buNone/>
              <a:defRPr sz="4200">
                <a:latin typeface="Montserrat Black"/>
                <a:ea typeface="Montserrat Black"/>
                <a:cs typeface="Montserrat Black"/>
                <a:sym typeface="Montserrat Black"/>
              </a:defRPr>
            </a:lvl4pPr>
            <a:lvl5pPr lvl="4" rtl="0" algn="l">
              <a:lnSpc>
                <a:spcPct val="100000"/>
              </a:lnSpc>
              <a:spcBef>
                <a:spcPts val="0"/>
              </a:spcBef>
              <a:spcAft>
                <a:spcPts val="0"/>
              </a:spcAft>
              <a:buSzPts val="4200"/>
              <a:buFont typeface="Montserrat Black"/>
              <a:buNone/>
              <a:defRPr sz="4200">
                <a:latin typeface="Montserrat Black"/>
                <a:ea typeface="Montserrat Black"/>
                <a:cs typeface="Montserrat Black"/>
                <a:sym typeface="Montserrat Black"/>
              </a:defRPr>
            </a:lvl5pPr>
            <a:lvl6pPr lvl="5" rtl="0" algn="l">
              <a:lnSpc>
                <a:spcPct val="100000"/>
              </a:lnSpc>
              <a:spcBef>
                <a:spcPts val="0"/>
              </a:spcBef>
              <a:spcAft>
                <a:spcPts val="0"/>
              </a:spcAft>
              <a:buSzPts val="4200"/>
              <a:buFont typeface="Montserrat Black"/>
              <a:buNone/>
              <a:defRPr sz="4200">
                <a:latin typeface="Montserrat Black"/>
                <a:ea typeface="Montserrat Black"/>
                <a:cs typeface="Montserrat Black"/>
                <a:sym typeface="Montserrat Black"/>
              </a:defRPr>
            </a:lvl6pPr>
            <a:lvl7pPr lvl="6" rtl="0" algn="l">
              <a:lnSpc>
                <a:spcPct val="100000"/>
              </a:lnSpc>
              <a:spcBef>
                <a:spcPts val="0"/>
              </a:spcBef>
              <a:spcAft>
                <a:spcPts val="0"/>
              </a:spcAft>
              <a:buSzPts val="4200"/>
              <a:buFont typeface="Montserrat Black"/>
              <a:buNone/>
              <a:defRPr sz="4200">
                <a:latin typeface="Montserrat Black"/>
                <a:ea typeface="Montserrat Black"/>
                <a:cs typeface="Montserrat Black"/>
                <a:sym typeface="Montserrat Black"/>
              </a:defRPr>
            </a:lvl7pPr>
            <a:lvl8pPr lvl="7" rtl="0" algn="l">
              <a:lnSpc>
                <a:spcPct val="100000"/>
              </a:lnSpc>
              <a:spcBef>
                <a:spcPts val="0"/>
              </a:spcBef>
              <a:spcAft>
                <a:spcPts val="0"/>
              </a:spcAft>
              <a:buSzPts val="4200"/>
              <a:buFont typeface="Montserrat Black"/>
              <a:buNone/>
              <a:defRPr sz="4200">
                <a:latin typeface="Montserrat Black"/>
                <a:ea typeface="Montserrat Black"/>
                <a:cs typeface="Montserrat Black"/>
                <a:sym typeface="Montserrat Black"/>
              </a:defRPr>
            </a:lvl8pPr>
            <a:lvl9pPr lvl="8" rtl="0" algn="l">
              <a:lnSpc>
                <a:spcPct val="100000"/>
              </a:lnSpc>
              <a:spcBef>
                <a:spcPts val="0"/>
              </a:spcBef>
              <a:spcAft>
                <a:spcPts val="0"/>
              </a:spcAft>
              <a:buSzPts val="4200"/>
              <a:buFont typeface="Montserrat Black"/>
              <a:buNone/>
              <a:defRPr sz="4200">
                <a:latin typeface="Montserrat Black"/>
                <a:ea typeface="Montserrat Black"/>
                <a:cs typeface="Montserrat Black"/>
                <a:sym typeface="Montserrat Black"/>
              </a:defRPr>
            </a:lvl9pPr>
          </a:lstStyle>
          <a:p/>
        </p:txBody>
      </p:sp>
      <p:sp>
        <p:nvSpPr>
          <p:cNvPr id="228" name="Google Shape;228;p4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29" name="Google Shape;229;p44"/>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FFF92D"/>
        </a:solidFill>
      </p:bgPr>
    </p:bg>
    <p:spTree>
      <p:nvGrpSpPr>
        <p:cNvPr id="230" name="Shape 230"/>
        <p:cNvGrpSpPr/>
        <p:nvPr/>
      </p:nvGrpSpPr>
      <p:grpSpPr>
        <a:xfrm>
          <a:off x="0" y="0"/>
          <a:ext cx="0" cy="0"/>
          <a:chOff x="0" y="0"/>
          <a:chExt cx="0" cy="0"/>
        </a:xfrm>
      </p:grpSpPr>
      <p:sp>
        <p:nvSpPr>
          <p:cNvPr id="231" name="Google Shape;231;p45"/>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7F"/>
              </a:solidFill>
              <a:latin typeface="Arial"/>
              <a:ea typeface="Arial"/>
              <a:cs typeface="Arial"/>
              <a:sym typeface="Arial"/>
            </a:endParaRPr>
          </a:p>
        </p:txBody>
      </p:sp>
      <p:sp>
        <p:nvSpPr>
          <p:cNvPr id="232" name="Google Shape;232;p45"/>
          <p:cNvSpPr txBox="1"/>
          <p:nvPr>
            <p:ph type="title"/>
          </p:nvPr>
        </p:nvSpPr>
        <p:spPr>
          <a:xfrm>
            <a:off x="871250" y="488250"/>
            <a:ext cx="62271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233" name="Google Shape;233;p4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34" name="Google Shape;234;p45"/>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_POINT_1_1">
    <p:bg>
      <p:bgPr>
        <a:solidFill>
          <a:srgbClr val="FF007F"/>
        </a:solidFill>
      </p:bgPr>
    </p:bg>
    <p:spTree>
      <p:nvGrpSpPr>
        <p:cNvPr id="235" name="Shape 235"/>
        <p:cNvGrpSpPr/>
        <p:nvPr/>
      </p:nvGrpSpPr>
      <p:grpSpPr>
        <a:xfrm>
          <a:off x="0" y="0"/>
          <a:ext cx="0" cy="0"/>
          <a:chOff x="0" y="0"/>
          <a:chExt cx="0" cy="0"/>
        </a:xfrm>
      </p:grpSpPr>
      <p:sp>
        <p:nvSpPr>
          <p:cNvPr id="236" name="Google Shape;236;p46"/>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7F"/>
              </a:solidFill>
              <a:latin typeface="Arial"/>
              <a:ea typeface="Arial"/>
              <a:cs typeface="Arial"/>
              <a:sym typeface="Arial"/>
            </a:endParaRPr>
          </a:p>
        </p:txBody>
      </p:sp>
      <p:sp>
        <p:nvSpPr>
          <p:cNvPr id="237" name="Google Shape;237;p46"/>
          <p:cNvSpPr txBox="1"/>
          <p:nvPr>
            <p:ph type="title"/>
          </p:nvPr>
        </p:nvSpPr>
        <p:spPr>
          <a:xfrm>
            <a:off x="871250" y="488250"/>
            <a:ext cx="62271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238" name="Google Shape;238;p4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39" name="Google Shape;239;p46"/>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3EC5E6"/>
        </a:solidFill>
      </p:bgPr>
    </p:bg>
    <p:spTree>
      <p:nvGrpSpPr>
        <p:cNvPr id="240" name="Shape 240"/>
        <p:cNvGrpSpPr/>
        <p:nvPr/>
      </p:nvGrpSpPr>
      <p:grpSpPr>
        <a:xfrm>
          <a:off x="0" y="0"/>
          <a:ext cx="0" cy="0"/>
          <a:chOff x="0" y="0"/>
          <a:chExt cx="0" cy="0"/>
        </a:xfrm>
      </p:grpSpPr>
      <p:sp>
        <p:nvSpPr>
          <p:cNvPr id="241" name="Google Shape;241;p47"/>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7"/>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200"/>
              <a:buNone/>
              <a:defRPr b="1" sz="1200"/>
            </a:lvl1pPr>
          </a:lstStyle>
          <a:p/>
        </p:txBody>
      </p:sp>
      <p:sp>
        <p:nvSpPr>
          <p:cNvPr id="243" name="Google Shape;243;p4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44" name="Google Shape;244;p47"/>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3EC5E6"/>
        </a:solidFill>
      </p:bgPr>
    </p:bg>
    <p:spTree>
      <p:nvGrpSpPr>
        <p:cNvPr id="245" name="Shape 245"/>
        <p:cNvGrpSpPr/>
        <p:nvPr/>
      </p:nvGrpSpPr>
      <p:grpSpPr>
        <a:xfrm>
          <a:off x="0" y="0"/>
          <a:ext cx="0" cy="0"/>
          <a:chOff x="0" y="0"/>
          <a:chExt cx="0" cy="0"/>
        </a:xfrm>
      </p:grpSpPr>
      <p:sp>
        <p:nvSpPr>
          <p:cNvPr id="246" name="Google Shape;246;p48"/>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48"/>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800"/>
              <a:buFont typeface="Montserrat"/>
              <a:buNone/>
              <a:defRPr b="1" sz="1800">
                <a:latin typeface="Montserrat"/>
                <a:ea typeface="Montserrat"/>
                <a:cs typeface="Montserrat"/>
                <a:sym typeface="Montserrat"/>
              </a:defRPr>
            </a:lvl1pPr>
            <a:lvl2pPr lvl="1" rtl="0" algn="l">
              <a:lnSpc>
                <a:spcPct val="100000"/>
              </a:lnSpc>
              <a:spcBef>
                <a:spcPts val="0"/>
              </a:spcBef>
              <a:spcAft>
                <a:spcPts val="0"/>
              </a:spcAft>
              <a:buSzPts val="1800"/>
              <a:buFont typeface="Montserrat"/>
              <a:buNone/>
              <a:defRPr b="1" sz="1800">
                <a:latin typeface="Montserrat"/>
                <a:ea typeface="Montserrat"/>
                <a:cs typeface="Montserrat"/>
                <a:sym typeface="Montserrat"/>
              </a:defRPr>
            </a:lvl2pPr>
            <a:lvl3pPr lvl="2" rtl="0" algn="l">
              <a:lnSpc>
                <a:spcPct val="100000"/>
              </a:lnSpc>
              <a:spcBef>
                <a:spcPts val="0"/>
              </a:spcBef>
              <a:spcAft>
                <a:spcPts val="0"/>
              </a:spcAft>
              <a:buSzPts val="1800"/>
              <a:buFont typeface="Montserrat"/>
              <a:buNone/>
              <a:defRPr b="1" sz="1800">
                <a:latin typeface="Montserrat"/>
                <a:ea typeface="Montserrat"/>
                <a:cs typeface="Montserrat"/>
                <a:sym typeface="Montserrat"/>
              </a:defRPr>
            </a:lvl3pPr>
            <a:lvl4pPr lvl="3" rtl="0" algn="l">
              <a:lnSpc>
                <a:spcPct val="100000"/>
              </a:lnSpc>
              <a:spcBef>
                <a:spcPts val="0"/>
              </a:spcBef>
              <a:spcAft>
                <a:spcPts val="0"/>
              </a:spcAft>
              <a:buSzPts val="1800"/>
              <a:buFont typeface="Montserrat"/>
              <a:buNone/>
              <a:defRPr b="1" sz="1800">
                <a:latin typeface="Montserrat"/>
                <a:ea typeface="Montserrat"/>
                <a:cs typeface="Montserrat"/>
                <a:sym typeface="Montserrat"/>
              </a:defRPr>
            </a:lvl4pPr>
            <a:lvl5pPr lvl="4" rtl="0" algn="l">
              <a:lnSpc>
                <a:spcPct val="100000"/>
              </a:lnSpc>
              <a:spcBef>
                <a:spcPts val="0"/>
              </a:spcBef>
              <a:spcAft>
                <a:spcPts val="0"/>
              </a:spcAft>
              <a:buSzPts val="1800"/>
              <a:buFont typeface="Montserrat"/>
              <a:buNone/>
              <a:defRPr b="1" sz="1800">
                <a:latin typeface="Montserrat"/>
                <a:ea typeface="Montserrat"/>
                <a:cs typeface="Montserrat"/>
                <a:sym typeface="Montserrat"/>
              </a:defRPr>
            </a:lvl5pPr>
            <a:lvl6pPr lvl="5" rtl="0" algn="l">
              <a:lnSpc>
                <a:spcPct val="100000"/>
              </a:lnSpc>
              <a:spcBef>
                <a:spcPts val="0"/>
              </a:spcBef>
              <a:spcAft>
                <a:spcPts val="0"/>
              </a:spcAft>
              <a:buSzPts val="1800"/>
              <a:buFont typeface="Montserrat"/>
              <a:buNone/>
              <a:defRPr b="1" sz="1800">
                <a:latin typeface="Montserrat"/>
                <a:ea typeface="Montserrat"/>
                <a:cs typeface="Montserrat"/>
                <a:sym typeface="Montserrat"/>
              </a:defRPr>
            </a:lvl6pPr>
            <a:lvl7pPr lvl="6" rtl="0" algn="l">
              <a:lnSpc>
                <a:spcPct val="100000"/>
              </a:lnSpc>
              <a:spcBef>
                <a:spcPts val="0"/>
              </a:spcBef>
              <a:spcAft>
                <a:spcPts val="0"/>
              </a:spcAft>
              <a:buSzPts val="1800"/>
              <a:buFont typeface="Montserrat"/>
              <a:buNone/>
              <a:defRPr b="1" sz="1800">
                <a:latin typeface="Montserrat"/>
                <a:ea typeface="Montserrat"/>
                <a:cs typeface="Montserrat"/>
                <a:sym typeface="Montserrat"/>
              </a:defRPr>
            </a:lvl7pPr>
            <a:lvl8pPr lvl="7" rtl="0" algn="l">
              <a:lnSpc>
                <a:spcPct val="100000"/>
              </a:lnSpc>
              <a:spcBef>
                <a:spcPts val="0"/>
              </a:spcBef>
              <a:spcAft>
                <a:spcPts val="0"/>
              </a:spcAft>
              <a:buSzPts val="1800"/>
              <a:buFont typeface="Montserrat"/>
              <a:buNone/>
              <a:defRPr b="1" sz="1800">
                <a:latin typeface="Montserrat"/>
                <a:ea typeface="Montserrat"/>
                <a:cs typeface="Montserrat"/>
                <a:sym typeface="Montserrat"/>
              </a:defRPr>
            </a:lvl8pPr>
            <a:lvl9pPr lvl="8" rtl="0" algn="l">
              <a:lnSpc>
                <a:spcPct val="100000"/>
              </a:lnSpc>
              <a:spcBef>
                <a:spcPts val="0"/>
              </a:spcBef>
              <a:spcAft>
                <a:spcPts val="0"/>
              </a:spcAft>
              <a:buSzPts val="1800"/>
              <a:buFont typeface="Montserrat"/>
              <a:buNone/>
              <a:defRPr b="1" sz="1800">
                <a:latin typeface="Montserrat"/>
                <a:ea typeface="Montserrat"/>
                <a:cs typeface="Montserrat"/>
                <a:sym typeface="Montserrat"/>
              </a:defRPr>
            </a:lvl9pPr>
          </a:lstStyle>
          <a:p/>
        </p:txBody>
      </p:sp>
      <p:sp>
        <p:nvSpPr>
          <p:cNvPr id="248" name="Google Shape;248;p4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49" name="Google Shape;249;p48"/>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rgbClr val="3EC5E6"/>
        </a:solidFill>
      </p:bgPr>
    </p:bg>
    <p:spTree>
      <p:nvGrpSpPr>
        <p:cNvPr id="250" name="Shape 250"/>
        <p:cNvGrpSpPr/>
        <p:nvPr/>
      </p:nvGrpSpPr>
      <p:grpSpPr>
        <a:xfrm>
          <a:off x="0" y="0"/>
          <a:ext cx="0" cy="0"/>
          <a:chOff x="0" y="0"/>
          <a:chExt cx="0" cy="0"/>
        </a:xfrm>
      </p:grpSpPr>
      <p:sp>
        <p:nvSpPr>
          <p:cNvPr id="251" name="Google Shape;251;p49"/>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49"/>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rtl="0" algn="l">
              <a:lnSpc>
                <a:spcPct val="100000"/>
              </a:lnSpc>
              <a:spcBef>
                <a:spcPts val="0"/>
              </a:spcBef>
              <a:spcAft>
                <a:spcPts val="0"/>
              </a:spcAft>
              <a:buSzPts val="2400"/>
              <a:buNone/>
              <a:defRPr b="1" sz="2400"/>
            </a:lvl2pPr>
            <a:lvl3pPr lvl="2" rtl="0" algn="l">
              <a:lnSpc>
                <a:spcPct val="100000"/>
              </a:lnSpc>
              <a:spcBef>
                <a:spcPts val="0"/>
              </a:spcBef>
              <a:spcAft>
                <a:spcPts val="0"/>
              </a:spcAft>
              <a:buSzPts val="2400"/>
              <a:buNone/>
              <a:defRPr b="1" sz="2400"/>
            </a:lvl3pPr>
            <a:lvl4pPr lvl="3" rtl="0" algn="l">
              <a:lnSpc>
                <a:spcPct val="100000"/>
              </a:lnSpc>
              <a:spcBef>
                <a:spcPts val="0"/>
              </a:spcBef>
              <a:spcAft>
                <a:spcPts val="0"/>
              </a:spcAft>
              <a:buSzPts val="2400"/>
              <a:buNone/>
              <a:defRPr b="1" sz="2400"/>
            </a:lvl4pPr>
            <a:lvl5pPr lvl="4" rtl="0" algn="l">
              <a:lnSpc>
                <a:spcPct val="100000"/>
              </a:lnSpc>
              <a:spcBef>
                <a:spcPts val="0"/>
              </a:spcBef>
              <a:spcAft>
                <a:spcPts val="0"/>
              </a:spcAft>
              <a:buSzPts val="2400"/>
              <a:buNone/>
              <a:defRPr b="1" sz="2400"/>
            </a:lvl5pPr>
            <a:lvl6pPr lvl="5" rtl="0" algn="l">
              <a:lnSpc>
                <a:spcPct val="100000"/>
              </a:lnSpc>
              <a:spcBef>
                <a:spcPts val="0"/>
              </a:spcBef>
              <a:spcAft>
                <a:spcPts val="0"/>
              </a:spcAft>
              <a:buSzPts val="2400"/>
              <a:buNone/>
              <a:defRPr b="1" sz="2400"/>
            </a:lvl6pPr>
            <a:lvl7pPr lvl="6" rtl="0" algn="l">
              <a:lnSpc>
                <a:spcPct val="100000"/>
              </a:lnSpc>
              <a:spcBef>
                <a:spcPts val="0"/>
              </a:spcBef>
              <a:spcAft>
                <a:spcPts val="0"/>
              </a:spcAft>
              <a:buSzPts val="2400"/>
              <a:buNone/>
              <a:defRPr b="1" sz="2400"/>
            </a:lvl7pPr>
            <a:lvl8pPr lvl="7" rtl="0" algn="l">
              <a:lnSpc>
                <a:spcPct val="100000"/>
              </a:lnSpc>
              <a:spcBef>
                <a:spcPts val="0"/>
              </a:spcBef>
              <a:spcAft>
                <a:spcPts val="0"/>
              </a:spcAft>
              <a:buSzPts val="2400"/>
              <a:buNone/>
              <a:defRPr b="1" sz="2400"/>
            </a:lvl8pPr>
            <a:lvl9pPr lvl="8" rtl="0" algn="l">
              <a:lnSpc>
                <a:spcPct val="100000"/>
              </a:lnSpc>
              <a:spcBef>
                <a:spcPts val="0"/>
              </a:spcBef>
              <a:spcAft>
                <a:spcPts val="0"/>
              </a:spcAft>
              <a:buSzPts val="2400"/>
              <a:buNone/>
              <a:defRPr b="1" sz="2400"/>
            </a:lvl9pPr>
          </a:lstStyle>
          <a:p/>
        </p:txBody>
      </p:sp>
      <p:sp>
        <p:nvSpPr>
          <p:cNvPr id="253" name="Google Shape;253;p49"/>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Font typeface="Montserrat"/>
              <a:buChar char="●"/>
              <a:defRPr sz="1200">
                <a:latin typeface="Montserrat"/>
                <a:ea typeface="Montserrat"/>
                <a:cs typeface="Montserrat"/>
                <a:sym typeface="Montserrat"/>
              </a:defRPr>
            </a:lvl1pPr>
            <a:lvl2pPr indent="-304800" lvl="1" marL="914400" rtl="0" algn="l">
              <a:lnSpc>
                <a:spcPct val="115000"/>
              </a:lnSpc>
              <a:spcBef>
                <a:spcPts val="1600"/>
              </a:spcBef>
              <a:spcAft>
                <a:spcPts val="0"/>
              </a:spcAft>
              <a:buSzPts val="1200"/>
              <a:buFont typeface="Montserrat"/>
              <a:buChar char="○"/>
              <a:defRPr sz="1200">
                <a:latin typeface="Montserrat"/>
                <a:ea typeface="Montserrat"/>
                <a:cs typeface="Montserrat"/>
                <a:sym typeface="Montserrat"/>
              </a:defRPr>
            </a:lvl2pPr>
            <a:lvl3pPr indent="-304800" lvl="2" marL="1371600" rtl="0" algn="l">
              <a:lnSpc>
                <a:spcPct val="115000"/>
              </a:lnSpc>
              <a:spcBef>
                <a:spcPts val="1600"/>
              </a:spcBef>
              <a:spcAft>
                <a:spcPts val="0"/>
              </a:spcAft>
              <a:buSzPts val="1200"/>
              <a:buFont typeface="Montserrat"/>
              <a:buChar char="■"/>
              <a:defRPr sz="1200">
                <a:latin typeface="Montserrat"/>
                <a:ea typeface="Montserrat"/>
                <a:cs typeface="Montserrat"/>
                <a:sym typeface="Montserrat"/>
              </a:defRPr>
            </a:lvl3pPr>
            <a:lvl4pPr indent="-304800" lvl="3" marL="1828800" rtl="0" algn="l">
              <a:lnSpc>
                <a:spcPct val="115000"/>
              </a:lnSpc>
              <a:spcBef>
                <a:spcPts val="1600"/>
              </a:spcBef>
              <a:spcAft>
                <a:spcPts val="0"/>
              </a:spcAft>
              <a:buSzPts val="1200"/>
              <a:buFont typeface="Montserrat"/>
              <a:buChar char="●"/>
              <a:defRPr sz="1200">
                <a:latin typeface="Montserrat"/>
                <a:ea typeface="Montserrat"/>
                <a:cs typeface="Montserrat"/>
                <a:sym typeface="Montserrat"/>
              </a:defRPr>
            </a:lvl4pPr>
            <a:lvl5pPr indent="-304800" lvl="4" marL="2286000" rtl="0" algn="l">
              <a:lnSpc>
                <a:spcPct val="115000"/>
              </a:lnSpc>
              <a:spcBef>
                <a:spcPts val="1600"/>
              </a:spcBef>
              <a:spcAft>
                <a:spcPts val="0"/>
              </a:spcAft>
              <a:buSzPts val="1200"/>
              <a:buFont typeface="Montserrat"/>
              <a:buChar char="○"/>
              <a:defRPr sz="1200">
                <a:latin typeface="Montserrat"/>
                <a:ea typeface="Montserrat"/>
                <a:cs typeface="Montserrat"/>
                <a:sym typeface="Montserrat"/>
              </a:defRPr>
            </a:lvl5pPr>
            <a:lvl6pPr indent="-304800" lvl="5" marL="2743200" rtl="0" algn="l">
              <a:lnSpc>
                <a:spcPct val="115000"/>
              </a:lnSpc>
              <a:spcBef>
                <a:spcPts val="1600"/>
              </a:spcBef>
              <a:spcAft>
                <a:spcPts val="0"/>
              </a:spcAft>
              <a:buSzPts val="1200"/>
              <a:buFont typeface="Montserrat"/>
              <a:buChar char="■"/>
              <a:defRPr sz="1200">
                <a:latin typeface="Montserrat"/>
                <a:ea typeface="Montserrat"/>
                <a:cs typeface="Montserrat"/>
                <a:sym typeface="Montserrat"/>
              </a:defRPr>
            </a:lvl6pPr>
            <a:lvl7pPr indent="-304800" lvl="6" marL="3200400" rtl="0" algn="l">
              <a:lnSpc>
                <a:spcPct val="115000"/>
              </a:lnSpc>
              <a:spcBef>
                <a:spcPts val="1600"/>
              </a:spcBef>
              <a:spcAft>
                <a:spcPts val="0"/>
              </a:spcAft>
              <a:buSzPts val="1200"/>
              <a:buFont typeface="Montserrat"/>
              <a:buChar char="●"/>
              <a:defRPr sz="1200">
                <a:latin typeface="Montserrat"/>
                <a:ea typeface="Montserrat"/>
                <a:cs typeface="Montserrat"/>
                <a:sym typeface="Montserrat"/>
              </a:defRPr>
            </a:lvl7pPr>
            <a:lvl8pPr indent="-304800" lvl="7" marL="3657600" rtl="0" algn="l">
              <a:lnSpc>
                <a:spcPct val="115000"/>
              </a:lnSpc>
              <a:spcBef>
                <a:spcPts val="1600"/>
              </a:spcBef>
              <a:spcAft>
                <a:spcPts val="0"/>
              </a:spcAft>
              <a:buSzPts val="1200"/>
              <a:buFont typeface="Montserrat"/>
              <a:buChar char="○"/>
              <a:defRPr sz="1200">
                <a:latin typeface="Montserrat"/>
                <a:ea typeface="Montserrat"/>
                <a:cs typeface="Montserrat"/>
                <a:sym typeface="Montserrat"/>
              </a:defRPr>
            </a:lvl8pPr>
            <a:lvl9pPr indent="-304800" lvl="8" marL="4114800" rtl="0" algn="l">
              <a:lnSpc>
                <a:spcPct val="115000"/>
              </a:lnSpc>
              <a:spcBef>
                <a:spcPts val="1600"/>
              </a:spcBef>
              <a:spcAft>
                <a:spcPts val="1600"/>
              </a:spcAft>
              <a:buSzPts val="1200"/>
              <a:buFont typeface="Montserrat"/>
              <a:buChar char="■"/>
              <a:defRPr sz="1200">
                <a:latin typeface="Montserrat"/>
                <a:ea typeface="Montserrat"/>
                <a:cs typeface="Montserrat"/>
                <a:sym typeface="Montserrat"/>
              </a:defRPr>
            </a:lvl9pPr>
          </a:lstStyle>
          <a:p/>
        </p:txBody>
      </p:sp>
      <p:sp>
        <p:nvSpPr>
          <p:cNvPr id="254" name="Google Shape;254;p4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55" name="Google Shape;255;p49"/>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MAIN_POINT_2">
    <p:bg>
      <p:bgPr>
        <a:solidFill>
          <a:srgbClr val="FFF92D"/>
        </a:solidFill>
      </p:bgPr>
    </p:bg>
    <p:spTree>
      <p:nvGrpSpPr>
        <p:cNvPr id="256" name="Shape 256"/>
        <p:cNvGrpSpPr/>
        <p:nvPr/>
      </p:nvGrpSpPr>
      <p:grpSpPr>
        <a:xfrm>
          <a:off x="0" y="0"/>
          <a:ext cx="0" cy="0"/>
          <a:chOff x="0" y="0"/>
          <a:chExt cx="0" cy="0"/>
        </a:xfrm>
      </p:grpSpPr>
      <p:sp>
        <p:nvSpPr>
          <p:cNvPr id="257" name="Google Shape;257;p50"/>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258" name="Google Shape;258;p5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59" name="Google Shape;259;p50"/>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1">
  <p:cSld name="MAIN_POINT_2_1">
    <p:bg>
      <p:bgPr>
        <a:solidFill>
          <a:srgbClr val="A3F9ED"/>
        </a:solidFill>
      </p:bgPr>
    </p:bg>
    <p:spTree>
      <p:nvGrpSpPr>
        <p:cNvPr id="260" name="Shape 260"/>
        <p:cNvGrpSpPr/>
        <p:nvPr/>
      </p:nvGrpSpPr>
      <p:grpSpPr>
        <a:xfrm>
          <a:off x="0" y="0"/>
          <a:ext cx="0" cy="0"/>
          <a:chOff x="0" y="0"/>
          <a:chExt cx="0" cy="0"/>
        </a:xfrm>
      </p:grpSpPr>
      <p:sp>
        <p:nvSpPr>
          <p:cNvPr id="261" name="Google Shape;261;p51"/>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lgn="l">
              <a:lnSpc>
                <a:spcPct val="100000"/>
              </a:lnSpc>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262" name="Google Shape;262;p5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63" name="Google Shape;263;p51"/>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3EC5E6"/>
        </a:solidFill>
      </p:bgPr>
    </p:bg>
    <p:spTree>
      <p:nvGrpSpPr>
        <p:cNvPr id="264" name="Shape 264"/>
        <p:cNvGrpSpPr/>
        <p:nvPr/>
      </p:nvGrpSpPr>
      <p:grpSpPr>
        <a:xfrm>
          <a:off x="0" y="0"/>
          <a:ext cx="0" cy="0"/>
          <a:chOff x="0" y="0"/>
          <a:chExt cx="0" cy="0"/>
        </a:xfrm>
      </p:grpSpPr>
      <p:sp>
        <p:nvSpPr>
          <p:cNvPr id="265" name="Google Shape;265;p52"/>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5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1pPr>
            <a:lvl2pPr lvl="1" rtl="0" algn="ctr">
              <a:lnSpc>
                <a:spcPct val="100000"/>
              </a:lnSpc>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2pPr>
            <a:lvl3pPr lvl="2" rtl="0" algn="ctr">
              <a:lnSpc>
                <a:spcPct val="100000"/>
              </a:lnSpc>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3pPr>
            <a:lvl4pPr lvl="3" rtl="0" algn="ctr">
              <a:lnSpc>
                <a:spcPct val="100000"/>
              </a:lnSpc>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4pPr>
            <a:lvl5pPr lvl="4" rtl="0" algn="ctr">
              <a:lnSpc>
                <a:spcPct val="100000"/>
              </a:lnSpc>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5pPr>
            <a:lvl6pPr lvl="5" rtl="0" algn="ctr">
              <a:lnSpc>
                <a:spcPct val="100000"/>
              </a:lnSpc>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6pPr>
            <a:lvl7pPr lvl="6" rtl="0" algn="ctr">
              <a:lnSpc>
                <a:spcPct val="100000"/>
              </a:lnSpc>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7pPr>
            <a:lvl8pPr lvl="7" rtl="0" algn="ctr">
              <a:lnSpc>
                <a:spcPct val="100000"/>
              </a:lnSpc>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8pPr>
            <a:lvl9pPr lvl="8" rtl="0" algn="ctr">
              <a:lnSpc>
                <a:spcPct val="100000"/>
              </a:lnSpc>
              <a:spcBef>
                <a:spcPts val="0"/>
              </a:spcBef>
              <a:spcAft>
                <a:spcPts val="0"/>
              </a:spcAft>
              <a:buClr>
                <a:srgbClr val="FF007F"/>
              </a:buClr>
              <a:buSzPts val="4200"/>
              <a:buFont typeface="Montserrat Black"/>
              <a:buNone/>
              <a:defRPr sz="4200">
                <a:solidFill>
                  <a:srgbClr val="FF007F"/>
                </a:solidFill>
                <a:latin typeface="Montserrat Black"/>
                <a:ea typeface="Montserrat Black"/>
                <a:cs typeface="Montserrat Black"/>
                <a:sym typeface="Montserrat Black"/>
              </a:defRPr>
            </a:lvl9pPr>
          </a:lstStyle>
          <a:p/>
        </p:txBody>
      </p:sp>
      <p:sp>
        <p:nvSpPr>
          <p:cNvPr id="267" name="Google Shape;267;p52"/>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007F"/>
              </a:buClr>
              <a:buSzPts val="2100"/>
              <a:buFont typeface="Montserrat"/>
              <a:buNone/>
              <a:defRPr sz="2100">
                <a:solidFill>
                  <a:srgbClr val="FF007F"/>
                </a:solidFill>
                <a:latin typeface="Montserrat"/>
                <a:ea typeface="Montserrat"/>
                <a:cs typeface="Montserrat"/>
                <a:sym typeface="Montserrat"/>
              </a:defRPr>
            </a:lvl1pPr>
            <a:lvl2pPr lvl="1" rtl="0" algn="ctr">
              <a:lnSpc>
                <a:spcPct val="100000"/>
              </a:lnSpc>
              <a:spcBef>
                <a:spcPts val="0"/>
              </a:spcBef>
              <a:spcAft>
                <a:spcPts val="0"/>
              </a:spcAft>
              <a:buClr>
                <a:srgbClr val="FF007F"/>
              </a:buClr>
              <a:buSzPts val="2100"/>
              <a:buNone/>
              <a:defRPr sz="2100">
                <a:solidFill>
                  <a:srgbClr val="FF007F"/>
                </a:solidFill>
              </a:defRPr>
            </a:lvl2pPr>
            <a:lvl3pPr lvl="2" rtl="0" algn="ctr">
              <a:lnSpc>
                <a:spcPct val="100000"/>
              </a:lnSpc>
              <a:spcBef>
                <a:spcPts val="0"/>
              </a:spcBef>
              <a:spcAft>
                <a:spcPts val="0"/>
              </a:spcAft>
              <a:buClr>
                <a:srgbClr val="FF007F"/>
              </a:buClr>
              <a:buSzPts val="2100"/>
              <a:buNone/>
              <a:defRPr sz="2100">
                <a:solidFill>
                  <a:srgbClr val="FF007F"/>
                </a:solidFill>
              </a:defRPr>
            </a:lvl3pPr>
            <a:lvl4pPr lvl="3" rtl="0" algn="ctr">
              <a:lnSpc>
                <a:spcPct val="100000"/>
              </a:lnSpc>
              <a:spcBef>
                <a:spcPts val="0"/>
              </a:spcBef>
              <a:spcAft>
                <a:spcPts val="0"/>
              </a:spcAft>
              <a:buClr>
                <a:srgbClr val="FF007F"/>
              </a:buClr>
              <a:buSzPts val="2100"/>
              <a:buNone/>
              <a:defRPr sz="2100">
                <a:solidFill>
                  <a:srgbClr val="FF007F"/>
                </a:solidFill>
              </a:defRPr>
            </a:lvl4pPr>
            <a:lvl5pPr lvl="4" rtl="0" algn="ctr">
              <a:lnSpc>
                <a:spcPct val="100000"/>
              </a:lnSpc>
              <a:spcBef>
                <a:spcPts val="0"/>
              </a:spcBef>
              <a:spcAft>
                <a:spcPts val="0"/>
              </a:spcAft>
              <a:buClr>
                <a:srgbClr val="FF007F"/>
              </a:buClr>
              <a:buSzPts val="2100"/>
              <a:buNone/>
              <a:defRPr sz="2100">
                <a:solidFill>
                  <a:srgbClr val="FF007F"/>
                </a:solidFill>
              </a:defRPr>
            </a:lvl5pPr>
            <a:lvl6pPr lvl="5" rtl="0" algn="ctr">
              <a:lnSpc>
                <a:spcPct val="100000"/>
              </a:lnSpc>
              <a:spcBef>
                <a:spcPts val="0"/>
              </a:spcBef>
              <a:spcAft>
                <a:spcPts val="0"/>
              </a:spcAft>
              <a:buClr>
                <a:srgbClr val="FF007F"/>
              </a:buClr>
              <a:buSzPts val="2100"/>
              <a:buNone/>
              <a:defRPr sz="2100">
                <a:solidFill>
                  <a:srgbClr val="FF007F"/>
                </a:solidFill>
              </a:defRPr>
            </a:lvl6pPr>
            <a:lvl7pPr lvl="6" rtl="0" algn="ctr">
              <a:lnSpc>
                <a:spcPct val="100000"/>
              </a:lnSpc>
              <a:spcBef>
                <a:spcPts val="0"/>
              </a:spcBef>
              <a:spcAft>
                <a:spcPts val="0"/>
              </a:spcAft>
              <a:buClr>
                <a:srgbClr val="FF007F"/>
              </a:buClr>
              <a:buSzPts val="2100"/>
              <a:buNone/>
              <a:defRPr sz="2100">
                <a:solidFill>
                  <a:srgbClr val="FF007F"/>
                </a:solidFill>
              </a:defRPr>
            </a:lvl7pPr>
            <a:lvl8pPr lvl="7" rtl="0" algn="ctr">
              <a:lnSpc>
                <a:spcPct val="100000"/>
              </a:lnSpc>
              <a:spcBef>
                <a:spcPts val="0"/>
              </a:spcBef>
              <a:spcAft>
                <a:spcPts val="0"/>
              </a:spcAft>
              <a:buClr>
                <a:srgbClr val="FF007F"/>
              </a:buClr>
              <a:buSzPts val="2100"/>
              <a:buNone/>
              <a:defRPr sz="2100">
                <a:solidFill>
                  <a:srgbClr val="FF007F"/>
                </a:solidFill>
              </a:defRPr>
            </a:lvl8pPr>
            <a:lvl9pPr lvl="8" rtl="0" algn="ctr">
              <a:lnSpc>
                <a:spcPct val="100000"/>
              </a:lnSpc>
              <a:spcBef>
                <a:spcPts val="0"/>
              </a:spcBef>
              <a:spcAft>
                <a:spcPts val="0"/>
              </a:spcAft>
              <a:buClr>
                <a:srgbClr val="FF007F"/>
              </a:buClr>
              <a:buSzPts val="2100"/>
              <a:buNone/>
              <a:defRPr sz="2100">
                <a:solidFill>
                  <a:srgbClr val="FF007F"/>
                </a:solidFill>
              </a:defRPr>
            </a:lvl9pPr>
          </a:lstStyle>
          <a:p/>
        </p:txBody>
      </p:sp>
      <p:sp>
        <p:nvSpPr>
          <p:cNvPr id="268" name="Google Shape;268;p5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Font typeface="Montserrat"/>
              <a:buChar char="●"/>
              <a:defRPr>
                <a:latin typeface="Montserrat"/>
                <a:ea typeface="Montserrat"/>
                <a:cs typeface="Montserrat"/>
                <a:sym typeface="Montserrat"/>
              </a:defRPr>
            </a:lvl1pPr>
            <a:lvl2pPr indent="-317500" lvl="1" marL="914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2pPr>
            <a:lvl3pPr indent="-317500" lvl="2" marL="13716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3pPr>
            <a:lvl4pPr indent="-317500" lvl="3" marL="18288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lgn="l">
              <a:lnSpc>
                <a:spcPct val="115000"/>
              </a:lnSpc>
              <a:spcBef>
                <a:spcPts val="1600"/>
              </a:spcBef>
              <a:spcAft>
                <a:spcPts val="1600"/>
              </a:spcAft>
              <a:buSzPts val="1400"/>
              <a:buFont typeface="Montserrat"/>
              <a:buChar char="■"/>
              <a:defRPr>
                <a:latin typeface="Montserrat"/>
                <a:ea typeface="Montserrat"/>
                <a:cs typeface="Montserrat"/>
                <a:sym typeface="Montserrat"/>
              </a:defRPr>
            </a:lvl9pPr>
          </a:lstStyle>
          <a:p/>
        </p:txBody>
      </p:sp>
      <p:sp>
        <p:nvSpPr>
          <p:cNvPr id="269" name="Google Shape;269;p5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70" name="Google Shape;270;p52"/>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3EC5E6"/>
        </a:solidFill>
      </p:bgPr>
    </p:bg>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Font typeface="Montserrat"/>
              <a:buNone/>
              <a:defRPr b="1" sz="1800">
                <a:latin typeface="Montserrat"/>
                <a:ea typeface="Montserrat"/>
                <a:cs typeface="Montserrat"/>
                <a:sym typeface="Montserrat"/>
              </a:defRPr>
            </a:lvl1pPr>
            <a:lvl2pPr lvl="1" rtl="0">
              <a:spcBef>
                <a:spcPts val="0"/>
              </a:spcBef>
              <a:spcAft>
                <a:spcPts val="0"/>
              </a:spcAft>
              <a:buSzPts val="1800"/>
              <a:buFont typeface="Montserrat"/>
              <a:buNone/>
              <a:defRPr b="1" sz="1800">
                <a:latin typeface="Montserrat"/>
                <a:ea typeface="Montserrat"/>
                <a:cs typeface="Montserrat"/>
                <a:sym typeface="Montserrat"/>
              </a:defRPr>
            </a:lvl2pPr>
            <a:lvl3pPr lvl="2" rtl="0">
              <a:spcBef>
                <a:spcPts val="0"/>
              </a:spcBef>
              <a:spcAft>
                <a:spcPts val="0"/>
              </a:spcAft>
              <a:buSzPts val="1800"/>
              <a:buFont typeface="Montserrat"/>
              <a:buNone/>
              <a:defRPr b="1" sz="1800">
                <a:latin typeface="Montserrat"/>
                <a:ea typeface="Montserrat"/>
                <a:cs typeface="Montserrat"/>
                <a:sym typeface="Montserrat"/>
              </a:defRPr>
            </a:lvl3pPr>
            <a:lvl4pPr lvl="3" rtl="0">
              <a:spcBef>
                <a:spcPts val="0"/>
              </a:spcBef>
              <a:spcAft>
                <a:spcPts val="0"/>
              </a:spcAft>
              <a:buSzPts val="1800"/>
              <a:buFont typeface="Montserrat"/>
              <a:buNone/>
              <a:defRPr b="1" sz="1800">
                <a:latin typeface="Montserrat"/>
                <a:ea typeface="Montserrat"/>
                <a:cs typeface="Montserrat"/>
                <a:sym typeface="Montserrat"/>
              </a:defRPr>
            </a:lvl4pPr>
            <a:lvl5pPr lvl="4" rtl="0">
              <a:spcBef>
                <a:spcPts val="0"/>
              </a:spcBef>
              <a:spcAft>
                <a:spcPts val="0"/>
              </a:spcAft>
              <a:buSzPts val="1800"/>
              <a:buFont typeface="Montserrat"/>
              <a:buNone/>
              <a:defRPr b="1" sz="1800">
                <a:latin typeface="Montserrat"/>
                <a:ea typeface="Montserrat"/>
                <a:cs typeface="Montserrat"/>
                <a:sym typeface="Montserrat"/>
              </a:defRPr>
            </a:lvl5pPr>
            <a:lvl6pPr lvl="5" rtl="0">
              <a:spcBef>
                <a:spcPts val="0"/>
              </a:spcBef>
              <a:spcAft>
                <a:spcPts val="0"/>
              </a:spcAft>
              <a:buSzPts val="1800"/>
              <a:buFont typeface="Montserrat"/>
              <a:buNone/>
              <a:defRPr b="1" sz="1800">
                <a:latin typeface="Montserrat"/>
                <a:ea typeface="Montserrat"/>
                <a:cs typeface="Montserrat"/>
                <a:sym typeface="Montserrat"/>
              </a:defRPr>
            </a:lvl6pPr>
            <a:lvl7pPr lvl="6" rtl="0">
              <a:spcBef>
                <a:spcPts val="0"/>
              </a:spcBef>
              <a:spcAft>
                <a:spcPts val="0"/>
              </a:spcAft>
              <a:buSzPts val="1800"/>
              <a:buFont typeface="Montserrat"/>
              <a:buNone/>
              <a:defRPr b="1" sz="1800">
                <a:latin typeface="Montserrat"/>
                <a:ea typeface="Montserrat"/>
                <a:cs typeface="Montserrat"/>
                <a:sym typeface="Montserrat"/>
              </a:defRPr>
            </a:lvl7pPr>
            <a:lvl8pPr lvl="7" rtl="0">
              <a:spcBef>
                <a:spcPts val="0"/>
              </a:spcBef>
              <a:spcAft>
                <a:spcPts val="0"/>
              </a:spcAft>
              <a:buSzPts val="1800"/>
              <a:buFont typeface="Montserrat"/>
              <a:buNone/>
              <a:defRPr b="1" sz="1800">
                <a:latin typeface="Montserrat"/>
                <a:ea typeface="Montserrat"/>
                <a:cs typeface="Montserrat"/>
                <a:sym typeface="Montserrat"/>
              </a:defRPr>
            </a:lvl8pPr>
            <a:lvl9pPr lvl="8" rtl="0">
              <a:spcBef>
                <a:spcPts val="0"/>
              </a:spcBef>
              <a:spcAft>
                <a:spcPts val="0"/>
              </a:spcAft>
              <a:buSzPts val="1800"/>
              <a:buFont typeface="Montserrat"/>
              <a:buNone/>
              <a:defRPr b="1" sz="1800">
                <a:latin typeface="Montserrat"/>
                <a:ea typeface="Montserrat"/>
                <a:cs typeface="Montserrat"/>
                <a:sym typeface="Montserrat"/>
              </a:defRPr>
            </a:lvl9pPr>
          </a:lstStyle>
          <a:p/>
        </p:txBody>
      </p:sp>
      <p:sp>
        <p:nvSpPr>
          <p:cNvPr id="34" name="Google Shape;34;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6"/>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FFF92D"/>
        </a:solidFill>
      </p:bgPr>
    </p:bg>
    <p:spTree>
      <p:nvGrpSpPr>
        <p:cNvPr id="271" name="Shape 271"/>
        <p:cNvGrpSpPr/>
        <p:nvPr/>
      </p:nvGrpSpPr>
      <p:grpSpPr>
        <a:xfrm>
          <a:off x="0" y="0"/>
          <a:ext cx="0" cy="0"/>
          <a:chOff x="0" y="0"/>
          <a:chExt cx="0" cy="0"/>
        </a:xfrm>
      </p:grpSpPr>
      <p:sp>
        <p:nvSpPr>
          <p:cNvPr id="272" name="Google Shape;272;p53"/>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7F"/>
              </a:solidFill>
              <a:latin typeface="Arial"/>
              <a:ea typeface="Arial"/>
              <a:cs typeface="Arial"/>
              <a:sym typeface="Arial"/>
            </a:endParaRPr>
          </a:p>
        </p:txBody>
      </p:sp>
      <p:sp>
        <p:nvSpPr>
          <p:cNvPr id="273" name="Google Shape;273;p53"/>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1pPr>
            <a:lvl2pPr lvl="1"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2pPr>
            <a:lvl3pPr lvl="2"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3pPr>
            <a:lvl4pPr lvl="3"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4pPr>
            <a:lvl5pPr lvl="4"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5pPr>
            <a:lvl6pPr lvl="5"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6pPr>
            <a:lvl7pPr lvl="6"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7pPr>
            <a:lvl8pPr lvl="7"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8pPr>
            <a:lvl9pPr lvl="8"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9pPr>
          </a:lstStyle>
          <a:p>
            <a:r>
              <a:t>xx%</a:t>
            </a:r>
          </a:p>
        </p:txBody>
      </p:sp>
      <p:sp>
        <p:nvSpPr>
          <p:cNvPr id="274" name="Google Shape;274;p5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75" name="Google Shape;275;p53"/>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
        <p:nvSpPr>
          <p:cNvPr id="276" name="Google Shape;276;p53"/>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Clr>
                <a:srgbClr val="FF007F"/>
              </a:buClr>
              <a:buSzPts val="1800"/>
              <a:buChar char="●"/>
              <a:defRPr>
                <a:solidFill>
                  <a:srgbClr val="FF007F"/>
                </a:solidFill>
              </a:defRPr>
            </a:lvl1pPr>
            <a:lvl2pPr indent="-317500" lvl="1" marL="914400" rtl="0" algn="ctr">
              <a:lnSpc>
                <a:spcPct val="115000"/>
              </a:lnSpc>
              <a:spcBef>
                <a:spcPts val="1600"/>
              </a:spcBef>
              <a:spcAft>
                <a:spcPts val="0"/>
              </a:spcAft>
              <a:buClr>
                <a:srgbClr val="FF007F"/>
              </a:buClr>
              <a:buSzPts val="1400"/>
              <a:buChar char="○"/>
              <a:defRPr>
                <a:solidFill>
                  <a:srgbClr val="FF007F"/>
                </a:solidFill>
              </a:defRPr>
            </a:lvl2pPr>
            <a:lvl3pPr indent="-317500" lvl="2" marL="1371600" rtl="0" algn="ctr">
              <a:lnSpc>
                <a:spcPct val="115000"/>
              </a:lnSpc>
              <a:spcBef>
                <a:spcPts val="1600"/>
              </a:spcBef>
              <a:spcAft>
                <a:spcPts val="0"/>
              </a:spcAft>
              <a:buClr>
                <a:srgbClr val="FF007F"/>
              </a:buClr>
              <a:buSzPts val="1400"/>
              <a:buChar char="■"/>
              <a:defRPr>
                <a:solidFill>
                  <a:srgbClr val="FF007F"/>
                </a:solidFill>
              </a:defRPr>
            </a:lvl3pPr>
            <a:lvl4pPr indent="-317500" lvl="3" marL="1828800" rtl="0" algn="ctr">
              <a:lnSpc>
                <a:spcPct val="115000"/>
              </a:lnSpc>
              <a:spcBef>
                <a:spcPts val="1600"/>
              </a:spcBef>
              <a:spcAft>
                <a:spcPts val="0"/>
              </a:spcAft>
              <a:buClr>
                <a:srgbClr val="FF007F"/>
              </a:buClr>
              <a:buSzPts val="1400"/>
              <a:buChar char="●"/>
              <a:defRPr>
                <a:solidFill>
                  <a:srgbClr val="FF007F"/>
                </a:solidFill>
              </a:defRPr>
            </a:lvl4pPr>
            <a:lvl5pPr indent="-317500" lvl="4" marL="2286000" rtl="0" algn="ctr">
              <a:lnSpc>
                <a:spcPct val="115000"/>
              </a:lnSpc>
              <a:spcBef>
                <a:spcPts val="1600"/>
              </a:spcBef>
              <a:spcAft>
                <a:spcPts val="0"/>
              </a:spcAft>
              <a:buClr>
                <a:srgbClr val="FF007F"/>
              </a:buClr>
              <a:buSzPts val="1400"/>
              <a:buChar char="○"/>
              <a:defRPr>
                <a:solidFill>
                  <a:srgbClr val="FF007F"/>
                </a:solidFill>
              </a:defRPr>
            </a:lvl5pPr>
            <a:lvl6pPr indent="-317500" lvl="5" marL="2743200" rtl="0" algn="ctr">
              <a:lnSpc>
                <a:spcPct val="115000"/>
              </a:lnSpc>
              <a:spcBef>
                <a:spcPts val="1600"/>
              </a:spcBef>
              <a:spcAft>
                <a:spcPts val="0"/>
              </a:spcAft>
              <a:buClr>
                <a:srgbClr val="FF007F"/>
              </a:buClr>
              <a:buSzPts val="1400"/>
              <a:buChar char="■"/>
              <a:defRPr>
                <a:solidFill>
                  <a:srgbClr val="FF007F"/>
                </a:solidFill>
              </a:defRPr>
            </a:lvl6pPr>
            <a:lvl7pPr indent="-317500" lvl="6" marL="3200400" rtl="0" algn="ctr">
              <a:lnSpc>
                <a:spcPct val="115000"/>
              </a:lnSpc>
              <a:spcBef>
                <a:spcPts val="1600"/>
              </a:spcBef>
              <a:spcAft>
                <a:spcPts val="0"/>
              </a:spcAft>
              <a:buClr>
                <a:srgbClr val="FF007F"/>
              </a:buClr>
              <a:buSzPts val="1400"/>
              <a:buChar char="●"/>
              <a:defRPr>
                <a:solidFill>
                  <a:srgbClr val="FF007F"/>
                </a:solidFill>
              </a:defRPr>
            </a:lvl7pPr>
            <a:lvl8pPr indent="-317500" lvl="7" marL="3657600" rtl="0" algn="ctr">
              <a:lnSpc>
                <a:spcPct val="115000"/>
              </a:lnSpc>
              <a:spcBef>
                <a:spcPts val="1600"/>
              </a:spcBef>
              <a:spcAft>
                <a:spcPts val="0"/>
              </a:spcAft>
              <a:buClr>
                <a:srgbClr val="FF007F"/>
              </a:buClr>
              <a:buSzPts val="1400"/>
              <a:buChar char="○"/>
              <a:defRPr>
                <a:solidFill>
                  <a:srgbClr val="FF007F"/>
                </a:solidFill>
              </a:defRPr>
            </a:lvl8pPr>
            <a:lvl9pPr indent="-317500" lvl="8" marL="4114800" rtl="0" algn="ctr">
              <a:lnSpc>
                <a:spcPct val="115000"/>
              </a:lnSpc>
              <a:spcBef>
                <a:spcPts val="1600"/>
              </a:spcBef>
              <a:spcAft>
                <a:spcPts val="1600"/>
              </a:spcAft>
              <a:buClr>
                <a:srgbClr val="FF007F"/>
              </a:buClr>
              <a:buSzPts val="1400"/>
              <a:buChar char="■"/>
              <a:defRPr>
                <a:solidFill>
                  <a:srgbClr val="FF007F"/>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solidFill>
          <a:srgbClr val="A3F9ED"/>
        </a:solidFill>
      </p:bgPr>
    </p:bg>
    <p:spTree>
      <p:nvGrpSpPr>
        <p:cNvPr id="277" name="Shape 277"/>
        <p:cNvGrpSpPr/>
        <p:nvPr/>
      </p:nvGrpSpPr>
      <p:grpSpPr>
        <a:xfrm>
          <a:off x="0" y="0"/>
          <a:ext cx="0" cy="0"/>
          <a:chOff x="0" y="0"/>
          <a:chExt cx="0" cy="0"/>
        </a:xfrm>
      </p:grpSpPr>
      <p:sp>
        <p:nvSpPr>
          <p:cNvPr id="278" name="Google Shape;278;p54"/>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7F"/>
              </a:solidFill>
              <a:latin typeface="Arial"/>
              <a:ea typeface="Arial"/>
              <a:cs typeface="Arial"/>
              <a:sym typeface="Arial"/>
            </a:endParaRPr>
          </a:p>
        </p:txBody>
      </p:sp>
      <p:sp>
        <p:nvSpPr>
          <p:cNvPr id="279" name="Google Shape;279;p54"/>
          <p:cNvSpPr txBox="1"/>
          <p:nvPr>
            <p:ph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1pPr>
            <a:lvl2pPr lvl="1"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2pPr>
            <a:lvl3pPr lvl="2"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3pPr>
            <a:lvl4pPr lvl="3"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4pPr>
            <a:lvl5pPr lvl="4"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5pPr>
            <a:lvl6pPr lvl="5"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6pPr>
            <a:lvl7pPr lvl="6"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7pPr>
            <a:lvl8pPr lvl="7"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8pPr>
            <a:lvl9pPr lvl="8" rtl="0" algn="ctr">
              <a:lnSpc>
                <a:spcPct val="100000"/>
              </a:lnSpc>
              <a:spcBef>
                <a:spcPts val="0"/>
              </a:spcBef>
              <a:spcAft>
                <a:spcPts val="0"/>
              </a:spcAft>
              <a:buClr>
                <a:srgbClr val="FF007F"/>
              </a:buClr>
              <a:buSzPts val="12000"/>
              <a:buFont typeface="Montserrat Black"/>
              <a:buNone/>
              <a:defRPr sz="12000">
                <a:solidFill>
                  <a:srgbClr val="FF007F"/>
                </a:solidFill>
                <a:latin typeface="Montserrat Black"/>
                <a:ea typeface="Montserrat Black"/>
                <a:cs typeface="Montserrat Black"/>
                <a:sym typeface="Montserrat Black"/>
              </a:defRPr>
            </a:lvl9pPr>
          </a:lstStyle>
          <a:p/>
        </p:txBody>
      </p:sp>
      <p:sp>
        <p:nvSpPr>
          <p:cNvPr id="280" name="Google Shape;280;p5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81" name="Google Shape;281;p54"/>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
        <p:nvSpPr>
          <p:cNvPr id="282" name="Google Shape;282;p54"/>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Clr>
                <a:srgbClr val="FF007F"/>
              </a:buClr>
              <a:buSzPts val="1800"/>
              <a:buChar char="●"/>
              <a:defRPr>
                <a:solidFill>
                  <a:srgbClr val="FF007F"/>
                </a:solidFill>
              </a:defRPr>
            </a:lvl1pPr>
            <a:lvl2pPr indent="-317500" lvl="1" marL="914400" rtl="0" algn="ctr">
              <a:lnSpc>
                <a:spcPct val="115000"/>
              </a:lnSpc>
              <a:spcBef>
                <a:spcPts val="1600"/>
              </a:spcBef>
              <a:spcAft>
                <a:spcPts val="0"/>
              </a:spcAft>
              <a:buClr>
                <a:srgbClr val="FF007F"/>
              </a:buClr>
              <a:buSzPts val="1400"/>
              <a:buChar char="○"/>
              <a:defRPr>
                <a:solidFill>
                  <a:srgbClr val="FF007F"/>
                </a:solidFill>
              </a:defRPr>
            </a:lvl2pPr>
            <a:lvl3pPr indent="-317500" lvl="2" marL="1371600" rtl="0" algn="ctr">
              <a:lnSpc>
                <a:spcPct val="115000"/>
              </a:lnSpc>
              <a:spcBef>
                <a:spcPts val="1600"/>
              </a:spcBef>
              <a:spcAft>
                <a:spcPts val="0"/>
              </a:spcAft>
              <a:buClr>
                <a:srgbClr val="FF007F"/>
              </a:buClr>
              <a:buSzPts val="1400"/>
              <a:buChar char="■"/>
              <a:defRPr>
                <a:solidFill>
                  <a:srgbClr val="FF007F"/>
                </a:solidFill>
              </a:defRPr>
            </a:lvl3pPr>
            <a:lvl4pPr indent="-317500" lvl="3" marL="1828800" rtl="0" algn="ctr">
              <a:lnSpc>
                <a:spcPct val="115000"/>
              </a:lnSpc>
              <a:spcBef>
                <a:spcPts val="1600"/>
              </a:spcBef>
              <a:spcAft>
                <a:spcPts val="0"/>
              </a:spcAft>
              <a:buClr>
                <a:srgbClr val="FF007F"/>
              </a:buClr>
              <a:buSzPts val="1400"/>
              <a:buChar char="●"/>
              <a:defRPr>
                <a:solidFill>
                  <a:srgbClr val="FF007F"/>
                </a:solidFill>
              </a:defRPr>
            </a:lvl4pPr>
            <a:lvl5pPr indent="-317500" lvl="4" marL="2286000" rtl="0" algn="ctr">
              <a:lnSpc>
                <a:spcPct val="115000"/>
              </a:lnSpc>
              <a:spcBef>
                <a:spcPts val="1600"/>
              </a:spcBef>
              <a:spcAft>
                <a:spcPts val="0"/>
              </a:spcAft>
              <a:buClr>
                <a:srgbClr val="FF007F"/>
              </a:buClr>
              <a:buSzPts val="1400"/>
              <a:buChar char="○"/>
              <a:defRPr>
                <a:solidFill>
                  <a:srgbClr val="FF007F"/>
                </a:solidFill>
              </a:defRPr>
            </a:lvl5pPr>
            <a:lvl6pPr indent="-317500" lvl="5" marL="2743200" rtl="0" algn="ctr">
              <a:lnSpc>
                <a:spcPct val="115000"/>
              </a:lnSpc>
              <a:spcBef>
                <a:spcPts val="1600"/>
              </a:spcBef>
              <a:spcAft>
                <a:spcPts val="0"/>
              </a:spcAft>
              <a:buClr>
                <a:srgbClr val="FF007F"/>
              </a:buClr>
              <a:buSzPts val="1400"/>
              <a:buChar char="■"/>
              <a:defRPr>
                <a:solidFill>
                  <a:srgbClr val="FF007F"/>
                </a:solidFill>
              </a:defRPr>
            </a:lvl6pPr>
            <a:lvl7pPr indent="-317500" lvl="6" marL="3200400" rtl="0" algn="ctr">
              <a:lnSpc>
                <a:spcPct val="115000"/>
              </a:lnSpc>
              <a:spcBef>
                <a:spcPts val="1600"/>
              </a:spcBef>
              <a:spcAft>
                <a:spcPts val="0"/>
              </a:spcAft>
              <a:buClr>
                <a:srgbClr val="FF007F"/>
              </a:buClr>
              <a:buSzPts val="1400"/>
              <a:buChar char="●"/>
              <a:defRPr>
                <a:solidFill>
                  <a:srgbClr val="FF007F"/>
                </a:solidFill>
              </a:defRPr>
            </a:lvl7pPr>
            <a:lvl8pPr indent="-317500" lvl="7" marL="3657600" rtl="0" algn="ctr">
              <a:lnSpc>
                <a:spcPct val="115000"/>
              </a:lnSpc>
              <a:spcBef>
                <a:spcPts val="1600"/>
              </a:spcBef>
              <a:spcAft>
                <a:spcPts val="0"/>
              </a:spcAft>
              <a:buClr>
                <a:srgbClr val="FF007F"/>
              </a:buClr>
              <a:buSzPts val="1400"/>
              <a:buChar char="○"/>
              <a:defRPr>
                <a:solidFill>
                  <a:srgbClr val="FF007F"/>
                </a:solidFill>
              </a:defRPr>
            </a:lvl8pPr>
            <a:lvl9pPr indent="-317500" lvl="8" marL="4114800" rtl="0" algn="ctr">
              <a:lnSpc>
                <a:spcPct val="115000"/>
              </a:lnSpc>
              <a:spcBef>
                <a:spcPts val="1600"/>
              </a:spcBef>
              <a:spcAft>
                <a:spcPts val="1600"/>
              </a:spcAft>
              <a:buClr>
                <a:srgbClr val="FF007F"/>
              </a:buClr>
              <a:buSzPts val="1400"/>
              <a:buChar char="■"/>
              <a:defRPr>
                <a:solidFill>
                  <a:srgbClr val="FF007F"/>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3EC5E6"/>
        </a:solidFill>
      </p:bgPr>
    </p:bg>
    <p:spTree>
      <p:nvGrpSpPr>
        <p:cNvPr id="283" name="Shape 283"/>
        <p:cNvGrpSpPr/>
        <p:nvPr/>
      </p:nvGrpSpPr>
      <p:grpSpPr>
        <a:xfrm>
          <a:off x="0" y="0"/>
          <a:ext cx="0" cy="0"/>
          <a:chOff x="0" y="0"/>
          <a:chExt cx="0" cy="0"/>
        </a:xfrm>
      </p:grpSpPr>
      <p:sp>
        <p:nvSpPr>
          <p:cNvPr id="284" name="Google Shape;284;p5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85" name="Google Shape;285;p55"/>
          <p:cNvPicPr preferRelativeResize="0"/>
          <p:nvPr/>
        </p:nvPicPr>
        <p:blipFill rotWithShape="1">
          <a:blip r:embed="rId2">
            <a:alphaModFix/>
          </a:blip>
          <a:srcRect b="36146" l="38558" r="38040" t="32039"/>
          <a:stretch/>
        </p:blipFill>
        <p:spPr>
          <a:xfrm>
            <a:off x="8097950" y="4345550"/>
            <a:ext cx="914676" cy="69944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86" name="Shape 286"/>
        <p:cNvGrpSpPr/>
        <p:nvPr/>
      </p:nvGrpSpPr>
      <p:grpSpPr>
        <a:xfrm>
          <a:off x="0" y="0"/>
          <a:ext cx="0" cy="0"/>
          <a:chOff x="0" y="0"/>
          <a:chExt cx="0" cy="0"/>
        </a:xfrm>
      </p:grpSpPr>
      <p:sp>
        <p:nvSpPr>
          <p:cNvPr id="287" name="Google Shape;287;p56"/>
          <p:cNvSpPr/>
          <p:nvPr/>
        </p:nvSpPr>
        <p:spPr>
          <a:xfrm flipH="1">
            <a:off x="4632000" y="3631150"/>
            <a:ext cx="4512000" cy="15123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56"/>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289" name="Google Shape;289;p56"/>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1800"/>
              <a:buNone/>
              <a:defRPr>
                <a:solidFill>
                  <a:schemeClr val="lt1"/>
                </a:solidFill>
              </a:defRPr>
            </a:lvl1pPr>
            <a:lvl2pPr lvl="1" rtl="0" algn="l">
              <a:lnSpc>
                <a:spcPct val="100000"/>
              </a:lnSpc>
              <a:spcBef>
                <a:spcPts val="0"/>
              </a:spcBef>
              <a:spcAft>
                <a:spcPts val="0"/>
              </a:spcAft>
              <a:buClr>
                <a:schemeClr val="lt1"/>
              </a:buClr>
              <a:buSzPts val="1800"/>
              <a:buNone/>
              <a:defRPr sz="1800">
                <a:solidFill>
                  <a:schemeClr val="lt1"/>
                </a:solidFill>
              </a:defRPr>
            </a:lvl2pPr>
            <a:lvl3pPr lvl="2" rtl="0" algn="l">
              <a:lnSpc>
                <a:spcPct val="100000"/>
              </a:lnSpc>
              <a:spcBef>
                <a:spcPts val="0"/>
              </a:spcBef>
              <a:spcAft>
                <a:spcPts val="0"/>
              </a:spcAft>
              <a:buClr>
                <a:schemeClr val="lt1"/>
              </a:buClr>
              <a:buSzPts val="1800"/>
              <a:buNone/>
              <a:defRPr sz="1800">
                <a:solidFill>
                  <a:schemeClr val="lt1"/>
                </a:solidFill>
              </a:defRPr>
            </a:lvl3pPr>
            <a:lvl4pPr lvl="3" rtl="0" algn="l">
              <a:lnSpc>
                <a:spcPct val="100000"/>
              </a:lnSpc>
              <a:spcBef>
                <a:spcPts val="0"/>
              </a:spcBef>
              <a:spcAft>
                <a:spcPts val="0"/>
              </a:spcAft>
              <a:buClr>
                <a:schemeClr val="lt1"/>
              </a:buClr>
              <a:buSzPts val="1800"/>
              <a:buNone/>
              <a:defRPr sz="1800">
                <a:solidFill>
                  <a:schemeClr val="lt1"/>
                </a:solidFill>
              </a:defRPr>
            </a:lvl4pPr>
            <a:lvl5pPr lvl="4" rtl="0" algn="l">
              <a:lnSpc>
                <a:spcPct val="100000"/>
              </a:lnSpc>
              <a:spcBef>
                <a:spcPts val="0"/>
              </a:spcBef>
              <a:spcAft>
                <a:spcPts val="0"/>
              </a:spcAft>
              <a:buClr>
                <a:schemeClr val="lt1"/>
              </a:buClr>
              <a:buSzPts val="1800"/>
              <a:buNone/>
              <a:defRPr sz="1800">
                <a:solidFill>
                  <a:schemeClr val="lt1"/>
                </a:solidFill>
              </a:defRPr>
            </a:lvl5pPr>
            <a:lvl6pPr lvl="5" rtl="0" algn="l">
              <a:lnSpc>
                <a:spcPct val="100000"/>
              </a:lnSpc>
              <a:spcBef>
                <a:spcPts val="0"/>
              </a:spcBef>
              <a:spcAft>
                <a:spcPts val="0"/>
              </a:spcAft>
              <a:buClr>
                <a:schemeClr val="lt1"/>
              </a:buClr>
              <a:buSzPts val="1800"/>
              <a:buNone/>
              <a:defRPr sz="1800">
                <a:solidFill>
                  <a:schemeClr val="lt1"/>
                </a:solidFill>
              </a:defRPr>
            </a:lvl6pPr>
            <a:lvl7pPr lvl="6" rtl="0" algn="l">
              <a:lnSpc>
                <a:spcPct val="100000"/>
              </a:lnSpc>
              <a:spcBef>
                <a:spcPts val="0"/>
              </a:spcBef>
              <a:spcAft>
                <a:spcPts val="0"/>
              </a:spcAft>
              <a:buClr>
                <a:schemeClr val="lt1"/>
              </a:buClr>
              <a:buSzPts val="1800"/>
              <a:buNone/>
              <a:defRPr sz="1800">
                <a:solidFill>
                  <a:schemeClr val="lt1"/>
                </a:solidFill>
              </a:defRPr>
            </a:lvl7pPr>
            <a:lvl8pPr lvl="7" rtl="0" algn="l">
              <a:lnSpc>
                <a:spcPct val="100000"/>
              </a:lnSpc>
              <a:spcBef>
                <a:spcPts val="0"/>
              </a:spcBef>
              <a:spcAft>
                <a:spcPts val="0"/>
              </a:spcAft>
              <a:buClr>
                <a:schemeClr val="lt1"/>
              </a:buClr>
              <a:buSzPts val="1800"/>
              <a:buNone/>
              <a:defRPr sz="1800">
                <a:solidFill>
                  <a:schemeClr val="lt1"/>
                </a:solidFill>
              </a:defRPr>
            </a:lvl8pPr>
            <a:lvl9pPr lvl="8" rtl="0" algn="l">
              <a:lnSpc>
                <a:spcPct val="100000"/>
              </a:lnSpc>
              <a:spcBef>
                <a:spcPts val="0"/>
              </a:spcBef>
              <a:spcAft>
                <a:spcPts val="0"/>
              </a:spcAft>
              <a:buClr>
                <a:schemeClr val="lt1"/>
              </a:buClr>
              <a:buSzPts val="1800"/>
              <a:buNone/>
              <a:defRPr sz="1800">
                <a:solidFill>
                  <a:schemeClr val="lt1"/>
                </a:solidFill>
              </a:defRPr>
            </a:lvl9pPr>
          </a:lstStyle>
          <a:p/>
        </p:txBody>
      </p:sp>
      <p:pic>
        <p:nvPicPr>
          <p:cNvPr descr="TCF-Logo.png" id="290" name="Google Shape;290;p56"/>
          <p:cNvPicPr preferRelativeResize="0"/>
          <p:nvPr/>
        </p:nvPicPr>
        <p:blipFill rotWithShape="1">
          <a:blip r:embed="rId2">
            <a:alphaModFix/>
          </a:blip>
          <a:srcRect b="0" l="0" r="0" t="0"/>
          <a:stretch/>
        </p:blipFill>
        <p:spPr>
          <a:xfrm>
            <a:off x="6684075" y="4312250"/>
            <a:ext cx="2244351" cy="66207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91" name="Shape 291"/>
        <p:cNvGrpSpPr/>
        <p:nvPr/>
      </p:nvGrpSpPr>
      <p:grpSpPr>
        <a:xfrm>
          <a:off x="0" y="0"/>
          <a:ext cx="0" cy="0"/>
          <a:chOff x="0" y="0"/>
          <a:chExt cx="0" cy="0"/>
        </a:xfrm>
      </p:grpSpPr>
      <p:sp>
        <p:nvSpPr>
          <p:cNvPr id="292" name="Google Shape;292;p57"/>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6000"/>
              <a:buNone/>
              <a:defRPr sz="6000"/>
            </a:lvl1pPr>
            <a:lvl2pPr lvl="1" rtl="0" algn="l">
              <a:lnSpc>
                <a:spcPct val="100000"/>
              </a:lnSpc>
              <a:spcBef>
                <a:spcPts val="0"/>
              </a:spcBef>
              <a:spcAft>
                <a:spcPts val="0"/>
              </a:spcAft>
              <a:buSzPts val="4200"/>
              <a:buNone/>
              <a:defRPr sz="4200"/>
            </a:lvl2pPr>
            <a:lvl3pPr lvl="2" rtl="0" algn="l">
              <a:lnSpc>
                <a:spcPct val="100000"/>
              </a:lnSpc>
              <a:spcBef>
                <a:spcPts val="0"/>
              </a:spcBef>
              <a:spcAft>
                <a:spcPts val="0"/>
              </a:spcAft>
              <a:buSzPts val="4200"/>
              <a:buNone/>
              <a:defRPr sz="4200"/>
            </a:lvl3pPr>
            <a:lvl4pPr lvl="3" rtl="0" algn="l">
              <a:lnSpc>
                <a:spcPct val="100000"/>
              </a:lnSpc>
              <a:spcBef>
                <a:spcPts val="0"/>
              </a:spcBef>
              <a:spcAft>
                <a:spcPts val="0"/>
              </a:spcAft>
              <a:buSzPts val="4200"/>
              <a:buNone/>
              <a:defRPr sz="4200"/>
            </a:lvl4pPr>
            <a:lvl5pPr lvl="4" rtl="0" algn="l">
              <a:lnSpc>
                <a:spcPct val="100000"/>
              </a:lnSpc>
              <a:spcBef>
                <a:spcPts val="0"/>
              </a:spcBef>
              <a:spcAft>
                <a:spcPts val="0"/>
              </a:spcAft>
              <a:buSzPts val="4200"/>
              <a:buNone/>
              <a:defRPr sz="4200"/>
            </a:lvl5pPr>
            <a:lvl6pPr lvl="5" rtl="0" algn="l">
              <a:lnSpc>
                <a:spcPct val="100000"/>
              </a:lnSpc>
              <a:spcBef>
                <a:spcPts val="0"/>
              </a:spcBef>
              <a:spcAft>
                <a:spcPts val="0"/>
              </a:spcAft>
              <a:buSzPts val="4200"/>
              <a:buNone/>
              <a:defRPr sz="4200"/>
            </a:lvl6pPr>
            <a:lvl7pPr lvl="6" rtl="0" algn="l">
              <a:lnSpc>
                <a:spcPct val="100000"/>
              </a:lnSpc>
              <a:spcBef>
                <a:spcPts val="0"/>
              </a:spcBef>
              <a:spcAft>
                <a:spcPts val="0"/>
              </a:spcAft>
              <a:buSzPts val="4200"/>
              <a:buNone/>
              <a:defRPr sz="4200"/>
            </a:lvl7pPr>
            <a:lvl8pPr lvl="7" rtl="0" algn="l">
              <a:lnSpc>
                <a:spcPct val="100000"/>
              </a:lnSpc>
              <a:spcBef>
                <a:spcPts val="0"/>
              </a:spcBef>
              <a:spcAft>
                <a:spcPts val="0"/>
              </a:spcAft>
              <a:buSzPts val="4200"/>
              <a:buNone/>
              <a:defRPr sz="4200"/>
            </a:lvl8pPr>
            <a:lvl9pPr lvl="8" rtl="0" algn="l">
              <a:lnSpc>
                <a:spcPct val="100000"/>
              </a:lnSpc>
              <a:spcBef>
                <a:spcPts val="0"/>
              </a:spcBef>
              <a:spcAft>
                <a:spcPts val="0"/>
              </a:spcAft>
              <a:buSzPts val="4200"/>
              <a:buNone/>
              <a:defRPr sz="4200"/>
            </a:lvl9pPr>
          </a:lstStyle>
          <a:p/>
        </p:txBody>
      </p:sp>
      <p:sp>
        <p:nvSpPr>
          <p:cNvPr id="293" name="Google Shape;293;p5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294" name="Google Shape;294;p57"/>
          <p:cNvSpPr/>
          <p:nvPr/>
        </p:nvSpPr>
        <p:spPr>
          <a:xfrm flipH="1">
            <a:off x="4632000" y="3631150"/>
            <a:ext cx="4512000" cy="15123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CF-Logo.png" id="295" name="Google Shape;295;p57"/>
          <p:cNvPicPr preferRelativeResize="0"/>
          <p:nvPr/>
        </p:nvPicPr>
        <p:blipFill rotWithShape="1">
          <a:blip r:embed="rId2">
            <a:alphaModFix/>
          </a:blip>
          <a:srcRect b="0" l="0" r="0" t="0"/>
          <a:stretch/>
        </p:blipFill>
        <p:spPr>
          <a:xfrm>
            <a:off x="6684075" y="4312250"/>
            <a:ext cx="2244351" cy="6620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rgbClr val="3EC5E6"/>
        </a:solidFill>
      </p:bgPr>
    </p:bg>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rtl="0">
              <a:spcBef>
                <a:spcPts val="0"/>
              </a:spcBef>
              <a:spcAft>
                <a:spcPts val="0"/>
              </a:spcAft>
              <a:buSzPts val="2400"/>
              <a:buNone/>
              <a:defRPr b="1" sz="2400"/>
            </a:lvl2pPr>
            <a:lvl3pPr lvl="2" rtl="0">
              <a:spcBef>
                <a:spcPts val="0"/>
              </a:spcBef>
              <a:spcAft>
                <a:spcPts val="0"/>
              </a:spcAft>
              <a:buSzPts val="2400"/>
              <a:buNone/>
              <a:defRPr b="1" sz="2400"/>
            </a:lvl3pPr>
            <a:lvl4pPr lvl="3" rtl="0">
              <a:spcBef>
                <a:spcPts val="0"/>
              </a:spcBef>
              <a:spcAft>
                <a:spcPts val="0"/>
              </a:spcAft>
              <a:buSzPts val="2400"/>
              <a:buNone/>
              <a:defRPr b="1" sz="2400"/>
            </a:lvl4pPr>
            <a:lvl5pPr lvl="4" rtl="0">
              <a:spcBef>
                <a:spcPts val="0"/>
              </a:spcBef>
              <a:spcAft>
                <a:spcPts val="0"/>
              </a:spcAft>
              <a:buSzPts val="2400"/>
              <a:buNone/>
              <a:defRPr b="1" sz="2400"/>
            </a:lvl5pPr>
            <a:lvl6pPr lvl="5" rtl="0">
              <a:spcBef>
                <a:spcPts val="0"/>
              </a:spcBef>
              <a:spcAft>
                <a:spcPts val="0"/>
              </a:spcAft>
              <a:buSzPts val="2400"/>
              <a:buNone/>
              <a:defRPr b="1" sz="2400"/>
            </a:lvl6pPr>
            <a:lvl7pPr lvl="6" rtl="0">
              <a:spcBef>
                <a:spcPts val="0"/>
              </a:spcBef>
              <a:spcAft>
                <a:spcPts val="0"/>
              </a:spcAft>
              <a:buSzPts val="2400"/>
              <a:buNone/>
              <a:defRPr b="1" sz="2400"/>
            </a:lvl7pPr>
            <a:lvl8pPr lvl="7" rtl="0">
              <a:spcBef>
                <a:spcPts val="0"/>
              </a:spcBef>
              <a:spcAft>
                <a:spcPts val="0"/>
              </a:spcAft>
              <a:buSzPts val="2400"/>
              <a:buNone/>
              <a:defRPr b="1" sz="2400"/>
            </a:lvl8pPr>
            <a:lvl9pPr lvl="8" rtl="0">
              <a:spcBef>
                <a:spcPts val="0"/>
              </a:spcBef>
              <a:spcAft>
                <a:spcPts val="0"/>
              </a:spcAft>
              <a:buSzPts val="2400"/>
              <a:buNone/>
              <a:defRPr b="1" sz="2400"/>
            </a:lvl9pPr>
          </a:lstStyle>
          <a:p/>
        </p:txBody>
      </p:sp>
      <p:sp>
        <p:nvSpPr>
          <p:cNvPr id="39" name="Google Shape;39;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Montserrat"/>
              <a:buChar char="●"/>
              <a:defRPr sz="1200">
                <a:latin typeface="Montserrat"/>
                <a:ea typeface="Montserrat"/>
                <a:cs typeface="Montserrat"/>
                <a:sym typeface="Montserrat"/>
              </a:defRPr>
            </a:lvl1pPr>
            <a:lvl2pPr indent="-304800" lvl="1" marL="914400" rtl="0">
              <a:spcBef>
                <a:spcPts val="1600"/>
              </a:spcBef>
              <a:spcAft>
                <a:spcPts val="0"/>
              </a:spcAft>
              <a:buSzPts val="1200"/>
              <a:buFont typeface="Montserrat"/>
              <a:buChar char="○"/>
              <a:defRPr sz="1200">
                <a:latin typeface="Montserrat"/>
                <a:ea typeface="Montserrat"/>
                <a:cs typeface="Montserrat"/>
                <a:sym typeface="Montserrat"/>
              </a:defRPr>
            </a:lvl2pPr>
            <a:lvl3pPr indent="-304800" lvl="2" marL="1371600" rtl="0">
              <a:spcBef>
                <a:spcPts val="1600"/>
              </a:spcBef>
              <a:spcAft>
                <a:spcPts val="0"/>
              </a:spcAft>
              <a:buSzPts val="1200"/>
              <a:buFont typeface="Montserrat"/>
              <a:buChar char="■"/>
              <a:defRPr sz="1200">
                <a:latin typeface="Montserrat"/>
                <a:ea typeface="Montserrat"/>
                <a:cs typeface="Montserrat"/>
                <a:sym typeface="Montserrat"/>
              </a:defRPr>
            </a:lvl3pPr>
            <a:lvl4pPr indent="-304800" lvl="3" marL="1828800" rtl="0">
              <a:spcBef>
                <a:spcPts val="1600"/>
              </a:spcBef>
              <a:spcAft>
                <a:spcPts val="0"/>
              </a:spcAft>
              <a:buSzPts val="1200"/>
              <a:buFont typeface="Montserrat"/>
              <a:buChar char="●"/>
              <a:defRPr sz="1200">
                <a:latin typeface="Montserrat"/>
                <a:ea typeface="Montserrat"/>
                <a:cs typeface="Montserrat"/>
                <a:sym typeface="Montserrat"/>
              </a:defRPr>
            </a:lvl4pPr>
            <a:lvl5pPr indent="-304800" lvl="4" marL="2286000" rtl="0">
              <a:spcBef>
                <a:spcPts val="1600"/>
              </a:spcBef>
              <a:spcAft>
                <a:spcPts val="0"/>
              </a:spcAft>
              <a:buSzPts val="1200"/>
              <a:buFont typeface="Montserrat"/>
              <a:buChar char="○"/>
              <a:defRPr sz="1200">
                <a:latin typeface="Montserrat"/>
                <a:ea typeface="Montserrat"/>
                <a:cs typeface="Montserrat"/>
                <a:sym typeface="Montserrat"/>
              </a:defRPr>
            </a:lvl5pPr>
            <a:lvl6pPr indent="-304800" lvl="5" marL="2743200" rtl="0">
              <a:spcBef>
                <a:spcPts val="1600"/>
              </a:spcBef>
              <a:spcAft>
                <a:spcPts val="0"/>
              </a:spcAft>
              <a:buSzPts val="1200"/>
              <a:buFont typeface="Montserrat"/>
              <a:buChar char="■"/>
              <a:defRPr sz="1200">
                <a:latin typeface="Montserrat"/>
                <a:ea typeface="Montserrat"/>
                <a:cs typeface="Montserrat"/>
                <a:sym typeface="Montserrat"/>
              </a:defRPr>
            </a:lvl6pPr>
            <a:lvl7pPr indent="-304800" lvl="6" marL="3200400" rtl="0">
              <a:spcBef>
                <a:spcPts val="1600"/>
              </a:spcBef>
              <a:spcAft>
                <a:spcPts val="0"/>
              </a:spcAft>
              <a:buSzPts val="1200"/>
              <a:buFont typeface="Montserrat"/>
              <a:buChar char="●"/>
              <a:defRPr sz="1200">
                <a:latin typeface="Montserrat"/>
                <a:ea typeface="Montserrat"/>
                <a:cs typeface="Montserrat"/>
                <a:sym typeface="Montserrat"/>
              </a:defRPr>
            </a:lvl7pPr>
            <a:lvl8pPr indent="-304800" lvl="7" marL="3657600" rtl="0">
              <a:spcBef>
                <a:spcPts val="1600"/>
              </a:spcBef>
              <a:spcAft>
                <a:spcPts val="0"/>
              </a:spcAft>
              <a:buSzPts val="1200"/>
              <a:buFont typeface="Montserrat"/>
              <a:buChar char="○"/>
              <a:defRPr sz="1200">
                <a:latin typeface="Montserrat"/>
                <a:ea typeface="Montserrat"/>
                <a:cs typeface="Montserrat"/>
                <a:sym typeface="Montserrat"/>
              </a:defRPr>
            </a:lvl8pPr>
            <a:lvl9pPr indent="-304800" lvl="8" marL="4114800" rtl="0">
              <a:spcBef>
                <a:spcPts val="1600"/>
              </a:spcBef>
              <a:spcAft>
                <a:spcPts val="1600"/>
              </a:spcAft>
              <a:buSzPts val="1200"/>
              <a:buFont typeface="Montserrat"/>
              <a:buChar char="■"/>
              <a:defRPr sz="1200">
                <a:latin typeface="Montserrat"/>
                <a:ea typeface="Montserrat"/>
                <a:cs typeface="Montserrat"/>
                <a:sym typeface="Montserrat"/>
              </a:defRPr>
            </a:lvl9pPr>
          </a:lstStyle>
          <a:p/>
        </p:txBody>
      </p:sp>
      <p:sp>
        <p:nvSpPr>
          <p:cNvPr id="40" name="Google Shape;40;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1" name="Google Shape;41;p7"/>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FFF92D"/>
        </a:solidFill>
      </p:bgPr>
    </p:bg>
    <p:spTree>
      <p:nvGrpSpPr>
        <p:cNvPr id="42" name="Shape 42"/>
        <p:cNvGrpSpPr/>
        <p:nvPr/>
      </p:nvGrpSpPr>
      <p:grpSpPr>
        <a:xfrm>
          <a:off x="0" y="0"/>
          <a:ext cx="0" cy="0"/>
          <a:chOff x="0" y="0"/>
          <a:chExt cx="0" cy="0"/>
        </a:xfrm>
      </p:grpSpPr>
      <p:sp>
        <p:nvSpPr>
          <p:cNvPr id="43" name="Google Shape;43;p8"/>
          <p:cNvSpPr/>
          <p:nvPr/>
        </p:nvSpPr>
        <p:spPr>
          <a:xfrm>
            <a:off x="490250" y="488250"/>
            <a:ext cx="8163900" cy="4207500"/>
          </a:xfrm>
          <a:prstGeom prst="rect">
            <a:avLst/>
          </a:prstGeom>
          <a:solidFill>
            <a:srgbClr val="FFFFFF"/>
          </a:solidFill>
          <a:ln cap="flat" cmpd="sng" w="38100">
            <a:solidFill>
              <a:srgbClr val="3EC5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7F"/>
              </a:solidFill>
            </a:endParaRPr>
          </a:p>
        </p:txBody>
      </p:sp>
      <p:sp>
        <p:nvSpPr>
          <p:cNvPr id="44" name="Google Shape;44;p8"/>
          <p:cNvSpPr txBox="1"/>
          <p:nvPr>
            <p:ph type="title"/>
          </p:nvPr>
        </p:nvSpPr>
        <p:spPr>
          <a:xfrm>
            <a:off x="871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45" name="Google Shape;45;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46" name="Google Shape;46;p8"/>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MAIN_POINT_2">
    <p:bg>
      <p:bgPr>
        <a:solidFill>
          <a:srgbClr val="FFF92D"/>
        </a:solidFill>
      </p:bgPr>
    </p:bg>
    <p:spTree>
      <p:nvGrpSpPr>
        <p:cNvPr id="47" name="Shape 47"/>
        <p:cNvGrpSpPr/>
        <p:nvPr/>
      </p:nvGrpSpPr>
      <p:grpSpPr>
        <a:xfrm>
          <a:off x="0" y="0"/>
          <a:ext cx="0" cy="0"/>
          <a:chOff x="0" y="0"/>
          <a:chExt cx="0" cy="0"/>
        </a:xfrm>
      </p:grpSpPr>
      <p:sp>
        <p:nvSpPr>
          <p:cNvPr id="48" name="Google Shape;48;p9"/>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49" name="Google Shape;49;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50" name="Google Shape;50;p9"/>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1">
  <p:cSld name="MAIN_POINT_2_1">
    <p:bg>
      <p:bgPr>
        <a:solidFill>
          <a:srgbClr val="A3F9ED"/>
        </a:solidFill>
      </p:bgPr>
    </p:bg>
    <p:spTree>
      <p:nvGrpSpPr>
        <p:cNvPr id="51" name="Shape 51"/>
        <p:cNvGrpSpPr/>
        <p:nvPr/>
      </p:nvGrpSpPr>
      <p:grpSpPr>
        <a:xfrm>
          <a:off x="0" y="0"/>
          <a:ext cx="0" cy="0"/>
          <a:chOff x="0" y="0"/>
          <a:chExt cx="0" cy="0"/>
        </a:xfrm>
      </p:grpSpPr>
      <p:sp>
        <p:nvSpPr>
          <p:cNvPr id="52" name="Google Shape;52;p10"/>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007F"/>
              </a:buClr>
              <a:buSzPts val="6000"/>
              <a:buFont typeface="Montserrat Black"/>
              <a:buNone/>
              <a:defRPr sz="6000">
                <a:solidFill>
                  <a:srgbClr val="FF007F"/>
                </a:solidFill>
                <a:latin typeface="Montserrat Black"/>
                <a:ea typeface="Montserrat Black"/>
                <a:cs typeface="Montserrat Black"/>
                <a:sym typeface="Montserrat Black"/>
              </a:defRPr>
            </a:lvl1pPr>
            <a:lvl2pPr lvl="1" rtl="0">
              <a:spcBef>
                <a:spcPts val="0"/>
              </a:spcBef>
              <a:spcAft>
                <a:spcPts val="0"/>
              </a:spcAft>
              <a:buSzPts val="6000"/>
              <a:buFont typeface="Montserrat Black"/>
              <a:buNone/>
              <a:defRPr sz="6000">
                <a:latin typeface="Montserrat Black"/>
                <a:ea typeface="Montserrat Black"/>
                <a:cs typeface="Montserrat Black"/>
                <a:sym typeface="Montserrat Black"/>
              </a:defRPr>
            </a:lvl2pPr>
            <a:lvl3pPr lvl="2" rtl="0">
              <a:spcBef>
                <a:spcPts val="0"/>
              </a:spcBef>
              <a:spcAft>
                <a:spcPts val="0"/>
              </a:spcAft>
              <a:buSzPts val="6000"/>
              <a:buFont typeface="Montserrat Black"/>
              <a:buNone/>
              <a:defRPr sz="6000">
                <a:latin typeface="Montserrat Black"/>
                <a:ea typeface="Montserrat Black"/>
                <a:cs typeface="Montserrat Black"/>
                <a:sym typeface="Montserrat Black"/>
              </a:defRPr>
            </a:lvl3pPr>
            <a:lvl4pPr lvl="3" rtl="0">
              <a:spcBef>
                <a:spcPts val="0"/>
              </a:spcBef>
              <a:spcAft>
                <a:spcPts val="0"/>
              </a:spcAft>
              <a:buSzPts val="6000"/>
              <a:buFont typeface="Montserrat Black"/>
              <a:buNone/>
              <a:defRPr sz="6000">
                <a:latin typeface="Montserrat Black"/>
                <a:ea typeface="Montserrat Black"/>
                <a:cs typeface="Montserrat Black"/>
                <a:sym typeface="Montserrat Black"/>
              </a:defRPr>
            </a:lvl4pPr>
            <a:lvl5pPr lvl="4" rtl="0">
              <a:spcBef>
                <a:spcPts val="0"/>
              </a:spcBef>
              <a:spcAft>
                <a:spcPts val="0"/>
              </a:spcAft>
              <a:buSzPts val="6000"/>
              <a:buFont typeface="Montserrat Black"/>
              <a:buNone/>
              <a:defRPr sz="6000">
                <a:latin typeface="Montserrat Black"/>
                <a:ea typeface="Montserrat Black"/>
                <a:cs typeface="Montserrat Black"/>
                <a:sym typeface="Montserrat Black"/>
              </a:defRPr>
            </a:lvl5pPr>
            <a:lvl6pPr lvl="5" rtl="0">
              <a:spcBef>
                <a:spcPts val="0"/>
              </a:spcBef>
              <a:spcAft>
                <a:spcPts val="0"/>
              </a:spcAft>
              <a:buSzPts val="6000"/>
              <a:buFont typeface="Montserrat Black"/>
              <a:buNone/>
              <a:defRPr sz="6000">
                <a:latin typeface="Montserrat Black"/>
                <a:ea typeface="Montserrat Black"/>
                <a:cs typeface="Montserrat Black"/>
                <a:sym typeface="Montserrat Black"/>
              </a:defRPr>
            </a:lvl6pPr>
            <a:lvl7pPr lvl="6" rtl="0">
              <a:spcBef>
                <a:spcPts val="0"/>
              </a:spcBef>
              <a:spcAft>
                <a:spcPts val="0"/>
              </a:spcAft>
              <a:buSzPts val="6000"/>
              <a:buFont typeface="Montserrat Black"/>
              <a:buNone/>
              <a:defRPr sz="6000">
                <a:latin typeface="Montserrat Black"/>
                <a:ea typeface="Montserrat Black"/>
                <a:cs typeface="Montserrat Black"/>
                <a:sym typeface="Montserrat Black"/>
              </a:defRPr>
            </a:lvl7pPr>
            <a:lvl8pPr lvl="7" rtl="0">
              <a:spcBef>
                <a:spcPts val="0"/>
              </a:spcBef>
              <a:spcAft>
                <a:spcPts val="0"/>
              </a:spcAft>
              <a:buSzPts val="6000"/>
              <a:buFont typeface="Montserrat Black"/>
              <a:buNone/>
              <a:defRPr sz="6000">
                <a:latin typeface="Montserrat Black"/>
                <a:ea typeface="Montserrat Black"/>
                <a:cs typeface="Montserrat Black"/>
                <a:sym typeface="Montserrat Black"/>
              </a:defRPr>
            </a:lvl8pPr>
            <a:lvl9pPr lvl="8" rtl="0">
              <a:spcBef>
                <a:spcPts val="0"/>
              </a:spcBef>
              <a:spcAft>
                <a:spcPts val="0"/>
              </a:spcAft>
              <a:buSzPts val="6000"/>
              <a:buFont typeface="Montserrat Black"/>
              <a:buNone/>
              <a:defRPr sz="6000">
                <a:latin typeface="Montserrat Black"/>
                <a:ea typeface="Montserrat Black"/>
                <a:cs typeface="Montserrat Black"/>
                <a:sym typeface="Montserrat Black"/>
              </a:defRPr>
            </a:lvl9pPr>
          </a:lstStyle>
          <a:p/>
        </p:txBody>
      </p:sp>
      <p:sp>
        <p:nvSpPr>
          <p:cNvPr id="53" name="Google Shape;53;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10"/>
          <p:cNvPicPr preferRelativeResize="0"/>
          <p:nvPr/>
        </p:nvPicPr>
        <p:blipFill rotWithShape="1">
          <a:blip r:embed="rId2">
            <a:alphaModFix/>
          </a:blip>
          <a:srcRect b="36145" l="38557" r="38042" t="32041"/>
          <a:stretch/>
        </p:blipFill>
        <p:spPr>
          <a:xfrm>
            <a:off x="8097950" y="4345550"/>
            <a:ext cx="914676" cy="6994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4.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3.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5.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5" Type="http://schemas.openxmlformats.org/officeDocument/2006/relationships/slideLayout" Target="../slideLayouts/slideLayout40.xml"/><Relationship Id="rId19" Type="http://schemas.openxmlformats.org/officeDocument/2006/relationships/slideLayout" Target="../slideLayouts/slideLayout54.xml"/><Relationship Id="rId6" Type="http://schemas.openxmlformats.org/officeDocument/2006/relationships/slideLayout" Target="../slideLayouts/slideLayout41.xml"/><Relationship Id="rId18" Type="http://schemas.openxmlformats.org/officeDocument/2006/relationships/slideLayout" Target="../slideLayouts/slideLayout53.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3EC5E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1pPr>
            <a:lvl2pPr lvl="1"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2pPr>
            <a:lvl3pPr lvl="2"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3pPr>
            <a:lvl4pPr lvl="3"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4pPr>
            <a:lvl5pPr lvl="4"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5pPr>
            <a:lvl6pPr lvl="5"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6pPr>
            <a:lvl7pPr lvl="6"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7pPr>
            <a:lvl8pPr lvl="7"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8pPr>
            <a:lvl9pPr lvl="8"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FFFFFF"/>
              </a:buClr>
              <a:buSzPts val="1800"/>
              <a:buFont typeface="Montserrat"/>
              <a:buChar char="●"/>
              <a:defRPr sz="1800">
                <a:solidFill>
                  <a:srgbClr val="FFFFFF"/>
                </a:solidFill>
                <a:latin typeface="Montserrat"/>
                <a:ea typeface="Montserrat"/>
                <a:cs typeface="Montserrat"/>
                <a:sym typeface="Montserrat"/>
              </a:defRPr>
            </a:lvl1pPr>
            <a:lvl2pPr indent="-317500" lvl="1" marL="9144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2pPr>
            <a:lvl3pPr indent="-317500" lvl="2" marL="13716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3pPr>
            <a:lvl4pPr indent="-317500" lvl="3" marL="18288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4pPr>
            <a:lvl5pPr indent="-317500" lvl="4" marL="22860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5pPr>
            <a:lvl6pPr indent="-317500" lvl="5" marL="27432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6pPr>
            <a:lvl7pPr indent="-317500" lvl="6" marL="32004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7pPr>
            <a:lvl8pPr indent="-317500" lvl="7" marL="36576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8pPr>
            <a:lvl9pPr indent="-317500" lvl="8" marL="4114800" rtl="0">
              <a:lnSpc>
                <a:spcPct val="115000"/>
              </a:lnSpc>
              <a:spcBef>
                <a:spcPts val="1600"/>
              </a:spcBef>
              <a:spcAft>
                <a:spcPts val="1600"/>
              </a:spcAft>
              <a:buClr>
                <a:srgbClr val="FFFFFF"/>
              </a:buClr>
              <a:buSzPts val="1400"/>
              <a:buFont typeface="Montserrat"/>
              <a:buChar char="■"/>
              <a:defRPr>
                <a:solidFill>
                  <a:srgbClr val="FFFFFF"/>
                </a:solidFill>
                <a:latin typeface="Montserrat"/>
                <a:ea typeface="Montserrat"/>
                <a:cs typeface="Montserrat"/>
                <a:sym typeface="Montserrat"/>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
            <a:alphaModFix/>
          </a:blip>
          <a:srcRect b="36145" l="38557" r="38042" t="32041"/>
          <a:stretch/>
        </p:blipFill>
        <p:spPr>
          <a:xfrm>
            <a:off x="8097950" y="4345550"/>
            <a:ext cx="914676" cy="69944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3EC5E6"/>
        </a:solidFill>
      </p:bgPr>
    </p:bg>
    <p:spTree>
      <p:nvGrpSpPr>
        <p:cNvPr id="102" name="Shape 102"/>
        <p:cNvGrpSpPr/>
        <p:nvPr/>
      </p:nvGrpSpPr>
      <p:grpSpPr>
        <a:xfrm>
          <a:off x="0" y="0"/>
          <a:ext cx="0" cy="0"/>
          <a:chOff x="0" y="0"/>
          <a:chExt cx="0" cy="0"/>
        </a:xfrm>
      </p:grpSpPr>
      <p:sp>
        <p:nvSpPr>
          <p:cNvPr id="103" name="Google Shape;103;p20"/>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1pPr>
            <a:lvl2pPr lvl="1"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2pPr>
            <a:lvl3pPr lvl="2"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3pPr>
            <a:lvl4pPr lvl="3"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4pPr>
            <a:lvl5pPr lvl="4"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5pPr>
            <a:lvl6pPr lvl="5"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6pPr>
            <a:lvl7pPr lvl="6"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7pPr>
            <a:lvl8pPr lvl="7"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8pPr>
            <a:lvl9pPr lvl="8" rtl="0">
              <a:spcBef>
                <a:spcPts val="0"/>
              </a:spcBef>
              <a:spcAft>
                <a:spcPts val="0"/>
              </a:spcAft>
              <a:buClr>
                <a:srgbClr val="FFFFFF"/>
              </a:buClr>
              <a:buSzPts val="3200"/>
              <a:buFont typeface="Montserrat ExtraBold"/>
              <a:buNone/>
              <a:defRPr sz="3200">
                <a:solidFill>
                  <a:srgbClr val="FFFFFF"/>
                </a:solidFill>
                <a:latin typeface="Montserrat ExtraBold"/>
                <a:ea typeface="Montserrat ExtraBold"/>
                <a:cs typeface="Montserrat ExtraBold"/>
                <a:sym typeface="Montserrat ExtraBold"/>
              </a:defRPr>
            </a:lvl9pPr>
          </a:lstStyle>
          <a:p/>
        </p:txBody>
      </p:sp>
      <p:sp>
        <p:nvSpPr>
          <p:cNvPr id="104" name="Google Shape;104;p20"/>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FFFFFF"/>
              </a:buClr>
              <a:buSzPts val="1800"/>
              <a:buFont typeface="Montserrat"/>
              <a:buChar char="●"/>
              <a:defRPr sz="1800">
                <a:solidFill>
                  <a:srgbClr val="FFFFFF"/>
                </a:solidFill>
                <a:latin typeface="Montserrat"/>
                <a:ea typeface="Montserrat"/>
                <a:cs typeface="Montserrat"/>
                <a:sym typeface="Montserrat"/>
              </a:defRPr>
            </a:lvl1pPr>
            <a:lvl2pPr indent="-317500" lvl="1" marL="9144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2pPr>
            <a:lvl3pPr indent="-317500" lvl="2" marL="13716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3pPr>
            <a:lvl4pPr indent="-317500" lvl="3" marL="18288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4pPr>
            <a:lvl5pPr indent="-317500" lvl="4" marL="22860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5pPr>
            <a:lvl6pPr indent="-317500" lvl="5" marL="27432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6pPr>
            <a:lvl7pPr indent="-317500" lvl="6" marL="32004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7pPr>
            <a:lvl8pPr indent="-317500" lvl="7" marL="3657600" rtl="0">
              <a:lnSpc>
                <a:spcPct val="115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8pPr>
            <a:lvl9pPr indent="-317500" lvl="8" marL="4114800" rtl="0">
              <a:lnSpc>
                <a:spcPct val="115000"/>
              </a:lnSpc>
              <a:spcBef>
                <a:spcPts val="1600"/>
              </a:spcBef>
              <a:spcAft>
                <a:spcPts val="1600"/>
              </a:spcAft>
              <a:buClr>
                <a:srgbClr val="FFFFFF"/>
              </a:buClr>
              <a:buSzPts val="1400"/>
              <a:buFont typeface="Montserrat"/>
              <a:buChar char="■"/>
              <a:defRPr>
                <a:solidFill>
                  <a:srgbClr val="FFFFFF"/>
                </a:solidFill>
                <a:latin typeface="Montserrat"/>
                <a:ea typeface="Montserrat"/>
                <a:cs typeface="Montserrat"/>
                <a:sym typeface="Montserrat"/>
              </a:defRPr>
            </a:lvl9pPr>
          </a:lstStyle>
          <a:p/>
        </p:txBody>
      </p:sp>
      <p:sp>
        <p:nvSpPr>
          <p:cNvPr id="105" name="Google Shape;105;p2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06" name="Google Shape;106;p20"/>
          <p:cNvPicPr preferRelativeResize="0"/>
          <p:nvPr/>
        </p:nvPicPr>
        <p:blipFill rotWithShape="1">
          <a:blip r:embed="rId1">
            <a:alphaModFix/>
          </a:blip>
          <a:srcRect b="36145" l="38557" r="38042" t="32041"/>
          <a:stretch/>
        </p:blipFill>
        <p:spPr>
          <a:xfrm>
            <a:off x="8097950" y="4345550"/>
            <a:ext cx="914676" cy="69944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3EC5E6"/>
        </a:solidFill>
      </p:bgPr>
    </p:bg>
    <p:spTree>
      <p:nvGrpSpPr>
        <p:cNvPr id="199" name="Shape 199"/>
        <p:cNvGrpSpPr/>
        <p:nvPr/>
      </p:nvGrpSpPr>
      <p:grpSpPr>
        <a:xfrm>
          <a:off x="0" y="0"/>
          <a:ext cx="0" cy="0"/>
          <a:chOff x="0" y="0"/>
          <a:chExt cx="0" cy="0"/>
        </a:xfrm>
      </p:grpSpPr>
      <p:sp>
        <p:nvSpPr>
          <p:cNvPr id="200" name="Google Shape;200;p3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Montserrat ExtraBold"/>
              <a:buNone/>
              <a:defRPr b="0" i="0" sz="3200" u="none" cap="none" strike="noStrike">
                <a:solidFill>
                  <a:srgbClr val="FFFFFF"/>
                </a:solidFill>
                <a:latin typeface="Montserrat ExtraBold"/>
                <a:ea typeface="Montserrat ExtraBold"/>
                <a:cs typeface="Montserrat ExtraBold"/>
                <a:sym typeface="Montserrat ExtraBold"/>
              </a:defRPr>
            </a:lvl1pPr>
            <a:lvl2pPr lvl="1" marR="0" rtl="0" algn="l">
              <a:lnSpc>
                <a:spcPct val="100000"/>
              </a:lnSpc>
              <a:spcBef>
                <a:spcPts val="0"/>
              </a:spcBef>
              <a:spcAft>
                <a:spcPts val="0"/>
              </a:spcAft>
              <a:buClr>
                <a:srgbClr val="FFFFFF"/>
              </a:buClr>
              <a:buSzPts val="3200"/>
              <a:buFont typeface="Montserrat ExtraBold"/>
              <a:buNone/>
              <a:defRPr b="0" i="0" sz="3200" u="none" cap="none" strike="noStrike">
                <a:solidFill>
                  <a:srgbClr val="FFFFFF"/>
                </a:solidFill>
                <a:latin typeface="Montserrat ExtraBold"/>
                <a:ea typeface="Montserrat ExtraBold"/>
                <a:cs typeface="Montserrat ExtraBold"/>
                <a:sym typeface="Montserrat ExtraBold"/>
              </a:defRPr>
            </a:lvl2pPr>
            <a:lvl3pPr lvl="2" marR="0" rtl="0" algn="l">
              <a:lnSpc>
                <a:spcPct val="100000"/>
              </a:lnSpc>
              <a:spcBef>
                <a:spcPts val="0"/>
              </a:spcBef>
              <a:spcAft>
                <a:spcPts val="0"/>
              </a:spcAft>
              <a:buClr>
                <a:srgbClr val="FFFFFF"/>
              </a:buClr>
              <a:buSzPts val="3200"/>
              <a:buFont typeface="Montserrat ExtraBold"/>
              <a:buNone/>
              <a:defRPr b="0" i="0" sz="3200" u="none" cap="none" strike="noStrike">
                <a:solidFill>
                  <a:srgbClr val="FFFFFF"/>
                </a:solidFill>
                <a:latin typeface="Montserrat ExtraBold"/>
                <a:ea typeface="Montserrat ExtraBold"/>
                <a:cs typeface="Montserrat ExtraBold"/>
                <a:sym typeface="Montserrat ExtraBold"/>
              </a:defRPr>
            </a:lvl3pPr>
            <a:lvl4pPr lvl="3" marR="0" rtl="0" algn="l">
              <a:lnSpc>
                <a:spcPct val="100000"/>
              </a:lnSpc>
              <a:spcBef>
                <a:spcPts val="0"/>
              </a:spcBef>
              <a:spcAft>
                <a:spcPts val="0"/>
              </a:spcAft>
              <a:buClr>
                <a:srgbClr val="FFFFFF"/>
              </a:buClr>
              <a:buSzPts val="3200"/>
              <a:buFont typeface="Montserrat ExtraBold"/>
              <a:buNone/>
              <a:defRPr b="0" i="0" sz="3200" u="none" cap="none" strike="noStrike">
                <a:solidFill>
                  <a:srgbClr val="FFFFFF"/>
                </a:solidFill>
                <a:latin typeface="Montserrat ExtraBold"/>
                <a:ea typeface="Montserrat ExtraBold"/>
                <a:cs typeface="Montserrat ExtraBold"/>
                <a:sym typeface="Montserrat ExtraBold"/>
              </a:defRPr>
            </a:lvl4pPr>
            <a:lvl5pPr lvl="4" marR="0" rtl="0" algn="l">
              <a:lnSpc>
                <a:spcPct val="100000"/>
              </a:lnSpc>
              <a:spcBef>
                <a:spcPts val="0"/>
              </a:spcBef>
              <a:spcAft>
                <a:spcPts val="0"/>
              </a:spcAft>
              <a:buClr>
                <a:srgbClr val="FFFFFF"/>
              </a:buClr>
              <a:buSzPts val="3200"/>
              <a:buFont typeface="Montserrat ExtraBold"/>
              <a:buNone/>
              <a:defRPr b="0" i="0" sz="3200" u="none" cap="none" strike="noStrike">
                <a:solidFill>
                  <a:srgbClr val="FFFFFF"/>
                </a:solidFill>
                <a:latin typeface="Montserrat ExtraBold"/>
                <a:ea typeface="Montserrat ExtraBold"/>
                <a:cs typeface="Montserrat ExtraBold"/>
                <a:sym typeface="Montserrat ExtraBold"/>
              </a:defRPr>
            </a:lvl5pPr>
            <a:lvl6pPr lvl="5" marR="0" rtl="0" algn="l">
              <a:lnSpc>
                <a:spcPct val="100000"/>
              </a:lnSpc>
              <a:spcBef>
                <a:spcPts val="0"/>
              </a:spcBef>
              <a:spcAft>
                <a:spcPts val="0"/>
              </a:spcAft>
              <a:buClr>
                <a:srgbClr val="FFFFFF"/>
              </a:buClr>
              <a:buSzPts val="3200"/>
              <a:buFont typeface="Montserrat ExtraBold"/>
              <a:buNone/>
              <a:defRPr b="0" i="0" sz="3200" u="none" cap="none" strike="noStrike">
                <a:solidFill>
                  <a:srgbClr val="FFFFFF"/>
                </a:solidFill>
                <a:latin typeface="Montserrat ExtraBold"/>
                <a:ea typeface="Montserrat ExtraBold"/>
                <a:cs typeface="Montserrat ExtraBold"/>
                <a:sym typeface="Montserrat ExtraBold"/>
              </a:defRPr>
            </a:lvl6pPr>
            <a:lvl7pPr lvl="6" marR="0" rtl="0" algn="l">
              <a:lnSpc>
                <a:spcPct val="100000"/>
              </a:lnSpc>
              <a:spcBef>
                <a:spcPts val="0"/>
              </a:spcBef>
              <a:spcAft>
                <a:spcPts val="0"/>
              </a:spcAft>
              <a:buClr>
                <a:srgbClr val="FFFFFF"/>
              </a:buClr>
              <a:buSzPts val="3200"/>
              <a:buFont typeface="Montserrat ExtraBold"/>
              <a:buNone/>
              <a:defRPr b="0" i="0" sz="3200" u="none" cap="none" strike="noStrike">
                <a:solidFill>
                  <a:srgbClr val="FFFFFF"/>
                </a:solidFill>
                <a:latin typeface="Montserrat ExtraBold"/>
                <a:ea typeface="Montserrat ExtraBold"/>
                <a:cs typeface="Montserrat ExtraBold"/>
                <a:sym typeface="Montserrat ExtraBold"/>
              </a:defRPr>
            </a:lvl7pPr>
            <a:lvl8pPr lvl="7" marR="0" rtl="0" algn="l">
              <a:lnSpc>
                <a:spcPct val="100000"/>
              </a:lnSpc>
              <a:spcBef>
                <a:spcPts val="0"/>
              </a:spcBef>
              <a:spcAft>
                <a:spcPts val="0"/>
              </a:spcAft>
              <a:buClr>
                <a:srgbClr val="FFFFFF"/>
              </a:buClr>
              <a:buSzPts val="3200"/>
              <a:buFont typeface="Montserrat ExtraBold"/>
              <a:buNone/>
              <a:defRPr b="0" i="0" sz="3200" u="none" cap="none" strike="noStrike">
                <a:solidFill>
                  <a:srgbClr val="FFFFFF"/>
                </a:solidFill>
                <a:latin typeface="Montserrat ExtraBold"/>
                <a:ea typeface="Montserrat ExtraBold"/>
                <a:cs typeface="Montserrat ExtraBold"/>
                <a:sym typeface="Montserrat ExtraBold"/>
              </a:defRPr>
            </a:lvl8pPr>
            <a:lvl9pPr lvl="8" marR="0" rtl="0" algn="l">
              <a:lnSpc>
                <a:spcPct val="100000"/>
              </a:lnSpc>
              <a:spcBef>
                <a:spcPts val="0"/>
              </a:spcBef>
              <a:spcAft>
                <a:spcPts val="0"/>
              </a:spcAft>
              <a:buClr>
                <a:srgbClr val="FFFFFF"/>
              </a:buClr>
              <a:buSzPts val="3200"/>
              <a:buFont typeface="Montserrat ExtraBold"/>
              <a:buNone/>
              <a:defRPr b="0" i="0" sz="3200" u="none" cap="none" strike="noStrike">
                <a:solidFill>
                  <a:srgbClr val="FFFFFF"/>
                </a:solidFill>
                <a:latin typeface="Montserrat ExtraBold"/>
                <a:ea typeface="Montserrat ExtraBold"/>
                <a:cs typeface="Montserrat ExtraBold"/>
                <a:sym typeface="Montserrat ExtraBold"/>
              </a:defRPr>
            </a:lvl9pPr>
          </a:lstStyle>
          <a:p/>
        </p:txBody>
      </p:sp>
      <p:sp>
        <p:nvSpPr>
          <p:cNvPr id="201" name="Google Shape;201;p39"/>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FFFFFF"/>
              </a:buClr>
              <a:buSzPts val="1800"/>
              <a:buFont typeface="Montserrat"/>
              <a:buChar char="●"/>
              <a:defRPr b="0" i="0" sz="1800" u="none" cap="none" strike="noStrike">
                <a:solidFill>
                  <a:srgbClr val="FFFFFF"/>
                </a:solidFill>
                <a:latin typeface="Montserrat"/>
                <a:ea typeface="Montserrat"/>
                <a:cs typeface="Montserrat"/>
                <a:sym typeface="Montserrat"/>
              </a:defRPr>
            </a:lvl1pPr>
            <a:lvl2pPr indent="-317500" lvl="1" marL="9144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2pPr>
            <a:lvl3pPr indent="-317500" lvl="2" marL="13716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3pPr>
            <a:lvl4pPr indent="-317500" lvl="3" marL="18288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4pPr>
            <a:lvl5pPr indent="-317500" lvl="4" marL="22860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5pPr>
            <a:lvl6pPr indent="-317500" lvl="5" marL="27432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6pPr>
            <a:lvl7pPr indent="-317500" lvl="6" marL="32004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7pPr>
            <a:lvl8pPr indent="-317500" lvl="7" marL="3657600" marR="0" rtl="0" algn="l">
              <a:lnSpc>
                <a:spcPct val="115000"/>
              </a:lnSpc>
              <a:spcBef>
                <a:spcPts val="1600"/>
              </a:spcBef>
              <a:spcAft>
                <a:spcPts val="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8pPr>
            <a:lvl9pPr indent="-317500" lvl="8" marL="4114800" marR="0" rtl="0" algn="l">
              <a:lnSpc>
                <a:spcPct val="115000"/>
              </a:lnSpc>
              <a:spcBef>
                <a:spcPts val="1600"/>
              </a:spcBef>
              <a:spcAft>
                <a:spcPts val="1600"/>
              </a:spcAft>
              <a:buClr>
                <a:srgbClr val="FFFFFF"/>
              </a:buClr>
              <a:buSzPts val="1400"/>
              <a:buFont typeface="Montserrat"/>
              <a:buChar char="■"/>
              <a:defRPr b="0" i="0" sz="1400" u="none" cap="none" strike="noStrike">
                <a:solidFill>
                  <a:srgbClr val="FFFFFF"/>
                </a:solidFill>
                <a:latin typeface="Montserrat"/>
                <a:ea typeface="Montserrat"/>
                <a:cs typeface="Montserrat"/>
                <a:sym typeface="Montserrat"/>
              </a:defRPr>
            </a:lvl9pPr>
          </a:lstStyle>
          <a:p/>
        </p:txBody>
      </p:sp>
      <p:sp>
        <p:nvSpPr>
          <p:cNvPr id="202" name="Google Shape;202;p3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03" name="Google Shape;203;p39"/>
          <p:cNvPicPr preferRelativeResize="0"/>
          <p:nvPr/>
        </p:nvPicPr>
        <p:blipFill rotWithShape="1">
          <a:blip r:embed="rId1">
            <a:alphaModFix/>
          </a:blip>
          <a:srcRect b="36146" l="38558" r="38040" t="32039"/>
          <a:stretch/>
        </p:blipFill>
        <p:spPr>
          <a:xfrm>
            <a:off x="8097950" y="4345550"/>
            <a:ext cx="914676" cy="69944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hyperlink" Target="https://learn.truecolorsunited.org/catalog/" TargetMode="External"/><Relationship Id="rId4" Type="http://schemas.openxmlformats.org/officeDocument/2006/relationships/hyperlink" Target="https://truecolorsunited.org/index/main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7.gif"/><Relationship Id="rId4" Type="http://schemas.openxmlformats.org/officeDocument/2006/relationships/hyperlink" Target="mailto:dee@truecolorsunited.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8"/>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Authentic Youth Collaboration</a:t>
            </a:r>
            <a:r>
              <a:rPr lang="en"/>
              <a:t>.</a:t>
            </a:r>
            <a:endParaRPr/>
          </a:p>
        </p:txBody>
      </p:sp>
      <p:sp>
        <p:nvSpPr>
          <p:cNvPr id="301" name="Google Shape;301;p58"/>
          <p:cNvSpPr txBox="1"/>
          <p:nvPr>
            <p:ph idx="1" type="subTitle"/>
          </p:nvPr>
        </p:nvSpPr>
        <p:spPr>
          <a:xfrm>
            <a:off x="390525" y="2752880"/>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Created in collaboration with the </a:t>
            </a:r>
            <a:endParaRPr>
              <a:latin typeface="Montserrat Medium"/>
              <a:ea typeface="Montserrat Medium"/>
              <a:cs typeface="Montserrat Medium"/>
              <a:sym typeface="Montserrat Medium"/>
            </a:endParaRPr>
          </a:p>
          <a:p>
            <a:pPr indent="0" lvl="0" marL="0" rtl="0" algn="l">
              <a:spcBef>
                <a:spcPts val="0"/>
              </a:spcBef>
              <a:spcAft>
                <a:spcPts val="0"/>
              </a:spcAft>
              <a:buNone/>
            </a:pPr>
            <a:r>
              <a:rPr lang="en">
                <a:latin typeface="Montserrat Medium"/>
                <a:ea typeface="Montserrat Medium"/>
                <a:cs typeface="Montserrat Medium"/>
                <a:sym typeface="Montserrat Medium"/>
              </a:rPr>
              <a:t>National Youth Forum on Homelessness</a:t>
            </a:r>
            <a:endParaRPr>
              <a:latin typeface="Montserrat Medium"/>
              <a:ea typeface="Montserrat Medium"/>
              <a:cs typeface="Montserrat Medium"/>
              <a:sym typeface="Montserrat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7"/>
          <p:cNvSpPr txBox="1"/>
          <p:nvPr>
            <p:ph type="title"/>
          </p:nvPr>
        </p:nvSpPr>
        <p:spPr>
          <a:xfrm>
            <a:off x="496325" y="48825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Avoiding Barriers to Authentic Youth Collaboration.</a:t>
            </a:r>
            <a:endParaRPr sz="3000"/>
          </a:p>
        </p:txBody>
      </p:sp>
      <p:sp>
        <p:nvSpPr>
          <p:cNvPr id="362" name="Google Shape;362;p67"/>
          <p:cNvSpPr txBox="1"/>
          <p:nvPr>
            <p:ph type="title"/>
          </p:nvPr>
        </p:nvSpPr>
        <p:spPr>
          <a:xfrm>
            <a:off x="553050" y="147585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Autonomy	</a:t>
            </a:r>
            <a:endParaRPr sz="2400"/>
          </a:p>
        </p:txBody>
      </p:sp>
      <p:sp>
        <p:nvSpPr>
          <p:cNvPr id="363" name="Google Shape;363;p67"/>
          <p:cNvSpPr txBox="1"/>
          <p:nvPr>
            <p:ph type="title"/>
          </p:nvPr>
        </p:nvSpPr>
        <p:spPr>
          <a:xfrm>
            <a:off x="496325" y="248000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Young adults should have the freedom and agency to be the leaders of their own lives. Their autonomy should be promoted as they make decisions about the issues that impact their lives.</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68"/>
          <p:cNvSpPr txBox="1"/>
          <p:nvPr>
            <p:ph type="title"/>
          </p:nvPr>
        </p:nvSpPr>
        <p:spPr>
          <a:xfrm>
            <a:off x="496325" y="48825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Avoiding Barriers to Authentic Youth Collaboration.</a:t>
            </a:r>
            <a:endParaRPr sz="3000"/>
          </a:p>
        </p:txBody>
      </p:sp>
      <p:sp>
        <p:nvSpPr>
          <p:cNvPr id="369" name="Google Shape;369;p68"/>
          <p:cNvSpPr txBox="1"/>
          <p:nvPr>
            <p:ph type="title"/>
          </p:nvPr>
        </p:nvSpPr>
        <p:spPr>
          <a:xfrm>
            <a:off x="553050" y="147585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Sharing Power</a:t>
            </a:r>
            <a:endParaRPr sz="2400"/>
          </a:p>
        </p:txBody>
      </p:sp>
      <p:sp>
        <p:nvSpPr>
          <p:cNvPr id="370" name="Google Shape;370;p68"/>
          <p:cNvSpPr txBox="1"/>
          <p:nvPr>
            <p:ph type="title"/>
          </p:nvPr>
        </p:nvSpPr>
        <p:spPr>
          <a:xfrm>
            <a:off x="496325" y="248000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Young adults need to know that they have power but this should also be reinforced by our systems. Ensure that youth serving systems are informed by YYA by reserving space for YYA to have voting, hiring, and decision making power. </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9"/>
          <p:cNvSpPr txBox="1"/>
          <p:nvPr>
            <p:ph type="title"/>
          </p:nvPr>
        </p:nvSpPr>
        <p:spPr>
          <a:xfrm>
            <a:off x="496325" y="661275"/>
            <a:ext cx="8037900" cy="113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Avoiding Barriers to Authentic Youth Collaboration.</a:t>
            </a:r>
            <a:endParaRPr sz="2400"/>
          </a:p>
        </p:txBody>
      </p:sp>
      <p:sp>
        <p:nvSpPr>
          <p:cNvPr id="376" name="Google Shape;376;p69"/>
          <p:cNvSpPr txBox="1"/>
          <p:nvPr>
            <p:ph type="title"/>
          </p:nvPr>
        </p:nvSpPr>
        <p:spPr>
          <a:xfrm>
            <a:off x="496325" y="1421425"/>
            <a:ext cx="8037900" cy="3130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Introductions</a:t>
            </a:r>
            <a:endParaRPr sz="1800"/>
          </a:p>
          <a:p>
            <a:pPr indent="-342900" lvl="0" marL="457200" rtl="0" algn="l">
              <a:spcBef>
                <a:spcPts val="0"/>
              </a:spcBef>
              <a:spcAft>
                <a:spcPts val="0"/>
              </a:spcAft>
              <a:buSzPts val="1800"/>
              <a:buChar char="●"/>
            </a:pPr>
            <a:r>
              <a:rPr lang="en" sz="1800"/>
              <a:t>Working agreements</a:t>
            </a:r>
            <a:endParaRPr sz="1800"/>
          </a:p>
          <a:p>
            <a:pPr indent="-342900" lvl="0" marL="457200" rtl="0" algn="l">
              <a:spcBef>
                <a:spcPts val="0"/>
              </a:spcBef>
              <a:spcAft>
                <a:spcPts val="0"/>
              </a:spcAft>
              <a:buSzPts val="1800"/>
              <a:buChar char="●"/>
            </a:pPr>
            <a:r>
              <a:rPr lang="en" sz="1800"/>
              <a:t>Collaborative curriculum (educational spaces)</a:t>
            </a:r>
            <a:endParaRPr sz="1800"/>
          </a:p>
          <a:p>
            <a:pPr indent="-342900" lvl="0" marL="457200" rtl="0" algn="l">
              <a:spcBef>
                <a:spcPts val="0"/>
              </a:spcBef>
              <a:spcAft>
                <a:spcPts val="0"/>
              </a:spcAft>
              <a:buSzPts val="1800"/>
              <a:buChar char="●"/>
            </a:pPr>
            <a:r>
              <a:rPr lang="en" sz="1800"/>
              <a:t>Thank you’s</a:t>
            </a:r>
            <a:endParaRPr sz="1800"/>
          </a:p>
          <a:p>
            <a:pPr indent="-342900" lvl="0" marL="457200" rtl="0" algn="l">
              <a:spcBef>
                <a:spcPts val="0"/>
              </a:spcBef>
              <a:spcAft>
                <a:spcPts val="0"/>
              </a:spcAft>
              <a:buSzPts val="1800"/>
              <a:buChar char="●"/>
            </a:pPr>
            <a:r>
              <a:rPr lang="en" sz="1800"/>
              <a:t>Peer empowerment (youth to youth)</a:t>
            </a:r>
            <a:endParaRPr sz="1800"/>
          </a:p>
          <a:p>
            <a:pPr indent="-342900" lvl="0" marL="457200" rtl="0" algn="l">
              <a:spcBef>
                <a:spcPts val="0"/>
              </a:spcBef>
              <a:spcAft>
                <a:spcPts val="0"/>
              </a:spcAft>
              <a:buSzPts val="1800"/>
              <a:buChar char="●"/>
            </a:pPr>
            <a:r>
              <a:rPr lang="en" sz="1800"/>
              <a:t>Skillshare (and compensation)</a:t>
            </a:r>
            <a:endParaRPr sz="1800"/>
          </a:p>
          <a:p>
            <a:pPr indent="-342900" lvl="0" marL="457200" rtl="0" algn="l">
              <a:spcBef>
                <a:spcPts val="0"/>
              </a:spcBef>
              <a:spcAft>
                <a:spcPts val="0"/>
              </a:spcAft>
              <a:buSzPts val="1800"/>
              <a:buChar char="●"/>
            </a:pPr>
            <a:r>
              <a:rPr lang="en" sz="1800"/>
              <a:t>Housekeeping</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70"/>
          <p:cNvSpPr txBox="1"/>
          <p:nvPr>
            <p:ph type="title"/>
          </p:nvPr>
        </p:nvSpPr>
        <p:spPr>
          <a:xfrm>
            <a:off x="496325" y="488250"/>
            <a:ext cx="8037900" cy="1629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3000"/>
              <a:t>Avoiding Adultism When Collaborating With Youth &amp; Young Adults</a:t>
            </a:r>
            <a:endParaRPr sz="3000"/>
          </a:p>
        </p:txBody>
      </p:sp>
      <p:sp>
        <p:nvSpPr>
          <p:cNvPr id="382" name="Google Shape;382;p70"/>
          <p:cNvSpPr txBox="1"/>
          <p:nvPr>
            <p:ph type="title"/>
          </p:nvPr>
        </p:nvSpPr>
        <p:spPr>
          <a:xfrm>
            <a:off x="553050" y="1475850"/>
            <a:ext cx="8037900" cy="1629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2400"/>
              <a:t>Collaborating on Tasks</a:t>
            </a:r>
            <a:endParaRPr sz="2400"/>
          </a:p>
        </p:txBody>
      </p:sp>
      <p:sp>
        <p:nvSpPr>
          <p:cNvPr id="383" name="Google Shape;383;p70"/>
          <p:cNvSpPr txBox="1"/>
          <p:nvPr>
            <p:ph type="title"/>
          </p:nvPr>
        </p:nvSpPr>
        <p:spPr>
          <a:xfrm>
            <a:off x="496325" y="2480000"/>
            <a:ext cx="8037900" cy="1629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1800"/>
              <a:t>Allowing young people to collaborate directly on tasks that involve or impact them and/or performing tasks that have traditionally been carried out by Older Adult Partners in youth spaces has been proven to create and promote authentic collaboration, thus removing intentional adultist behaviors. </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71"/>
          <p:cNvSpPr txBox="1"/>
          <p:nvPr>
            <p:ph type="title"/>
          </p:nvPr>
        </p:nvSpPr>
        <p:spPr>
          <a:xfrm>
            <a:off x="496325" y="488250"/>
            <a:ext cx="8037900" cy="1629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3000"/>
              <a:t>Avoiding Adultism When Collaborating With Youth &amp; Young Adults</a:t>
            </a:r>
            <a:endParaRPr sz="3000"/>
          </a:p>
        </p:txBody>
      </p:sp>
      <p:sp>
        <p:nvSpPr>
          <p:cNvPr id="389" name="Google Shape;389;p71"/>
          <p:cNvSpPr txBox="1"/>
          <p:nvPr>
            <p:ph type="title"/>
          </p:nvPr>
        </p:nvSpPr>
        <p:spPr>
          <a:xfrm>
            <a:off x="553050" y="1475850"/>
            <a:ext cx="8037900" cy="1629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2400"/>
              <a:t>Online Platforms</a:t>
            </a:r>
            <a:endParaRPr sz="2400"/>
          </a:p>
        </p:txBody>
      </p:sp>
      <p:sp>
        <p:nvSpPr>
          <p:cNvPr id="390" name="Google Shape;390;p71"/>
          <p:cNvSpPr txBox="1"/>
          <p:nvPr>
            <p:ph type="title"/>
          </p:nvPr>
        </p:nvSpPr>
        <p:spPr>
          <a:xfrm>
            <a:off x="496325" y="2479999"/>
            <a:ext cx="8037900" cy="1995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1800"/>
              <a:t>Connecting online comes with many pros &amp; cons; that for many can be challenging, while others thrive. Currently, during COVID-19 remote work has become commonplace. Reflect on what challenges exist for older adults and young people &amp; how these may manifest when communicating in an online platform. Engage young people in determining what supports are needed. </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72"/>
          <p:cNvSpPr txBox="1"/>
          <p:nvPr>
            <p:ph type="title"/>
          </p:nvPr>
        </p:nvSpPr>
        <p:spPr>
          <a:xfrm>
            <a:off x="496325" y="488250"/>
            <a:ext cx="8037900" cy="1629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3000"/>
              <a:t>Avoiding Adultism When Collaborating With Youth &amp; Young Adults</a:t>
            </a:r>
            <a:endParaRPr sz="3000"/>
          </a:p>
        </p:txBody>
      </p:sp>
      <p:sp>
        <p:nvSpPr>
          <p:cNvPr id="396" name="Google Shape;396;p72"/>
          <p:cNvSpPr txBox="1"/>
          <p:nvPr>
            <p:ph type="title"/>
          </p:nvPr>
        </p:nvSpPr>
        <p:spPr>
          <a:xfrm>
            <a:off x="553050" y="1475850"/>
            <a:ext cx="8037900" cy="1629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2400"/>
              <a:t>Online Platforms</a:t>
            </a:r>
            <a:endParaRPr sz="2400"/>
          </a:p>
        </p:txBody>
      </p:sp>
      <p:sp>
        <p:nvSpPr>
          <p:cNvPr id="397" name="Google Shape;397;p72"/>
          <p:cNvSpPr txBox="1"/>
          <p:nvPr>
            <p:ph type="title"/>
          </p:nvPr>
        </p:nvSpPr>
        <p:spPr>
          <a:xfrm>
            <a:off x="496325" y="2480000"/>
            <a:ext cx="8037900" cy="1629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1800"/>
              <a:t>Collaborate with young people to navigate expectations online. Allow young people to determine what platform(s) work best for them &amp; what it means to show up in a meaningful way. Consider technological accessibility, tech knowledge and capacity for young people; develop a contingency plan to meet needs. </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73"/>
          <p:cNvSpPr txBox="1"/>
          <p:nvPr>
            <p:ph type="title"/>
          </p:nvPr>
        </p:nvSpPr>
        <p:spPr>
          <a:xfrm>
            <a:off x="496325" y="488250"/>
            <a:ext cx="8037900" cy="1629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3000"/>
              <a:t>Avoiding Adultism When Collaborating With Youth &amp; Young Adults</a:t>
            </a:r>
            <a:endParaRPr sz="3000"/>
          </a:p>
        </p:txBody>
      </p:sp>
      <p:sp>
        <p:nvSpPr>
          <p:cNvPr id="403" name="Google Shape;403;p73"/>
          <p:cNvSpPr txBox="1"/>
          <p:nvPr>
            <p:ph type="title"/>
          </p:nvPr>
        </p:nvSpPr>
        <p:spPr>
          <a:xfrm>
            <a:off x="496325" y="2117850"/>
            <a:ext cx="8037900" cy="2287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lang="en" sz="1800"/>
              <a:t>What ways can young people safely discuss adultism &amp; discuss solutions with adult partners?</a:t>
            </a:r>
            <a:br>
              <a:rPr lang="en" sz="1800"/>
            </a:br>
            <a:br>
              <a:rPr lang="en" sz="1800"/>
            </a:br>
            <a:r>
              <a:rPr lang="en" sz="1800"/>
              <a:t>How does this currently look? </a:t>
            </a:r>
            <a:br>
              <a:rPr lang="en" sz="1800"/>
            </a:br>
            <a:br>
              <a:rPr lang="en" sz="1800"/>
            </a:br>
            <a:r>
              <a:rPr lang="en" sz="1800"/>
              <a:t>What ways can we begin to change culture to center collaboration &amp; remove adultist behaviors? </a:t>
            </a:r>
            <a:br>
              <a:rPr lang="en" sz="1800"/>
            </a:br>
            <a:br>
              <a:rPr lang="en" sz="1800"/>
            </a:br>
            <a:r>
              <a:rPr lang="en" sz="1800"/>
              <a:t>What should be put in place to combat adultism when it shows up among adult partners?</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7F"/>
        </a:solidFill>
      </p:bgPr>
    </p:bg>
    <p:spTree>
      <p:nvGrpSpPr>
        <p:cNvPr id="407" name="Shape 407"/>
        <p:cNvGrpSpPr/>
        <p:nvPr/>
      </p:nvGrpSpPr>
      <p:grpSpPr>
        <a:xfrm>
          <a:off x="0" y="0"/>
          <a:ext cx="0" cy="0"/>
          <a:chOff x="0" y="0"/>
          <a:chExt cx="0" cy="0"/>
        </a:xfrm>
      </p:grpSpPr>
      <p:sp>
        <p:nvSpPr>
          <p:cNvPr id="408" name="Google Shape;408;p7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Input and Feedback from Youth and Young Adults.</a:t>
            </a:r>
            <a:endParaRPr/>
          </a:p>
        </p:txBody>
      </p:sp>
      <p:sp>
        <p:nvSpPr>
          <p:cNvPr id="409" name="Google Shape;409;p7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600"/>
              <a:t>Set youth and young adult leaders up for success.</a:t>
            </a:r>
            <a:endParaRPr sz="1600"/>
          </a:p>
          <a:p>
            <a:pPr indent="0" lvl="0" marL="0" marR="0" rtl="0" algn="l">
              <a:lnSpc>
                <a:spcPct val="115000"/>
              </a:lnSpc>
              <a:spcBef>
                <a:spcPts val="1600"/>
              </a:spcBef>
              <a:spcAft>
                <a:spcPts val="0"/>
              </a:spcAft>
              <a:buNone/>
            </a:pPr>
            <a:r>
              <a:rPr lang="en" sz="1600"/>
              <a:t>Create a collaborative environment for input and feedback.</a:t>
            </a:r>
            <a:endParaRPr sz="1600"/>
          </a:p>
          <a:p>
            <a:pPr indent="0" lvl="0" marL="0" marR="0" rtl="0" algn="l">
              <a:lnSpc>
                <a:spcPct val="115000"/>
              </a:lnSpc>
              <a:spcBef>
                <a:spcPts val="1600"/>
              </a:spcBef>
              <a:spcAft>
                <a:spcPts val="0"/>
              </a:spcAft>
              <a:buNone/>
            </a:pPr>
            <a:r>
              <a:rPr lang="en" sz="1600"/>
              <a:t>Set deadlines.</a:t>
            </a:r>
            <a:endParaRPr sz="1600"/>
          </a:p>
          <a:p>
            <a:pPr indent="0" lvl="0" marL="0" marR="0" rtl="0" algn="l">
              <a:lnSpc>
                <a:spcPct val="115000"/>
              </a:lnSpc>
              <a:spcBef>
                <a:spcPts val="1600"/>
              </a:spcBef>
              <a:spcAft>
                <a:spcPts val="0"/>
              </a:spcAft>
              <a:buNone/>
            </a:pPr>
            <a:r>
              <a:rPr lang="en" sz="1600"/>
              <a:t>Uplift the impact of their work.</a:t>
            </a:r>
            <a:endParaRPr sz="1600"/>
          </a:p>
          <a:p>
            <a:pPr indent="0" lvl="0" marL="0" marR="0" rtl="0" algn="ctr">
              <a:lnSpc>
                <a:spcPct val="115000"/>
              </a:lnSpc>
              <a:spcBef>
                <a:spcPts val="1600"/>
              </a:spcBef>
              <a:spcAft>
                <a:spcPts val="0"/>
              </a:spcAft>
              <a:buNone/>
            </a:pPr>
            <a:r>
              <a:t/>
            </a:r>
            <a:endParaRPr sz="1600"/>
          </a:p>
          <a:p>
            <a:pPr indent="0" lvl="0" marL="0" marR="0" rtl="0" algn="ctr">
              <a:lnSpc>
                <a:spcPct val="115000"/>
              </a:lnSpc>
              <a:spcBef>
                <a:spcPts val="1600"/>
              </a:spcBef>
              <a:spcAft>
                <a:spcPts val="0"/>
              </a:spcAft>
              <a:buNone/>
            </a:pPr>
            <a:r>
              <a:t/>
            </a:r>
            <a:endParaRPr sz="1600"/>
          </a:p>
          <a:p>
            <a:pPr indent="0" lvl="0" marL="0" marR="0" rtl="0" algn="ctr">
              <a:lnSpc>
                <a:spcPct val="115000"/>
              </a:lnSpc>
              <a:spcBef>
                <a:spcPts val="1600"/>
              </a:spcBef>
              <a:spcAft>
                <a:spcPts val="1600"/>
              </a:spcAft>
              <a:buNone/>
            </a:pPr>
            <a:r>
              <a:t/>
            </a:r>
            <a:endParaRPr sz="1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7F"/>
        </a:solidFill>
      </p:bgPr>
    </p:bg>
    <p:spTree>
      <p:nvGrpSpPr>
        <p:cNvPr id="413" name="Shape 413"/>
        <p:cNvGrpSpPr/>
        <p:nvPr/>
      </p:nvGrpSpPr>
      <p:grpSpPr>
        <a:xfrm>
          <a:off x="0" y="0"/>
          <a:ext cx="0" cy="0"/>
          <a:chOff x="0" y="0"/>
          <a:chExt cx="0" cy="0"/>
        </a:xfrm>
      </p:grpSpPr>
      <p:sp>
        <p:nvSpPr>
          <p:cNvPr id="414" name="Google Shape;414;p7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Listening Session.</a:t>
            </a:r>
            <a:endParaRPr/>
          </a:p>
        </p:txBody>
      </p:sp>
      <p:sp>
        <p:nvSpPr>
          <p:cNvPr id="415" name="Google Shape;415;p75"/>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600"/>
              <a:t>Listening sessions are facilitated conversations where youth and young adults’ ideas and suggestions are uplifted in an essential way. Adult partners in the room are asked to remain silent throughout the process, centering the perspectives of young people with lived experience toward several goals</a:t>
            </a:r>
            <a:endParaRPr sz="1600"/>
          </a:p>
          <a:p>
            <a:pPr indent="0" lvl="0" marL="0" marR="0" rtl="0" algn="l">
              <a:lnSpc>
                <a:spcPct val="100000"/>
              </a:lnSpc>
              <a:spcBef>
                <a:spcPts val="1600"/>
              </a:spcBef>
              <a:spcAft>
                <a:spcPts val="0"/>
              </a:spcAft>
              <a:buNone/>
            </a:pPr>
            <a:r>
              <a:rPr i="1" lang="en" sz="1600"/>
              <a:t>5 Tips for a successful Listening Session: </a:t>
            </a:r>
            <a:endParaRPr i="1" sz="1600"/>
          </a:p>
          <a:p>
            <a:pPr indent="0" lvl="0" marL="0" marR="0" rtl="0" algn="l">
              <a:lnSpc>
                <a:spcPct val="100000"/>
              </a:lnSpc>
              <a:spcBef>
                <a:spcPts val="0"/>
              </a:spcBef>
              <a:spcAft>
                <a:spcPts val="0"/>
              </a:spcAft>
              <a:buNone/>
            </a:pPr>
            <a:r>
              <a:rPr lang="en" sz="1600"/>
              <a:t>Build Trust</a:t>
            </a:r>
            <a:endParaRPr sz="1600"/>
          </a:p>
          <a:p>
            <a:pPr indent="0" lvl="0" marL="0" marR="0" rtl="0" algn="l">
              <a:lnSpc>
                <a:spcPct val="100000"/>
              </a:lnSpc>
              <a:spcBef>
                <a:spcPts val="0"/>
              </a:spcBef>
              <a:spcAft>
                <a:spcPts val="0"/>
              </a:spcAft>
              <a:buNone/>
            </a:pPr>
            <a:r>
              <a:rPr lang="en" sz="1600"/>
              <a:t>Have an open mind</a:t>
            </a:r>
            <a:endParaRPr sz="1600"/>
          </a:p>
          <a:p>
            <a:pPr indent="0" lvl="0" marL="0" marR="0" rtl="0" algn="l">
              <a:lnSpc>
                <a:spcPct val="100000"/>
              </a:lnSpc>
              <a:spcBef>
                <a:spcPts val="0"/>
              </a:spcBef>
              <a:spcAft>
                <a:spcPts val="0"/>
              </a:spcAft>
              <a:buNone/>
            </a:pPr>
            <a:r>
              <a:rPr lang="en" sz="1600"/>
              <a:t>Identify and reframe adultism</a:t>
            </a:r>
            <a:endParaRPr sz="1600"/>
          </a:p>
          <a:p>
            <a:pPr indent="0" lvl="0" marL="0" marR="0" rtl="0" algn="l">
              <a:lnSpc>
                <a:spcPct val="100000"/>
              </a:lnSpc>
              <a:spcBef>
                <a:spcPts val="0"/>
              </a:spcBef>
              <a:spcAft>
                <a:spcPts val="0"/>
              </a:spcAft>
              <a:buNone/>
            </a:pPr>
            <a:r>
              <a:rPr lang="en" sz="1600"/>
              <a:t>Engage in active listening</a:t>
            </a:r>
            <a:endParaRPr sz="1600"/>
          </a:p>
          <a:p>
            <a:pPr indent="0" lvl="0" marL="0" marR="0" rtl="0" algn="l">
              <a:lnSpc>
                <a:spcPct val="100000"/>
              </a:lnSpc>
              <a:spcBef>
                <a:spcPts val="0"/>
              </a:spcBef>
              <a:spcAft>
                <a:spcPts val="0"/>
              </a:spcAft>
              <a:buNone/>
            </a:pPr>
            <a:r>
              <a:rPr lang="en" sz="1600"/>
              <a:t>Be Specific</a:t>
            </a:r>
            <a:endParaRPr sz="1600"/>
          </a:p>
          <a:p>
            <a:pPr indent="0" lvl="0" marL="0" marR="0" rtl="0" algn="l">
              <a:lnSpc>
                <a:spcPct val="115000"/>
              </a:lnSpc>
              <a:spcBef>
                <a:spcPts val="0"/>
              </a:spcBef>
              <a:spcAft>
                <a:spcPts val="0"/>
              </a:spcAft>
              <a:buNone/>
            </a:pPr>
            <a:r>
              <a:t/>
            </a:r>
            <a:endParaRPr sz="1600"/>
          </a:p>
          <a:p>
            <a:pPr indent="0" lvl="0" marL="0" marR="0" rtl="0" algn="l">
              <a:lnSpc>
                <a:spcPct val="115000"/>
              </a:lnSpc>
              <a:spcBef>
                <a:spcPts val="1600"/>
              </a:spcBef>
              <a:spcAft>
                <a:spcPts val="0"/>
              </a:spcAft>
              <a:buNone/>
            </a:pPr>
            <a:r>
              <a:t/>
            </a:r>
            <a:endParaRPr sz="1600"/>
          </a:p>
          <a:p>
            <a:pPr indent="0" lvl="0" marL="0" marR="0" rtl="0" algn="ctr">
              <a:lnSpc>
                <a:spcPct val="115000"/>
              </a:lnSpc>
              <a:spcBef>
                <a:spcPts val="1600"/>
              </a:spcBef>
              <a:spcAft>
                <a:spcPts val="0"/>
              </a:spcAft>
              <a:buNone/>
            </a:pPr>
            <a:r>
              <a:t/>
            </a:r>
            <a:endParaRPr sz="1600"/>
          </a:p>
          <a:p>
            <a:pPr indent="0" lvl="0" marL="0" marR="0" rtl="0" algn="ctr">
              <a:lnSpc>
                <a:spcPct val="115000"/>
              </a:lnSpc>
              <a:spcBef>
                <a:spcPts val="1600"/>
              </a:spcBef>
              <a:spcAft>
                <a:spcPts val="0"/>
              </a:spcAft>
              <a:buNone/>
            </a:pPr>
            <a:r>
              <a:t/>
            </a:r>
            <a:endParaRPr sz="1600"/>
          </a:p>
          <a:p>
            <a:pPr indent="0" lvl="0" marL="0" marR="0" rtl="0" algn="ctr">
              <a:lnSpc>
                <a:spcPct val="115000"/>
              </a:lnSpc>
              <a:spcBef>
                <a:spcPts val="1600"/>
              </a:spcBef>
              <a:spcAft>
                <a:spcPts val="1600"/>
              </a:spcAft>
              <a:buNone/>
            </a:pPr>
            <a:r>
              <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76"/>
          <p:cNvSpPr txBox="1"/>
          <p:nvPr>
            <p:ph type="title"/>
          </p:nvPr>
        </p:nvSpPr>
        <p:spPr>
          <a:xfrm>
            <a:off x="871250" y="488250"/>
            <a:ext cx="68094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Q&amp;A.</a:t>
            </a:r>
            <a:endParaRPr/>
          </a:p>
          <a:p>
            <a:pPr indent="0" lvl="0" marL="0" rtl="0" algn="l">
              <a:spcBef>
                <a:spcPts val="0"/>
              </a:spcBef>
              <a:spcAft>
                <a:spcPts val="0"/>
              </a:spcAft>
              <a:buNone/>
            </a:pPr>
            <a:r>
              <a:rPr lang="en" sz="3500"/>
              <a:t>Resources:</a:t>
            </a:r>
            <a:r>
              <a:rPr lang="en" sz="3000"/>
              <a:t> </a:t>
            </a:r>
            <a:r>
              <a:rPr lang="en" sz="3000" u="sng">
                <a:solidFill>
                  <a:schemeClr val="hlink"/>
                </a:solidFill>
                <a:hlinkClick r:id="rId3"/>
              </a:rPr>
              <a:t>https://learn.truecolorsunited.org/catalog/</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en" sz="3000" u="sng">
                <a:solidFill>
                  <a:schemeClr val="hlink"/>
                </a:solidFill>
                <a:hlinkClick r:id="rId4"/>
              </a:rPr>
              <a:t>https://truecolorsunited.org/index/maine/</a:t>
            </a:r>
            <a:endParaRPr sz="3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9"/>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Objectives.</a:t>
            </a:r>
            <a:endParaRPr/>
          </a:p>
        </p:txBody>
      </p:sp>
      <p:sp>
        <p:nvSpPr>
          <p:cNvPr id="307" name="Google Shape;307;p59"/>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Explain the Authentic Youth Collaboration Philosophy and why it’s important to our work to end youth homelessness</a:t>
            </a:r>
            <a:endParaRPr sz="1400"/>
          </a:p>
          <a:p>
            <a:pPr indent="-317500" lvl="0" marL="457200" rtl="0" algn="l">
              <a:spcBef>
                <a:spcPts val="0"/>
              </a:spcBef>
              <a:spcAft>
                <a:spcPts val="0"/>
              </a:spcAft>
              <a:buSzPts val="1400"/>
              <a:buChar char="●"/>
            </a:pPr>
            <a:r>
              <a:rPr lang="en" sz="1400"/>
              <a:t>Provide a list of best practices for authentically engaging young people</a:t>
            </a:r>
            <a:endParaRPr sz="1400"/>
          </a:p>
          <a:p>
            <a:pPr indent="-317500" lvl="0" marL="457200" rtl="0" algn="l">
              <a:spcBef>
                <a:spcPts val="0"/>
              </a:spcBef>
              <a:spcAft>
                <a:spcPts val="0"/>
              </a:spcAft>
              <a:buSzPts val="1400"/>
              <a:buChar char="●"/>
            </a:pPr>
            <a:r>
              <a:rPr lang="en" sz="1400"/>
              <a:t>Provide concepts and ideas to consider when building a framework of how to work with youth and young adults</a:t>
            </a:r>
            <a:endParaRPr sz="1400"/>
          </a:p>
          <a:p>
            <a:pPr indent="-317500" lvl="0" marL="457200" rtl="0" algn="l">
              <a:spcBef>
                <a:spcPts val="0"/>
              </a:spcBef>
              <a:spcAft>
                <a:spcPts val="0"/>
              </a:spcAft>
              <a:buSzPts val="1400"/>
              <a:buChar char="●"/>
            </a:pPr>
            <a:r>
              <a:rPr lang="en" sz="1400"/>
              <a:t>Provide concrete examples to address adultism as an adult</a:t>
            </a:r>
            <a:endParaRPr sz="1400"/>
          </a:p>
          <a:p>
            <a:pPr indent="-317500" lvl="0" marL="457200" rtl="0" algn="l">
              <a:spcBef>
                <a:spcPts val="0"/>
              </a:spcBef>
              <a:spcAft>
                <a:spcPts val="0"/>
              </a:spcAft>
              <a:buSzPts val="1400"/>
              <a:buChar char="●"/>
            </a:pPr>
            <a:r>
              <a:rPr lang="en" sz="1400"/>
              <a:t>Provide an index of related resources to supplement your learning</a:t>
            </a:r>
            <a:endParaRPr sz="1400"/>
          </a:p>
          <a:p>
            <a:pPr indent="-317500" lvl="0" marL="457200" rtl="0" algn="l">
              <a:spcBef>
                <a:spcPts val="0"/>
              </a:spcBef>
              <a:spcAft>
                <a:spcPts val="0"/>
              </a:spcAft>
              <a:buSzPts val="1400"/>
              <a:buChar char="●"/>
            </a:pPr>
            <a:r>
              <a:rPr lang="en" sz="1400"/>
              <a:t>Provide a framework for collaborating with youth participants who are engaging in services or programs</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7F"/>
        </a:solidFill>
      </p:bgPr>
    </p:bg>
    <p:spTree>
      <p:nvGrpSpPr>
        <p:cNvPr id="424" name="Shape 424"/>
        <p:cNvGrpSpPr/>
        <p:nvPr/>
      </p:nvGrpSpPr>
      <p:grpSpPr>
        <a:xfrm>
          <a:off x="0" y="0"/>
          <a:ext cx="0" cy="0"/>
          <a:chOff x="0" y="0"/>
          <a:chExt cx="0" cy="0"/>
        </a:xfrm>
      </p:grpSpPr>
      <p:sp>
        <p:nvSpPr>
          <p:cNvPr id="425" name="Google Shape;425;p77"/>
          <p:cNvSpPr txBox="1"/>
          <p:nvPr>
            <p:ph idx="1" type="body"/>
          </p:nvPr>
        </p:nvSpPr>
        <p:spPr>
          <a:xfrm>
            <a:off x="57150" y="4696825"/>
            <a:ext cx="8382000" cy="446700"/>
          </a:xfrm>
          <a:prstGeom prst="rect">
            <a:avLst/>
          </a:prstGeom>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pic>
        <p:nvPicPr>
          <p:cNvPr id="426" name="Google Shape;426;p77"/>
          <p:cNvPicPr preferRelativeResize="0"/>
          <p:nvPr/>
        </p:nvPicPr>
        <p:blipFill>
          <a:blip r:embed="rId3">
            <a:alphaModFix/>
          </a:blip>
          <a:stretch>
            <a:fillRect/>
          </a:stretch>
        </p:blipFill>
        <p:spPr>
          <a:xfrm>
            <a:off x="1717169" y="611275"/>
            <a:ext cx="5946325" cy="3319450"/>
          </a:xfrm>
          <a:prstGeom prst="rect">
            <a:avLst/>
          </a:prstGeom>
          <a:noFill/>
          <a:ln>
            <a:noFill/>
          </a:ln>
        </p:spPr>
      </p:pic>
      <p:sp>
        <p:nvSpPr>
          <p:cNvPr id="427" name="Google Shape;427;p77"/>
          <p:cNvSpPr txBox="1"/>
          <p:nvPr/>
        </p:nvSpPr>
        <p:spPr>
          <a:xfrm>
            <a:off x="2338550" y="4021975"/>
            <a:ext cx="4793400" cy="36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6000"/>
              <a:buFont typeface="Arial"/>
              <a:buNone/>
            </a:pPr>
            <a:r>
              <a:rPr lang="en" sz="2000" u="sng">
                <a:solidFill>
                  <a:schemeClr val="hlink"/>
                </a:solidFill>
                <a:latin typeface="Montserrat Black"/>
                <a:ea typeface="Montserrat Black"/>
                <a:cs typeface="Montserrat Black"/>
                <a:sym typeface="Montserrat Black"/>
                <a:hlinkClick r:id="rId4"/>
              </a:rPr>
              <a:t>dee@truecolorsunited.org</a:t>
            </a:r>
            <a:endParaRPr sz="2000">
              <a:solidFill>
                <a:srgbClr val="3EC5E6"/>
              </a:solidFill>
              <a:latin typeface="Montserrat Black"/>
              <a:ea typeface="Montserrat Black"/>
              <a:cs typeface="Montserrat Black"/>
              <a:sym typeface="Montserrat Black"/>
            </a:endParaRPr>
          </a:p>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7F"/>
        </a:solidFill>
      </p:bgPr>
    </p:bg>
    <p:spTree>
      <p:nvGrpSpPr>
        <p:cNvPr id="311" name="Shape 311"/>
        <p:cNvGrpSpPr/>
        <p:nvPr/>
      </p:nvGrpSpPr>
      <p:grpSpPr>
        <a:xfrm>
          <a:off x="0" y="0"/>
          <a:ext cx="0" cy="0"/>
          <a:chOff x="0" y="0"/>
          <a:chExt cx="0" cy="0"/>
        </a:xfrm>
      </p:grpSpPr>
      <p:sp>
        <p:nvSpPr>
          <p:cNvPr id="312" name="Google Shape;312;p60"/>
          <p:cNvSpPr txBox="1"/>
          <p:nvPr>
            <p:ph type="title"/>
          </p:nvPr>
        </p:nvSpPr>
        <p:spPr>
          <a:xfrm>
            <a:off x="460950" y="328775"/>
            <a:ext cx="8222100" cy="101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Montserrat"/>
                <a:ea typeface="Montserrat"/>
                <a:cs typeface="Montserrat"/>
                <a:sym typeface="Montserrat"/>
              </a:rPr>
              <a:t>What does authentic partnership look like for youth?</a:t>
            </a:r>
            <a:endParaRPr b="1" sz="2400">
              <a:latin typeface="Montserrat"/>
              <a:ea typeface="Montserrat"/>
              <a:cs typeface="Montserrat"/>
              <a:sym typeface="Montserrat"/>
            </a:endParaRPr>
          </a:p>
        </p:txBody>
      </p:sp>
      <p:pic>
        <p:nvPicPr>
          <p:cNvPr descr="giphy.gif" id="313" name="Google Shape;313;p60"/>
          <p:cNvPicPr preferRelativeResize="0"/>
          <p:nvPr/>
        </p:nvPicPr>
        <p:blipFill rotWithShape="1">
          <a:blip r:embed="rId3">
            <a:alphaModFix/>
          </a:blip>
          <a:srcRect b="0" l="0" r="0" t="0"/>
          <a:stretch/>
        </p:blipFill>
        <p:spPr>
          <a:xfrm>
            <a:off x="2286000" y="1560425"/>
            <a:ext cx="4572000" cy="2571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61"/>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Authentic Partnership with Youth/Young Adults.</a:t>
            </a:r>
            <a:endParaRPr sz="1800"/>
          </a:p>
        </p:txBody>
      </p:sp>
      <p:sp>
        <p:nvSpPr>
          <p:cNvPr id="319" name="Google Shape;319;p61"/>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Be intentional about the decision-making power that youth have in your work.</a:t>
            </a:r>
            <a:endParaRPr/>
          </a:p>
          <a:p>
            <a:pPr indent="-304800" lvl="0" marL="457200" rtl="0" algn="l">
              <a:spcBef>
                <a:spcPts val="0"/>
              </a:spcBef>
              <a:spcAft>
                <a:spcPts val="0"/>
              </a:spcAft>
              <a:buSzPts val="1200"/>
              <a:buChar char="●"/>
            </a:pPr>
            <a:r>
              <a:rPr lang="en"/>
              <a:t>Youth are the experts of their own truth.</a:t>
            </a:r>
            <a:endParaRPr/>
          </a:p>
          <a:p>
            <a:pPr indent="-304800" lvl="0" marL="457200" rtl="0" algn="l">
              <a:spcBef>
                <a:spcPts val="0"/>
              </a:spcBef>
              <a:spcAft>
                <a:spcPts val="0"/>
              </a:spcAft>
              <a:buSzPts val="1200"/>
              <a:buChar char="●"/>
            </a:pPr>
            <a:r>
              <a:rPr lang="en"/>
              <a:t>When asking young people to be involved in your work, hear them out and build a reciprocal relationship where you honor their experiences, allowing their experiences and ideas to inform the process.</a:t>
            </a:r>
            <a:endParaRPr/>
          </a:p>
          <a:p>
            <a:pPr indent="0" lvl="0" marL="0" rtl="0" algn="l">
              <a:spcBef>
                <a:spcPts val="1600"/>
              </a:spcBef>
              <a:spcAft>
                <a:spcPts val="1600"/>
              </a:spcAft>
              <a:buNone/>
            </a:pPr>
            <a:r>
              <a:t/>
            </a:r>
            <a:endParaRPr/>
          </a:p>
        </p:txBody>
      </p:sp>
      <p:pic>
        <p:nvPicPr>
          <p:cNvPr id="320" name="Google Shape;320;p61"/>
          <p:cNvPicPr preferRelativeResize="0"/>
          <p:nvPr/>
        </p:nvPicPr>
        <p:blipFill>
          <a:blip r:embed="rId3">
            <a:alphaModFix/>
          </a:blip>
          <a:stretch>
            <a:fillRect/>
          </a:stretch>
        </p:blipFill>
        <p:spPr>
          <a:xfrm>
            <a:off x="3535550" y="758174"/>
            <a:ext cx="5398150" cy="3037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62"/>
          <p:cNvSpPr txBox="1"/>
          <p:nvPr>
            <p:ph type="title"/>
          </p:nvPr>
        </p:nvSpPr>
        <p:spPr>
          <a:xfrm>
            <a:off x="603825" y="488250"/>
            <a:ext cx="8037900" cy="80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Introduction to Adultism.</a:t>
            </a:r>
            <a:endParaRPr sz="3000"/>
          </a:p>
        </p:txBody>
      </p:sp>
      <p:sp>
        <p:nvSpPr>
          <p:cNvPr id="326" name="Google Shape;326;p62"/>
          <p:cNvSpPr txBox="1"/>
          <p:nvPr>
            <p:ph type="title"/>
          </p:nvPr>
        </p:nvSpPr>
        <p:spPr>
          <a:xfrm>
            <a:off x="553050" y="1161750"/>
            <a:ext cx="8037900" cy="95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What is adultism?</a:t>
            </a:r>
            <a:endParaRPr sz="2400"/>
          </a:p>
        </p:txBody>
      </p:sp>
      <p:sp>
        <p:nvSpPr>
          <p:cNvPr id="327" name="Google Shape;327;p62"/>
          <p:cNvSpPr txBox="1"/>
          <p:nvPr>
            <p:ph type="title"/>
          </p:nvPr>
        </p:nvSpPr>
        <p:spPr>
          <a:xfrm>
            <a:off x="603825" y="1836700"/>
            <a:ext cx="7930500" cy="277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Adultism describes the systems of privileged attitudes and behaviors that adults have over those of young people.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Adultism is driven by behaviors and attitudes that are based on the assumption that adults are better than young people and therefore entitles them to act upon or on behalf of young people without their agreement.</a:t>
            </a:r>
            <a:endParaRPr sz="1800"/>
          </a:p>
          <a:p>
            <a:pPr indent="0" lvl="0" marL="0" rtl="0" algn="l">
              <a:spcBef>
                <a:spcPts val="0"/>
              </a:spcBef>
              <a:spcAft>
                <a:spcPts val="0"/>
              </a:spcAft>
              <a:buNone/>
            </a:pPr>
            <a:r>
              <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63"/>
          <p:cNvSpPr txBox="1"/>
          <p:nvPr>
            <p:ph type="title"/>
          </p:nvPr>
        </p:nvSpPr>
        <p:spPr>
          <a:xfrm>
            <a:off x="603825" y="488250"/>
            <a:ext cx="8037900" cy="80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Introduction to Adultism.</a:t>
            </a:r>
            <a:endParaRPr sz="3000"/>
          </a:p>
        </p:txBody>
      </p:sp>
      <p:sp>
        <p:nvSpPr>
          <p:cNvPr id="333" name="Google Shape;333;p63"/>
          <p:cNvSpPr txBox="1"/>
          <p:nvPr>
            <p:ph type="title"/>
          </p:nvPr>
        </p:nvSpPr>
        <p:spPr>
          <a:xfrm>
            <a:off x="553050" y="1161750"/>
            <a:ext cx="8037900" cy="95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What is ageism?</a:t>
            </a:r>
            <a:endParaRPr sz="2400"/>
          </a:p>
        </p:txBody>
      </p:sp>
      <p:sp>
        <p:nvSpPr>
          <p:cNvPr id="334" name="Google Shape;334;p63"/>
          <p:cNvSpPr txBox="1"/>
          <p:nvPr>
            <p:ph type="title"/>
          </p:nvPr>
        </p:nvSpPr>
        <p:spPr>
          <a:xfrm>
            <a:off x="603825" y="1836700"/>
            <a:ext cx="7930500" cy="80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Stereotyping and discriminating against people on the basis of age. </a:t>
            </a:r>
            <a:endParaRPr sz="1800"/>
          </a:p>
        </p:txBody>
      </p:sp>
      <p:sp>
        <p:nvSpPr>
          <p:cNvPr id="335" name="Google Shape;335;p63"/>
          <p:cNvSpPr txBox="1"/>
          <p:nvPr>
            <p:ph type="title"/>
          </p:nvPr>
        </p:nvSpPr>
        <p:spPr>
          <a:xfrm>
            <a:off x="550125" y="2639200"/>
            <a:ext cx="8037900" cy="95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What is the difference between ageism and adultism?</a:t>
            </a:r>
            <a:endParaRPr sz="2400"/>
          </a:p>
        </p:txBody>
      </p:sp>
      <p:sp>
        <p:nvSpPr>
          <p:cNvPr id="336" name="Google Shape;336;p63"/>
          <p:cNvSpPr txBox="1"/>
          <p:nvPr>
            <p:ph type="title"/>
          </p:nvPr>
        </p:nvSpPr>
        <p:spPr>
          <a:xfrm>
            <a:off x="603825" y="3485825"/>
            <a:ext cx="7930500" cy="80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Ageism describes the systems of privileged attitudes and behaviors that younger people have over elders.</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64"/>
          <p:cNvSpPr txBox="1"/>
          <p:nvPr>
            <p:ph type="title"/>
          </p:nvPr>
        </p:nvSpPr>
        <p:spPr>
          <a:xfrm>
            <a:off x="603825" y="488250"/>
            <a:ext cx="8037900" cy="80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Adultism in common language.</a:t>
            </a:r>
            <a:endParaRPr sz="3000"/>
          </a:p>
        </p:txBody>
      </p:sp>
      <p:sp>
        <p:nvSpPr>
          <p:cNvPr id="342" name="Google Shape;342;p64"/>
          <p:cNvSpPr txBox="1"/>
          <p:nvPr>
            <p:ph type="title"/>
          </p:nvPr>
        </p:nvSpPr>
        <p:spPr>
          <a:xfrm>
            <a:off x="657525" y="1344350"/>
            <a:ext cx="7930500" cy="32184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Respect your elders -- they know better.</a:t>
            </a:r>
            <a:endParaRPr sz="1800"/>
          </a:p>
          <a:p>
            <a:pPr indent="-342900" lvl="0" marL="457200" rtl="0" algn="l">
              <a:spcBef>
                <a:spcPts val="0"/>
              </a:spcBef>
              <a:spcAft>
                <a:spcPts val="0"/>
              </a:spcAft>
              <a:buSzPts val="1800"/>
              <a:buChar char="●"/>
            </a:pPr>
            <a:r>
              <a:rPr lang="en" sz="1800"/>
              <a:t>Older &amp; wiser</a:t>
            </a:r>
            <a:endParaRPr sz="1800"/>
          </a:p>
          <a:p>
            <a:pPr indent="-342900" lvl="0" marL="457200" rtl="0" algn="l">
              <a:spcBef>
                <a:spcPts val="0"/>
              </a:spcBef>
              <a:spcAft>
                <a:spcPts val="0"/>
              </a:spcAft>
              <a:buSzPts val="1800"/>
              <a:buChar char="●"/>
            </a:pPr>
            <a:r>
              <a:rPr lang="en" sz="1800"/>
              <a:t>Childish</a:t>
            </a:r>
            <a:endParaRPr sz="1800"/>
          </a:p>
          <a:p>
            <a:pPr indent="-342900" lvl="0" marL="457200" rtl="0" algn="l">
              <a:spcBef>
                <a:spcPts val="0"/>
              </a:spcBef>
              <a:spcAft>
                <a:spcPts val="0"/>
              </a:spcAft>
              <a:buSzPts val="1800"/>
              <a:buChar char="●"/>
            </a:pPr>
            <a:r>
              <a:rPr lang="en" sz="1800"/>
              <a:t>Immature</a:t>
            </a:r>
            <a:endParaRPr sz="1800"/>
          </a:p>
          <a:p>
            <a:pPr indent="-342900" lvl="0" marL="457200" rtl="0" algn="l">
              <a:spcBef>
                <a:spcPts val="0"/>
              </a:spcBef>
              <a:spcAft>
                <a:spcPts val="0"/>
              </a:spcAft>
              <a:buSzPts val="1800"/>
              <a:buChar char="●"/>
            </a:pPr>
            <a:r>
              <a:rPr lang="en" sz="1800"/>
              <a:t>Too young/Not old enough</a:t>
            </a:r>
            <a:endParaRPr sz="1800"/>
          </a:p>
          <a:p>
            <a:pPr indent="-342900" lvl="0" marL="457200" rtl="0" algn="l">
              <a:spcBef>
                <a:spcPts val="0"/>
              </a:spcBef>
              <a:spcAft>
                <a:spcPts val="0"/>
              </a:spcAft>
              <a:buSzPts val="1800"/>
              <a:buChar char="●"/>
            </a:pPr>
            <a:r>
              <a:rPr lang="en" sz="1800"/>
              <a:t>Children should be seen, not heard</a:t>
            </a:r>
            <a:endParaRPr sz="1800"/>
          </a:p>
          <a:p>
            <a:pPr indent="-342900" lvl="0" marL="457200" rtl="0" algn="l">
              <a:spcBef>
                <a:spcPts val="0"/>
              </a:spcBef>
              <a:spcAft>
                <a:spcPts val="0"/>
              </a:spcAft>
              <a:buSzPts val="1800"/>
              <a:buChar char="●"/>
            </a:pPr>
            <a:r>
              <a:rPr lang="en" sz="1800"/>
              <a:t>Stay in a child’s place</a:t>
            </a:r>
            <a:endParaRPr sz="1800"/>
          </a:p>
          <a:p>
            <a:pPr indent="-342900" lvl="0" marL="457200" rtl="0" algn="l">
              <a:spcBef>
                <a:spcPts val="0"/>
              </a:spcBef>
              <a:spcAft>
                <a:spcPts val="0"/>
              </a:spcAft>
              <a:buSzPts val="1800"/>
              <a:buChar char="●"/>
            </a:pPr>
            <a:r>
              <a:rPr lang="en" sz="1800"/>
              <a:t>The more you live, the more you know</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65"/>
          <p:cNvSpPr txBox="1"/>
          <p:nvPr>
            <p:ph type="title"/>
          </p:nvPr>
        </p:nvSpPr>
        <p:spPr>
          <a:xfrm>
            <a:off x="496325" y="48825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000"/>
              <a:t>Avoiding Barriers to Authentic Youth Collaboration.</a:t>
            </a:r>
            <a:endParaRPr sz="3000"/>
          </a:p>
        </p:txBody>
      </p:sp>
      <p:sp>
        <p:nvSpPr>
          <p:cNvPr id="348" name="Google Shape;348;p65"/>
          <p:cNvSpPr txBox="1"/>
          <p:nvPr>
            <p:ph type="title"/>
          </p:nvPr>
        </p:nvSpPr>
        <p:spPr>
          <a:xfrm>
            <a:off x="553050" y="147585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Building Trust</a:t>
            </a:r>
            <a:endParaRPr sz="2400"/>
          </a:p>
        </p:txBody>
      </p:sp>
      <p:sp>
        <p:nvSpPr>
          <p:cNvPr id="349" name="Google Shape;349;p65"/>
          <p:cNvSpPr txBox="1"/>
          <p:nvPr>
            <p:ph type="title"/>
          </p:nvPr>
        </p:nvSpPr>
        <p:spPr>
          <a:xfrm>
            <a:off x="496325" y="248000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Establishing and building trust is essential in any effective working relationship. Once positive rapport is established, genuine collaboration can begin.</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6"/>
          <p:cNvSpPr txBox="1"/>
          <p:nvPr>
            <p:ph type="title"/>
          </p:nvPr>
        </p:nvSpPr>
        <p:spPr>
          <a:xfrm>
            <a:off x="496325" y="48825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Avoiding Barriers to Authentic Youth Collaboration.</a:t>
            </a:r>
            <a:endParaRPr sz="3000"/>
          </a:p>
        </p:txBody>
      </p:sp>
      <p:sp>
        <p:nvSpPr>
          <p:cNvPr id="355" name="Google Shape;355;p66"/>
          <p:cNvSpPr txBox="1"/>
          <p:nvPr>
            <p:ph type="title"/>
          </p:nvPr>
        </p:nvSpPr>
        <p:spPr>
          <a:xfrm>
            <a:off x="553050" y="147585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Meaningful Engagement</a:t>
            </a:r>
            <a:endParaRPr sz="2400"/>
          </a:p>
        </p:txBody>
      </p:sp>
      <p:sp>
        <p:nvSpPr>
          <p:cNvPr id="356" name="Google Shape;356;p66"/>
          <p:cNvSpPr txBox="1"/>
          <p:nvPr>
            <p:ph type="title"/>
          </p:nvPr>
        </p:nvSpPr>
        <p:spPr>
          <a:xfrm>
            <a:off x="496325" y="2480000"/>
            <a:ext cx="8037900" cy="162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An issue that often gets in the way of effective collaboration between youth and service providers is showy engagement, in which young people are invited to participate simply to create the impression of inclusion and diversity.</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