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 id="2147483680" r:id="rId3"/>
  </p:sldMasterIdLst>
  <p:notesMasterIdLst>
    <p:notesMasterId r:id="rId22"/>
  </p:notesMasterIdLst>
  <p:handoutMasterIdLst>
    <p:handoutMasterId r:id="rId23"/>
  </p:handoutMasterIdLst>
  <p:sldIdLst>
    <p:sldId id="256" r:id="rId4"/>
    <p:sldId id="257" r:id="rId5"/>
    <p:sldId id="258" r:id="rId6"/>
    <p:sldId id="259" r:id="rId7"/>
    <p:sldId id="260" r:id="rId8"/>
    <p:sldId id="261" r:id="rId9"/>
    <p:sldId id="262" r:id="rId10"/>
    <p:sldId id="263" r:id="rId11"/>
    <p:sldId id="264" r:id="rId12"/>
    <p:sldId id="266" r:id="rId13"/>
    <p:sldId id="268" r:id="rId14"/>
    <p:sldId id="272" r:id="rId15"/>
    <p:sldId id="273" r:id="rId16"/>
    <p:sldId id="269" r:id="rId17"/>
    <p:sldId id="265" r:id="rId18"/>
    <p:sldId id="274" r:id="rId19"/>
    <p:sldId id="271" r:id="rId20"/>
    <p:sldId id="267"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4D6C"/>
    <a:srgbClr val="B8BF33"/>
    <a:srgbClr val="D25F28"/>
    <a:srgbClr val="000000"/>
    <a:srgbClr val="4B4D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5" d="100"/>
          <a:sy n="55" d="100"/>
        </p:scale>
        <p:origin x="84"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FBD3EEE-6B4B-4DB4-9CC6-25EF7E225931}" type="datetimeFigureOut">
              <a:rPr lang="en-US" smtClean="0"/>
              <a:t>12/20/2018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5BA09EE-97ED-40D8-B3B2-096175F7B7ED}" type="slidenum">
              <a:rPr lang="en-US" smtClean="0"/>
              <a:t>‹#›</a:t>
            </a:fld>
            <a:endParaRPr lang="en-US"/>
          </a:p>
        </p:txBody>
      </p:sp>
    </p:spTree>
    <p:extLst>
      <p:ext uri="{BB962C8B-B14F-4D97-AF65-F5344CB8AC3E}">
        <p14:creationId xmlns:p14="http://schemas.microsoft.com/office/powerpoint/2010/main" val="1200037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5F94A18-A175-4611-9D13-8F56D4C2BE13}" type="datetimeFigureOut">
              <a:rPr lang="en-US" smtClean="0"/>
              <a:t>12/20/2018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323E23E-0D35-4ABA-85C2-874D5EE93465}" type="slidenum">
              <a:rPr lang="en-US" smtClean="0"/>
              <a:t>‹#›</a:t>
            </a:fld>
            <a:endParaRPr lang="en-US"/>
          </a:p>
        </p:txBody>
      </p:sp>
    </p:spTree>
    <p:extLst>
      <p:ext uri="{BB962C8B-B14F-4D97-AF65-F5344CB8AC3E}">
        <p14:creationId xmlns:p14="http://schemas.microsoft.com/office/powerpoint/2010/main" val="1404122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B4D6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716371"/>
            <a:ext cx="7315200" cy="1828800"/>
          </a:xfrm>
        </p:spPr>
        <p:txBody>
          <a:bodyPr anchor="ctr">
            <a:normAutofit/>
          </a:bodyPr>
          <a:lstStyle>
            <a:lvl1pPr algn="l">
              <a:defRPr sz="4400"/>
            </a:lvl1pPr>
          </a:lstStyle>
          <a:p>
            <a:r>
              <a:rPr lang="en-US" smtClean="0"/>
              <a:t>Click to edit Master title style</a:t>
            </a:r>
            <a:endParaRPr lang="en-US" dirty="0"/>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1825" r="408" b="25077"/>
          <a:stretch/>
        </p:blipFill>
        <p:spPr>
          <a:xfrm>
            <a:off x="0" y="4391660"/>
            <a:ext cx="9144000" cy="2473210"/>
          </a:xfrm>
          <a:prstGeom prst="rect">
            <a:avLst/>
          </a:prstGeom>
        </p:spPr>
      </p:pic>
      <p:sp>
        <p:nvSpPr>
          <p:cNvPr id="10" name="Text Placeholder 15"/>
          <p:cNvSpPr>
            <a:spLocks noGrp="1"/>
          </p:cNvSpPr>
          <p:nvPr>
            <p:ph type="body" sz="quarter" idx="13" hasCustomPrompt="1"/>
          </p:nvPr>
        </p:nvSpPr>
        <p:spPr>
          <a:xfrm>
            <a:off x="4038600" y="3324860"/>
            <a:ext cx="4191000" cy="381000"/>
          </a:xfrm>
        </p:spPr>
        <p:txBody>
          <a:bodyPr anchor="ctr">
            <a:normAutofit/>
          </a:bodyPr>
          <a:lstStyle>
            <a:lvl1pPr marL="0" indent="0">
              <a:buNone/>
              <a:defRPr sz="16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 of Speaker</a:t>
            </a:r>
          </a:p>
        </p:txBody>
      </p:sp>
      <p:sp>
        <p:nvSpPr>
          <p:cNvPr id="12" name="Text Placeholder 19"/>
          <p:cNvSpPr>
            <a:spLocks noGrp="1"/>
          </p:cNvSpPr>
          <p:nvPr>
            <p:ph type="body" sz="quarter" idx="15" hasCustomPrompt="1"/>
          </p:nvPr>
        </p:nvSpPr>
        <p:spPr>
          <a:xfrm>
            <a:off x="4038600" y="3705860"/>
            <a:ext cx="4191000" cy="381000"/>
          </a:xfrm>
        </p:spPr>
        <p:txBody>
          <a:bodyPr anchor="ctr">
            <a:normAutofit/>
          </a:bodyPr>
          <a:lstStyle>
            <a:lvl1pPr marL="0" indent="0">
              <a:buNone/>
              <a:defRPr sz="1600" i="1" baseline="0"/>
            </a:lvl1pPr>
          </a:lstStyle>
          <a:p>
            <a:pPr lvl="0"/>
            <a:r>
              <a:rPr lang="en-US" dirty="0" smtClean="0"/>
              <a:t>Title of Speaker</a:t>
            </a:r>
            <a:endParaRPr lang="en-US" dirty="0"/>
          </a:p>
        </p:txBody>
      </p:sp>
      <p:sp>
        <p:nvSpPr>
          <p:cNvPr id="13" name="Text Placeholder 21"/>
          <p:cNvSpPr>
            <a:spLocks noGrp="1"/>
          </p:cNvSpPr>
          <p:nvPr>
            <p:ph type="body" sz="quarter" idx="16" hasCustomPrompt="1"/>
          </p:nvPr>
        </p:nvSpPr>
        <p:spPr>
          <a:xfrm>
            <a:off x="4038600" y="4086860"/>
            <a:ext cx="4191000" cy="304800"/>
          </a:xfrm>
        </p:spPr>
        <p:txBody>
          <a:bodyPr anchor="ctr">
            <a:noAutofit/>
          </a:bodyPr>
          <a:lstStyle>
            <a:lvl1pPr marL="0" indent="0">
              <a:buNone/>
              <a:defRPr sz="1600" i="1"/>
            </a:lvl1pPr>
          </a:lstStyle>
          <a:p>
            <a:pPr lvl="0"/>
            <a:r>
              <a:rPr lang="en-US" dirty="0" smtClean="0"/>
              <a:t>Date</a:t>
            </a:r>
            <a:endParaRPr lang="en-US" dirty="0"/>
          </a:p>
        </p:txBody>
      </p:sp>
      <p:sp>
        <p:nvSpPr>
          <p:cNvPr id="9" name="TextBox 8"/>
          <p:cNvSpPr txBox="1"/>
          <p:nvPr userDrawn="1"/>
        </p:nvSpPr>
        <p:spPr>
          <a:xfrm>
            <a:off x="4041648" y="2955138"/>
            <a:ext cx="4187952" cy="369332"/>
          </a:xfrm>
          <a:prstGeom prst="rect">
            <a:avLst/>
          </a:prstGeom>
          <a:noFill/>
        </p:spPr>
        <p:txBody>
          <a:bodyPr wrap="square" rtlCol="0" anchor="ctr">
            <a:spAutoFit/>
          </a:bodyPr>
          <a:lstStyle/>
          <a:p>
            <a:pPr algn="l"/>
            <a:r>
              <a:rPr lang="en-US" sz="1800" i="1" dirty="0" smtClean="0">
                <a:latin typeface="+mj-lt"/>
              </a:rPr>
              <a:t>Presented by</a:t>
            </a:r>
            <a:r>
              <a:rPr lang="en-US" sz="1800" dirty="0" smtClean="0">
                <a:latin typeface="+mj-lt"/>
              </a:rPr>
              <a:t>:</a:t>
            </a:r>
            <a:endParaRPr lang="en-US" sz="1800" dirty="0">
              <a:latin typeface="+mj-lt"/>
            </a:endParaRPr>
          </a:p>
        </p:txBody>
      </p:sp>
    </p:spTree>
    <p:extLst>
      <p:ext uri="{BB962C8B-B14F-4D97-AF65-F5344CB8AC3E}">
        <p14:creationId xmlns:p14="http://schemas.microsoft.com/office/powerpoint/2010/main" val="235589387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kern="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kern="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kern="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1" name="Rectangle 10"/>
          <p:cNvSpPr/>
          <p:nvPr userDrawn="1"/>
        </p:nvSpPr>
        <p:spPr>
          <a:xfrm>
            <a:off x="0" y="6400800"/>
            <a:ext cx="9144000" cy="457200"/>
          </a:xfrm>
          <a:prstGeom prst="rect">
            <a:avLst/>
          </a:prstGeom>
          <a:solidFill>
            <a:srgbClr val="4B4D6C"/>
          </a:solidFill>
          <a:ln>
            <a:solidFill>
              <a:srgbClr val="4B4D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p:cNvSpPr/>
          <p:nvPr userDrawn="1"/>
        </p:nvSpPr>
        <p:spPr>
          <a:xfrm>
            <a:off x="0" y="0"/>
            <a:ext cx="9144000" cy="228600"/>
          </a:xfrm>
          <a:prstGeom prst="rect">
            <a:avLst/>
          </a:prstGeom>
          <a:solidFill>
            <a:srgbClr val="4B4D6C"/>
          </a:solidFill>
          <a:ln>
            <a:solidFill>
              <a:srgbClr val="4B4D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4" name="Picture 13"/>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91440" y="6446837"/>
            <a:ext cx="1865376" cy="366469"/>
          </a:xfrm>
          <a:prstGeom prst="rect">
            <a:avLst/>
          </a:prstGeom>
        </p:spPr>
      </p:pic>
      <p:sp>
        <p:nvSpPr>
          <p:cNvPr id="8" name="Date Placeholder 7"/>
          <p:cNvSpPr>
            <a:spLocks noGrp="1"/>
          </p:cNvSpPr>
          <p:nvPr>
            <p:ph type="dt" sz="half" idx="10"/>
          </p:nvPr>
        </p:nvSpPr>
        <p:spPr/>
        <p:txBody>
          <a:bodyPr/>
          <a:lstStyle/>
          <a:p>
            <a:pPr algn="ctr"/>
            <a:fld id="{E381A24F-7502-449E-9A06-86E958D8129C}" type="datetime1">
              <a:rPr lang="en-US" smtClean="0"/>
              <a:t>12/20/2018</a:t>
            </a:fld>
            <a:endParaRPr lang="en-US" dirty="0"/>
          </a:p>
        </p:txBody>
      </p:sp>
      <p:sp>
        <p:nvSpPr>
          <p:cNvPr id="9" name="Slide Number Placeholder 8"/>
          <p:cNvSpPr>
            <a:spLocks noGrp="1"/>
          </p:cNvSpPr>
          <p:nvPr>
            <p:ph type="sldNum" sz="quarter" idx="11"/>
          </p:nvPr>
        </p:nvSpPr>
        <p:spPr/>
        <p:txBody>
          <a:body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93730202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losing Slide">
    <p:bg>
      <p:bgPr>
        <a:solidFill>
          <a:srgbClr val="4B4D6C"/>
        </a:solidFill>
        <a:effectLst/>
      </p:bgPr>
    </p:bg>
    <p:spTree>
      <p:nvGrpSpPr>
        <p:cNvPr id="1" name=""/>
        <p:cNvGrpSpPr/>
        <p:nvPr/>
      </p:nvGrpSpPr>
      <p:grpSpPr>
        <a:xfrm>
          <a:off x="0" y="0"/>
          <a:ext cx="0" cy="0"/>
          <a:chOff x="0" y="0"/>
          <a:chExt cx="0" cy="0"/>
        </a:xfrm>
      </p:grpSpPr>
      <p:sp>
        <p:nvSpPr>
          <p:cNvPr id="6" name="TextBox 5"/>
          <p:cNvSpPr txBox="1"/>
          <p:nvPr userDrawn="1"/>
        </p:nvSpPr>
        <p:spPr>
          <a:xfrm>
            <a:off x="923290" y="5282109"/>
            <a:ext cx="8220710" cy="1569660"/>
          </a:xfrm>
          <a:prstGeom prst="rect">
            <a:avLst/>
          </a:prstGeom>
          <a:noFill/>
        </p:spPr>
        <p:txBody>
          <a:bodyPr wrap="square" rtlCol="0">
            <a:spAutoFit/>
          </a:bodyPr>
          <a:lstStyle/>
          <a:p>
            <a:r>
              <a:rPr lang="en-US" sz="1200" i="1" kern="1200" dirty="0" smtClean="0">
                <a:solidFill>
                  <a:schemeClr val="tx1"/>
                </a:solidFill>
                <a:effectLst/>
                <a:latin typeface="+mn-lt"/>
                <a:ea typeface="+mn-ea"/>
                <a:cs typeface="+mn-cs"/>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353 Water Street, Augusta, Maine 04330-4633, Telephone Number 1-800-452-4668 (voice in state only), (207) 626-4600 (voice) or Maine Relay 711.</a:t>
            </a:r>
            <a:endParaRPr lang="en-US" sz="1200" kern="1200" dirty="0">
              <a:solidFill>
                <a:schemeClr val="tx1"/>
              </a:solidFill>
              <a:effectLst/>
              <a:latin typeface="+mn-lt"/>
              <a:ea typeface="+mn-ea"/>
              <a:cs typeface="+mn-cs"/>
            </a:endParaRPr>
          </a:p>
        </p:txBody>
      </p:sp>
      <p:sp>
        <p:nvSpPr>
          <p:cNvPr id="8" name="TextBox 7"/>
          <p:cNvSpPr txBox="1"/>
          <p:nvPr userDrawn="1"/>
        </p:nvSpPr>
        <p:spPr>
          <a:xfrm>
            <a:off x="914400" y="1384825"/>
            <a:ext cx="7315200" cy="707886"/>
          </a:xfrm>
          <a:prstGeom prst="rect">
            <a:avLst/>
          </a:prstGeom>
          <a:noFill/>
        </p:spPr>
        <p:txBody>
          <a:bodyPr wrap="square" rtlCol="0">
            <a:spAutoFit/>
          </a:bodyPr>
          <a:lstStyle/>
          <a:p>
            <a:pPr algn="ctr"/>
            <a:r>
              <a:rPr lang="en-US" sz="4000" dirty="0" smtClean="0">
                <a:latin typeface="+mj-lt"/>
              </a:rPr>
              <a:t>Questions:</a:t>
            </a:r>
            <a:endParaRPr lang="en-US" sz="4000" dirty="0">
              <a:latin typeface="+mj-lt"/>
            </a:endParaRPr>
          </a:p>
        </p:txBody>
      </p:sp>
      <p:sp>
        <p:nvSpPr>
          <p:cNvPr id="18" name="Text Placeholder 15"/>
          <p:cNvSpPr>
            <a:spLocks noGrp="1"/>
          </p:cNvSpPr>
          <p:nvPr>
            <p:ph type="body" sz="quarter" idx="13" hasCustomPrompt="1"/>
          </p:nvPr>
        </p:nvSpPr>
        <p:spPr>
          <a:xfrm>
            <a:off x="948004" y="2517443"/>
            <a:ext cx="7315200" cy="457200"/>
          </a:xfrm>
        </p:spPr>
        <p:txBody>
          <a:bodyPr anchor="ctr">
            <a:normAutofit/>
          </a:bodyPr>
          <a:lstStyle>
            <a:lvl1pPr marL="0" indent="0" algn="ctr">
              <a:buNone/>
              <a:defRPr sz="18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 of Speaker</a:t>
            </a:r>
          </a:p>
        </p:txBody>
      </p:sp>
      <p:sp>
        <p:nvSpPr>
          <p:cNvPr id="19" name="Text Placeholder 19"/>
          <p:cNvSpPr>
            <a:spLocks noGrp="1"/>
          </p:cNvSpPr>
          <p:nvPr>
            <p:ph type="body" sz="quarter" idx="15" hasCustomPrompt="1"/>
          </p:nvPr>
        </p:nvSpPr>
        <p:spPr>
          <a:xfrm>
            <a:off x="948004" y="2981798"/>
            <a:ext cx="7315200" cy="457200"/>
          </a:xfrm>
        </p:spPr>
        <p:txBody>
          <a:bodyPr anchor="ctr">
            <a:normAutofit/>
          </a:bodyPr>
          <a:lstStyle>
            <a:lvl1pPr marL="0" indent="0" algn="ctr">
              <a:buNone/>
              <a:defRPr sz="1800" i="1" baseline="0"/>
            </a:lvl1pPr>
          </a:lstStyle>
          <a:p>
            <a:pPr lvl="0"/>
            <a:r>
              <a:rPr lang="en-US" dirty="0" smtClean="0"/>
              <a:t>Title of Speaker</a:t>
            </a:r>
            <a:endParaRPr lang="en-US" dirty="0"/>
          </a:p>
        </p:txBody>
      </p:sp>
      <p:sp>
        <p:nvSpPr>
          <p:cNvPr id="20" name="Text Placeholder 21"/>
          <p:cNvSpPr>
            <a:spLocks noGrp="1"/>
          </p:cNvSpPr>
          <p:nvPr>
            <p:ph type="body" sz="quarter" idx="16" hasCustomPrompt="1"/>
          </p:nvPr>
        </p:nvSpPr>
        <p:spPr>
          <a:xfrm>
            <a:off x="948004" y="3438998"/>
            <a:ext cx="7315200" cy="457200"/>
          </a:xfrm>
        </p:spPr>
        <p:txBody>
          <a:bodyPr anchor="ctr">
            <a:noAutofit/>
          </a:bodyPr>
          <a:lstStyle>
            <a:lvl1pPr marL="0" indent="0" algn="ctr">
              <a:buNone/>
              <a:defRPr sz="1800" i="0"/>
            </a:lvl1pPr>
          </a:lstStyle>
          <a:p>
            <a:pPr lvl="0"/>
            <a:r>
              <a:rPr lang="en-US" dirty="0" smtClean="0"/>
              <a:t>Phone Number</a:t>
            </a:r>
            <a:endParaRPr lang="en-US" dirty="0"/>
          </a:p>
        </p:txBody>
      </p:sp>
      <p:sp>
        <p:nvSpPr>
          <p:cNvPr id="22" name="Text Placeholder 21"/>
          <p:cNvSpPr>
            <a:spLocks noGrp="1"/>
          </p:cNvSpPr>
          <p:nvPr>
            <p:ph type="body" sz="quarter" idx="17" hasCustomPrompt="1"/>
          </p:nvPr>
        </p:nvSpPr>
        <p:spPr>
          <a:xfrm>
            <a:off x="948004" y="3903354"/>
            <a:ext cx="7315200" cy="457200"/>
          </a:xfrm>
        </p:spPr>
        <p:txBody>
          <a:bodyPr anchor="ctr">
            <a:noAutofit/>
          </a:bodyPr>
          <a:lstStyle>
            <a:lvl1pPr marL="0" indent="0" algn="ctr">
              <a:buNone/>
              <a:defRPr sz="1800" i="0"/>
            </a:lvl1pPr>
          </a:lstStyle>
          <a:p>
            <a:pPr lvl="0"/>
            <a:r>
              <a:rPr lang="en-US" dirty="0" smtClean="0"/>
              <a:t>email</a:t>
            </a:r>
            <a:endParaRPr lang="en-US" dirty="0"/>
          </a:p>
        </p:txBody>
      </p:sp>
      <p:pic>
        <p:nvPicPr>
          <p:cNvPr id="10" name="Picture 9"/>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2066544" y="282891"/>
            <a:ext cx="5010912" cy="984435"/>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126" y="5609739"/>
            <a:ext cx="854699" cy="914400"/>
          </a:xfrm>
          <a:prstGeom prst="rect">
            <a:avLst/>
          </a:prstGeom>
        </p:spPr>
      </p:pic>
    </p:spTree>
    <p:extLst>
      <p:ext uri="{BB962C8B-B14F-4D97-AF65-F5344CB8AC3E}">
        <p14:creationId xmlns:p14="http://schemas.microsoft.com/office/powerpoint/2010/main" val="123686014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716371"/>
            <a:ext cx="7315200" cy="1828800"/>
          </a:xfrm>
        </p:spPr>
        <p:txBody>
          <a:bodyPr anchor="ctr">
            <a:normAutofit/>
          </a:bodyPr>
          <a:lstStyle>
            <a:lvl1pPr algn="l">
              <a:defRPr sz="4400"/>
            </a:lvl1pPr>
          </a:lstStyle>
          <a:p>
            <a:r>
              <a:rPr lang="en-US" dirty="0" smtClean="0"/>
              <a:t>Click to edit Master title style</a:t>
            </a:r>
            <a:endParaRPr lang="en-US" dirty="0"/>
          </a:p>
        </p:txBody>
      </p:sp>
      <p:sp>
        <p:nvSpPr>
          <p:cNvPr id="10" name="Text Placeholder 15"/>
          <p:cNvSpPr>
            <a:spLocks noGrp="1"/>
          </p:cNvSpPr>
          <p:nvPr>
            <p:ph type="body" sz="quarter" idx="13" hasCustomPrompt="1"/>
          </p:nvPr>
        </p:nvSpPr>
        <p:spPr>
          <a:xfrm>
            <a:off x="4038600" y="3324860"/>
            <a:ext cx="4191000" cy="381000"/>
          </a:xfrm>
        </p:spPr>
        <p:txBody>
          <a:bodyPr anchor="ctr">
            <a:normAutofit/>
          </a:bodyPr>
          <a:lstStyle>
            <a:lvl1pPr marL="0" indent="0">
              <a:buNone/>
              <a:defRPr sz="16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 of Speaker</a:t>
            </a:r>
          </a:p>
        </p:txBody>
      </p:sp>
      <p:sp>
        <p:nvSpPr>
          <p:cNvPr id="12" name="Text Placeholder 19"/>
          <p:cNvSpPr>
            <a:spLocks noGrp="1"/>
          </p:cNvSpPr>
          <p:nvPr>
            <p:ph type="body" sz="quarter" idx="15" hasCustomPrompt="1"/>
          </p:nvPr>
        </p:nvSpPr>
        <p:spPr>
          <a:xfrm>
            <a:off x="4038600" y="3705860"/>
            <a:ext cx="4191000" cy="381000"/>
          </a:xfrm>
        </p:spPr>
        <p:txBody>
          <a:bodyPr anchor="ctr">
            <a:normAutofit/>
          </a:bodyPr>
          <a:lstStyle>
            <a:lvl1pPr marL="0" indent="0">
              <a:buNone/>
              <a:defRPr sz="1600" i="1" baseline="0"/>
            </a:lvl1pPr>
          </a:lstStyle>
          <a:p>
            <a:pPr lvl="0"/>
            <a:r>
              <a:rPr lang="en-US" dirty="0" smtClean="0"/>
              <a:t>Title of Speaker</a:t>
            </a:r>
            <a:endParaRPr lang="en-US" dirty="0"/>
          </a:p>
        </p:txBody>
      </p:sp>
      <p:sp>
        <p:nvSpPr>
          <p:cNvPr id="13" name="Text Placeholder 21"/>
          <p:cNvSpPr>
            <a:spLocks noGrp="1"/>
          </p:cNvSpPr>
          <p:nvPr>
            <p:ph type="body" sz="quarter" idx="16" hasCustomPrompt="1"/>
          </p:nvPr>
        </p:nvSpPr>
        <p:spPr>
          <a:xfrm>
            <a:off x="4038600" y="4086860"/>
            <a:ext cx="4191000" cy="304800"/>
          </a:xfrm>
        </p:spPr>
        <p:txBody>
          <a:bodyPr anchor="ctr">
            <a:noAutofit/>
          </a:bodyPr>
          <a:lstStyle>
            <a:lvl1pPr marL="0" indent="0">
              <a:buNone/>
              <a:defRPr sz="1600" i="1"/>
            </a:lvl1pPr>
          </a:lstStyle>
          <a:p>
            <a:pPr lvl="0"/>
            <a:r>
              <a:rPr lang="en-US" dirty="0" smtClean="0"/>
              <a:t>Date</a:t>
            </a:r>
            <a:endParaRPr lang="en-US" dirty="0"/>
          </a:p>
        </p:txBody>
      </p:sp>
      <p:sp>
        <p:nvSpPr>
          <p:cNvPr id="9" name="TextBox 8"/>
          <p:cNvSpPr txBox="1"/>
          <p:nvPr userDrawn="1"/>
        </p:nvSpPr>
        <p:spPr>
          <a:xfrm>
            <a:off x="4041648" y="2955138"/>
            <a:ext cx="4187952" cy="369332"/>
          </a:xfrm>
          <a:prstGeom prst="rect">
            <a:avLst/>
          </a:prstGeom>
          <a:noFill/>
        </p:spPr>
        <p:txBody>
          <a:bodyPr wrap="square" rtlCol="0" anchor="ctr">
            <a:spAutoFit/>
          </a:bodyPr>
          <a:lstStyle/>
          <a:p>
            <a:pPr algn="l"/>
            <a:r>
              <a:rPr lang="en-US" sz="1800" i="1" dirty="0" smtClean="0">
                <a:latin typeface="+mj-lt"/>
              </a:rPr>
              <a:t>Presented by</a:t>
            </a:r>
            <a:r>
              <a:rPr lang="en-US" sz="1800" dirty="0" smtClean="0">
                <a:latin typeface="+mj-lt"/>
              </a:rPr>
              <a:t>:</a:t>
            </a:r>
            <a:endParaRPr lang="en-US" sz="1800" dirty="0">
              <a:latin typeface="+mj-lt"/>
            </a:endParaRP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b="24888"/>
          <a:stretch/>
        </p:blipFill>
        <p:spPr>
          <a:xfrm>
            <a:off x="0" y="4433894"/>
            <a:ext cx="9144000" cy="2424106"/>
          </a:xfrm>
          <a:prstGeom prst="rect">
            <a:avLst/>
          </a:prstGeom>
        </p:spPr>
      </p:pic>
      <p:sp>
        <p:nvSpPr>
          <p:cNvPr id="11" name="Rectangle 10"/>
          <p:cNvSpPr/>
          <p:nvPr userDrawn="1"/>
        </p:nvSpPr>
        <p:spPr>
          <a:xfrm>
            <a:off x="3731" y="0"/>
            <a:ext cx="9144000" cy="228600"/>
          </a:xfrm>
          <a:prstGeom prst="rect">
            <a:avLst/>
          </a:prstGeom>
          <a:solidFill>
            <a:srgbClr val="D25F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1178632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66996"/>
            <a:ext cx="7315200" cy="1828800"/>
          </a:xfrm>
        </p:spPr>
        <p:txBody>
          <a:bodyPr anchor="b">
            <a:normAutofit/>
          </a:bodyPr>
          <a:lstStyle>
            <a:lvl1pPr algn="l">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914400" y="3039377"/>
            <a:ext cx="7315200" cy="9144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24888"/>
          <a:stretch/>
        </p:blipFill>
        <p:spPr>
          <a:xfrm>
            <a:off x="0" y="4433894"/>
            <a:ext cx="9144000" cy="2424106"/>
          </a:xfrm>
          <a:prstGeom prst="rect">
            <a:avLst/>
          </a:prstGeom>
        </p:spPr>
      </p:pic>
      <p:sp>
        <p:nvSpPr>
          <p:cNvPr id="6" name="Rectangle 5"/>
          <p:cNvSpPr/>
          <p:nvPr userDrawn="1"/>
        </p:nvSpPr>
        <p:spPr>
          <a:xfrm>
            <a:off x="3731" y="0"/>
            <a:ext cx="9144000" cy="228600"/>
          </a:xfrm>
          <a:prstGeom prst="rect">
            <a:avLst/>
          </a:prstGeom>
          <a:solidFill>
            <a:srgbClr val="D25F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177543235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8318" y="1825627"/>
            <a:ext cx="7886700" cy="43513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a:xfrm>
            <a:off x="0" y="6398907"/>
            <a:ext cx="9144000" cy="457200"/>
          </a:xfrm>
          <a:prstGeom prst="rect">
            <a:avLst/>
          </a:prstGeom>
          <a:solidFill>
            <a:srgbClr val="D25F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6"/>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91440" y="6446837"/>
            <a:ext cx="1865376" cy="366469"/>
          </a:xfrm>
          <a:prstGeom prst="rect">
            <a:avLst/>
          </a:prstGeom>
        </p:spPr>
      </p:pic>
      <p:sp>
        <p:nvSpPr>
          <p:cNvPr id="11" name="Rectangle 10"/>
          <p:cNvSpPr/>
          <p:nvPr userDrawn="1"/>
        </p:nvSpPr>
        <p:spPr>
          <a:xfrm>
            <a:off x="3731" y="0"/>
            <a:ext cx="9144000" cy="228600"/>
          </a:xfrm>
          <a:prstGeom prst="rect">
            <a:avLst/>
          </a:prstGeom>
          <a:solidFill>
            <a:srgbClr val="D25F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Date Placeholder 7"/>
          <p:cNvSpPr>
            <a:spLocks noGrp="1"/>
          </p:cNvSpPr>
          <p:nvPr>
            <p:ph type="dt" sz="half" idx="10"/>
          </p:nvPr>
        </p:nvSpPr>
        <p:spPr/>
        <p:txBody>
          <a:bodyPr/>
          <a:lstStyle/>
          <a:p>
            <a:pPr algn="ctr"/>
            <a:fld id="{00F1810A-95C5-4D39-B009-8209EE7F1BF8}" type="datetime1">
              <a:rPr lang="en-US" smtClean="0"/>
              <a:t>12/20/2018</a:t>
            </a:fld>
            <a:endParaRPr lang="en-US" dirty="0"/>
          </a:p>
        </p:txBody>
      </p:sp>
      <p:sp>
        <p:nvSpPr>
          <p:cNvPr id="9" name="Slide Number Placeholder 8"/>
          <p:cNvSpPr>
            <a:spLocks noGrp="1"/>
          </p:cNvSpPr>
          <p:nvPr>
            <p:ph type="sldNum" sz="quarter" idx="11"/>
          </p:nvPr>
        </p:nvSpPr>
        <p:spPr/>
        <p:txBody>
          <a:body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393180661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9" name="Rectangle 8"/>
          <p:cNvSpPr/>
          <p:nvPr userDrawn="1"/>
        </p:nvSpPr>
        <p:spPr>
          <a:xfrm>
            <a:off x="0" y="6400800"/>
            <a:ext cx="9144000" cy="457200"/>
          </a:xfrm>
          <a:prstGeom prst="rect">
            <a:avLst/>
          </a:prstGeom>
          <a:solidFill>
            <a:srgbClr val="D25F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 name="Picture 9"/>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91440" y="6446837"/>
            <a:ext cx="1865376" cy="366469"/>
          </a:xfrm>
          <a:prstGeom prst="rect">
            <a:avLst/>
          </a:prstGeom>
        </p:spPr>
      </p:pic>
      <p:sp>
        <p:nvSpPr>
          <p:cNvPr id="12" name="Rectangle 11"/>
          <p:cNvSpPr/>
          <p:nvPr userDrawn="1"/>
        </p:nvSpPr>
        <p:spPr>
          <a:xfrm>
            <a:off x="3731" y="0"/>
            <a:ext cx="9144000" cy="228600"/>
          </a:xfrm>
          <a:prstGeom prst="rect">
            <a:avLst/>
          </a:prstGeom>
          <a:solidFill>
            <a:srgbClr val="D25F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Date Placeholder 6"/>
          <p:cNvSpPr>
            <a:spLocks noGrp="1"/>
          </p:cNvSpPr>
          <p:nvPr>
            <p:ph type="dt" sz="half" idx="10"/>
          </p:nvPr>
        </p:nvSpPr>
        <p:spPr/>
        <p:txBody>
          <a:bodyPr/>
          <a:lstStyle/>
          <a:p>
            <a:pPr algn="ctr"/>
            <a:fld id="{00F1810A-95C5-4D39-B009-8209EE7F1BF8}" type="datetime1">
              <a:rPr lang="en-US" smtClean="0"/>
              <a:t>12/20/2018</a:t>
            </a:fld>
            <a:endParaRPr lang="en-US" dirty="0"/>
          </a:p>
        </p:txBody>
      </p:sp>
      <p:sp>
        <p:nvSpPr>
          <p:cNvPr id="8" name="Slide Number Placeholder 7"/>
          <p:cNvSpPr>
            <a:spLocks noGrp="1"/>
          </p:cNvSpPr>
          <p:nvPr>
            <p:ph type="sldNum" sz="quarter" idx="11"/>
          </p:nvPr>
        </p:nvSpPr>
        <p:spPr/>
        <p:txBody>
          <a:body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16024663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9"/>
          <p:cNvSpPr/>
          <p:nvPr userDrawn="1"/>
        </p:nvSpPr>
        <p:spPr>
          <a:xfrm>
            <a:off x="0" y="6400800"/>
            <a:ext cx="9144000" cy="457200"/>
          </a:xfrm>
          <a:prstGeom prst="rect">
            <a:avLst/>
          </a:prstGeom>
          <a:solidFill>
            <a:srgbClr val="D25F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3" name="Picture 12"/>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91440" y="6446837"/>
            <a:ext cx="1865376" cy="366469"/>
          </a:xfrm>
          <a:prstGeom prst="rect">
            <a:avLst/>
          </a:prstGeom>
        </p:spPr>
      </p:pic>
      <p:sp>
        <p:nvSpPr>
          <p:cNvPr id="12" name="Rectangle 11"/>
          <p:cNvSpPr/>
          <p:nvPr userDrawn="1"/>
        </p:nvSpPr>
        <p:spPr>
          <a:xfrm>
            <a:off x="3731" y="0"/>
            <a:ext cx="9144000" cy="228600"/>
          </a:xfrm>
          <a:prstGeom prst="rect">
            <a:avLst/>
          </a:prstGeom>
          <a:solidFill>
            <a:srgbClr val="D25F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Date Placeholder 7"/>
          <p:cNvSpPr>
            <a:spLocks noGrp="1"/>
          </p:cNvSpPr>
          <p:nvPr>
            <p:ph type="dt" sz="half" idx="10"/>
          </p:nvPr>
        </p:nvSpPr>
        <p:spPr/>
        <p:txBody>
          <a:bodyPr/>
          <a:lstStyle/>
          <a:p>
            <a:pPr algn="ctr"/>
            <a:fld id="{00F1810A-95C5-4D39-B009-8209EE7F1BF8}" type="datetime1">
              <a:rPr lang="en-US" smtClean="0"/>
              <a:t>12/20/2018</a:t>
            </a:fld>
            <a:endParaRPr lang="en-US" dirty="0"/>
          </a:p>
        </p:txBody>
      </p:sp>
      <p:sp>
        <p:nvSpPr>
          <p:cNvPr id="9" name="Slide Number Placeholder 8"/>
          <p:cNvSpPr>
            <a:spLocks noGrp="1"/>
          </p:cNvSpPr>
          <p:nvPr>
            <p:ph type="sldNum" sz="quarter" idx="11"/>
          </p:nvPr>
        </p:nvSpPr>
        <p:spPr/>
        <p:txBody>
          <a:body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67305756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lvl1pPr algn="ct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11"/>
          <p:cNvSpPr/>
          <p:nvPr userDrawn="1"/>
        </p:nvSpPr>
        <p:spPr>
          <a:xfrm>
            <a:off x="0" y="6400800"/>
            <a:ext cx="9144000" cy="457200"/>
          </a:xfrm>
          <a:prstGeom prst="rect">
            <a:avLst/>
          </a:prstGeom>
          <a:solidFill>
            <a:srgbClr val="D25F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5" name="Picture 14"/>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91440" y="6446837"/>
            <a:ext cx="1865376" cy="366469"/>
          </a:xfrm>
          <a:prstGeom prst="rect">
            <a:avLst/>
          </a:prstGeom>
        </p:spPr>
      </p:pic>
      <p:sp>
        <p:nvSpPr>
          <p:cNvPr id="14" name="Rectangle 13"/>
          <p:cNvSpPr/>
          <p:nvPr userDrawn="1"/>
        </p:nvSpPr>
        <p:spPr>
          <a:xfrm>
            <a:off x="3731" y="0"/>
            <a:ext cx="9144000" cy="228600"/>
          </a:xfrm>
          <a:prstGeom prst="rect">
            <a:avLst/>
          </a:prstGeom>
          <a:solidFill>
            <a:srgbClr val="D25F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Date Placeholder 9"/>
          <p:cNvSpPr>
            <a:spLocks noGrp="1"/>
          </p:cNvSpPr>
          <p:nvPr>
            <p:ph type="dt" sz="half" idx="10"/>
          </p:nvPr>
        </p:nvSpPr>
        <p:spPr/>
        <p:txBody>
          <a:bodyPr/>
          <a:lstStyle/>
          <a:p>
            <a:pPr algn="ctr"/>
            <a:fld id="{00F1810A-95C5-4D39-B009-8209EE7F1BF8}" type="datetime1">
              <a:rPr lang="en-US" smtClean="0"/>
              <a:t>12/20/2018</a:t>
            </a:fld>
            <a:endParaRPr lang="en-US" dirty="0"/>
          </a:p>
        </p:txBody>
      </p:sp>
      <p:sp>
        <p:nvSpPr>
          <p:cNvPr id="11" name="Slide Number Placeholder 10"/>
          <p:cNvSpPr>
            <a:spLocks noGrp="1"/>
          </p:cNvSpPr>
          <p:nvPr>
            <p:ph type="sldNum" sz="quarter" idx="11"/>
          </p:nvPr>
        </p:nvSpPr>
        <p:spPr/>
        <p:txBody>
          <a:body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359833297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sp>
        <p:nvSpPr>
          <p:cNvPr id="8" name="Rectangle 7"/>
          <p:cNvSpPr/>
          <p:nvPr userDrawn="1"/>
        </p:nvSpPr>
        <p:spPr>
          <a:xfrm>
            <a:off x="0" y="6400800"/>
            <a:ext cx="9144000" cy="457200"/>
          </a:xfrm>
          <a:prstGeom prst="rect">
            <a:avLst/>
          </a:prstGeom>
          <a:solidFill>
            <a:srgbClr val="D25F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1" name="Picture 10"/>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91440" y="6446837"/>
            <a:ext cx="1865376" cy="366469"/>
          </a:xfrm>
          <a:prstGeom prst="rect">
            <a:avLst/>
          </a:prstGeom>
        </p:spPr>
      </p:pic>
      <p:sp>
        <p:nvSpPr>
          <p:cNvPr id="10" name="Rectangle 9"/>
          <p:cNvSpPr/>
          <p:nvPr userDrawn="1"/>
        </p:nvSpPr>
        <p:spPr>
          <a:xfrm>
            <a:off x="3731" y="0"/>
            <a:ext cx="9144000" cy="228600"/>
          </a:xfrm>
          <a:prstGeom prst="rect">
            <a:avLst/>
          </a:prstGeom>
          <a:solidFill>
            <a:srgbClr val="D25F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Date Placeholder 5"/>
          <p:cNvSpPr>
            <a:spLocks noGrp="1"/>
          </p:cNvSpPr>
          <p:nvPr>
            <p:ph type="dt" sz="half" idx="10"/>
          </p:nvPr>
        </p:nvSpPr>
        <p:spPr/>
        <p:txBody>
          <a:bodyPr/>
          <a:lstStyle/>
          <a:p>
            <a:pPr algn="ctr"/>
            <a:fld id="{00F1810A-95C5-4D39-B009-8209EE7F1BF8}" type="datetime1">
              <a:rPr lang="en-US" smtClean="0"/>
              <a:t>12/20/2018</a:t>
            </a:fld>
            <a:endParaRPr lang="en-US" dirty="0"/>
          </a:p>
        </p:txBody>
      </p:sp>
      <p:sp>
        <p:nvSpPr>
          <p:cNvPr id="7" name="Slide Number Placeholder 6"/>
          <p:cNvSpPr>
            <a:spLocks noGrp="1"/>
          </p:cNvSpPr>
          <p:nvPr>
            <p:ph type="sldNum" sz="quarter" idx="11"/>
          </p:nvPr>
        </p:nvSpPr>
        <p:spPr/>
        <p:txBody>
          <a:body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14869263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p:nvPr userDrawn="1"/>
        </p:nvSpPr>
        <p:spPr>
          <a:xfrm>
            <a:off x="0" y="6400800"/>
            <a:ext cx="9144000" cy="457200"/>
          </a:xfrm>
          <a:prstGeom prst="rect">
            <a:avLst/>
          </a:prstGeom>
          <a:solidFill>
            <a:srgbClr val="D25F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 name="Picture 9"/>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91440" y="6446837"/>
            <a:ext cx="1865376" cy="366469"/>
          </a:xfrm>
          <a:prstGeom prst="rect">
            <a:avLst/>
          </a:prstGeom>
        </p:spPr>
      </p:pic>
      <p:sp>
        <p:nvSpPr>
          <p:cNvPr id="9" name="Rectangle 8"/>
          <p:cNvSpPr/>
          <p:nvPr userDrawn="1"/>
        </p:nvSpPr>
        <p:spPr>
          <a:xfrm>
            <a:off x="3731" y="0"/>
            <a:ext cx="9144000" cy="228600"/>
          </a:xfrm>
          <a:prstGeom prst="rect">
            <a:avLst/>
          </a:prstGeom>
          <a:solidFill>
            <a:srgbClr val="D25F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Date Placeholder 4"/>
          <p:cNvSpPr>
            <a:spLocks noGrp="1"/>
          </p:cNvSpPr>
          <p:nvPr>
            <p:ph type="dt" sz="half" idx="10"/>
          </p:nvPr>
        </p:nvSpPr>
        <p:spPr/>
        <p:txBody>
          <a:bodyPr/>
          <a:lstStyle/>
          <a:p>
            <a:pPr algn="ctr"/>
            <a:fld id="{00F1810A-95C5-4D39-B009-8209EE7F1BF8}" type="datetime1">
              <a:rPr lang="en-US" smtClean="0"/>
              <a:t>12/20/2018</a:t>
            </a:fld>
            <a:endParaRPr lang="en-US" dirty="0"/>
          </a:p>
        </p:txBody>
      </p:sp>
      <p:sp>
        <p:nvSpPr>
          <p:cNvPr id="6" name="Slide Number Placeholder 5"/>
          <p:cNvSpPr>
            <a:spLocks noGrp="1"/>
          </p:cNvSpPr>
          <p:nvPr>
            <p:ph type="sldNum" sz="quarter" idx="11"/>
          </p:nvPr>
        </p:nvSpPr>
        <p:spPr/>
        <p:txBody>
          <a:body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36163231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bg>
      <p:bgPr>
        <a:solidFill>
          <a:srgbClr val="4E4D6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66996"/>
            <a:ext cx="7315200" cy="1828800"/>
          </a:xfrm>
        </p:spPr>
        <p:txBody>
          <a:bodyPr anchor="b">
            <a:normAutofit/>
          </a:bodyPr>
          <a:lstStyle>
            <a:lvl1pPr algn="l">
              <a:defRPr sz="4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3039377"/>
            <a:ext cx="7315200" cy="914400"/>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1825" r="408" b="25077"/>
          <a:stretch/>
        </p:blipFill>
        <p:spPr>
          <a:xfrm>
            <a:off x="0" y="4384790"/>
            <a:ext cx="9144000" cy="2473210"/>
          </a:xfrm>
          <a:prstGeom prst="rect">
            <a:avLst/>
          </a:prstGeom>
        </p:spPr>
      </p:pic>
    </p:spTree>
    <p:extLst>
      <p:ext uri="{BB962C8B-B14F-4D97-AF65-F5344CB8AC3E}">
        <p14:creationId xmlns:p14="http://schemas.microsoft.com/office/powerpoint/2010/main" val="294098344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0" name="Rectangle 9"/>
          <p:cNvSpPr/>
          <p:nvPr userDrawn="1"/>
        </p:nvSpPr>
        <p:spPr>
          <a:xfrm>
            <a:off x="0" y="6400800"/>
            <a:ext cx="9144000" cy="457200"/>
          </a:xfrm>
          <a:prstGeom prst="rect">
            <a:avLst/>
          </a:prstGeom>
          <a:solidFill>
            <a:srgbClr val="D25F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3" name="Picture 12"/>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91440" y="6446837"/>
            <a:ext cx="1865376" cy="366469"/>
          </a:xfrm>
          <a:prstGeom prst="rect">
            <a:avLst/>
          </a:prstGeom>
        </p:spPr>
      </p:pic>
      <p:sp>
        <p:nvSpPr>
          <p:cNvPr id="12" name="Rectangle 11"/>
          <p:cNvSpPr/>
          <p:nvPr userDrawn="1"/>
        </p:nvSpPr>
        <p:spPr>
          <a:xfrm>
            <a:off x="3731" y="0"/>
            <a:ext cx="9144000" cy="228600"/>
          </a:xfrm>
          <a:prstGeom prst="rect">
            <a:avLst/>
          </a:prstGeom>
          <a:solidFill>
            <a:srgbClr val="D25F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Date Placeholder 7"/>
          <p:cNvSpPr>
            <a:spLocks noGrp="1"/>
          </p:cNvSpPr>
          <p:nvPr>
            <p:ph type="dt" sz="half" idx="10"/>
          </p:nvPr>
        </p:nvSpPr>
        <p:spPr/>
        <p:txBody>
          <a:bodyPr/>
          <a:lstStyle/>
          <a:p>
            <a:pPr algn="ctr"/>
            <a:fld id="{00F1810A-95C5-4D39-B009-8209EE7F1BF8}" type="datetime1">
              <a:rPr lang="en-US" smtClean="0"/>
              <a:t>12/20/2018</a:t>
            </a:fld>
            <a:endParaRPr lang="en-US" dirty="0"/>
          </a:p>
        </p:txBody>
      </p:sp>
      <p:sp>
        <p:nvSpPr>
          <p:cNvPr id="9" name="Slide Number Placeholder 8"/>
          <p:cNvSpPr>
            <a:spLocks noGrp="1"/>
          </p:cNvSpPr>
          <p:nvPr>
            <p:ph type="sldNum" sz="quarter" idx="11"/>
          </p:nvPr>
        </p:nvSpPr>
        <p:spPr/>
        <p:txBody>
          <a:body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317810838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0" name="Rectangle 9"/>
          <p:cNvSpPr/>
          <p:nvPr userDrawn="1"/>
        </p:nvSpPr>
        <p:spPr>
          <a:xfrm>
            <a:off x="0" y="6400800"/>
            <a:ext cx="9144000" cy="457200"/>
          </a:xfrm>
          <a:prstGeom prst="rect">
            <a:avLst/>
          </a:prstGeom>
          <a:solidFill>
            <a:srgbClr val="D25F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3" name="Picture 12"/>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91440" y="6446837"/>
            <a:ext cx="1865376" cy="366469"/>
          </a:xfrm>
          <a:prstGeom prst="rect">
            <a:avLst/>
          </a:prstGeom>
        </p:spPr>
      </p:pic>
      <p:sp>
        <p:nvSpPr>
          <p:cNvPr id="12" name="Rectangle 11"/>
          <p:cNvSpPr/>
          <p:nvPr userDrawn="1"/>
        </p:nvSpPr>
        <p:spPr>
          <a:xfrm>
            <a:off x="3731" y="0"/>
            <a:ext cx="9144000" cy="228600"/>
          </a:xfrm>
          <a:prstGeom prst="rect">
            <a:avLst/>
          </a:prstGeom>
          <a:solidFill>
            <a:srgbClr val="D25F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Date Placeholder 7"/>
          <p:cNvSpPr>
            <a:spLocks noGrp="1"/>
          </p:cNvSpPr>
          <p:nvPr>
            <p:ph type="dt" sz="half" idx="10"/>
          </p:nvPr>
        </p:nvSpPr>
        <p:spPr/>
        <p:txBody>
          <a:bodyPr/>
          <a:lstStyle/>
          <a:p>
            <a:pPr algn="ctr"/>
            <a:fld id="{00F1810A-95C5-4D39-B009-8209EE7F1BF8}" type="datetime1">
              <a:rPr lang="en-US" smtClean="0"/>
              <a:t>12/20/2018</a:t>
            </a:fld>
            <a:endParaRPr lang="en-US" dirty="0"/>
          </a:p>
        </p:txBody>
      </p:sp>
      <p:sp>
        <p:nvSpPr>
          <p:cNvPr id="9" name="Slide Number Placeholder 8"/>
          <p:cNvSpPr>
            <a:spLocks noGrp="1"/>
          </p:cNvSpPr>
          <p:nvPr>
            <p:ph type="sldNum" sz="quarter" idx="11"/>
          </p:nvPr>
        </p:nvSpPr>
        <p:spPr/>
        <p:txBody>
          <a:body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264318366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losing Slide">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4434840"/>
            <a:ext cx="9144000" cy="2423160"/>
          </a:xfrm>
          <a:prstGeom prst="rect">
            <a:avLst/>
          </a:prstGeom>
          <a:solidFill>
            <a:srgbClr val="D25F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TextBox 7"/>
          <p:cNvSpPr txBox="1"/>
          <p:nvPr userDrawn="1"/>
        </p:nvSpPr>
        <p:spPr>
          <a:xfrm>
            <a:off x="914400" y="1384825"/>
            <a:ext cx="7315200" cy="707886"/>
          </a:xfrm>
          <a:prstGeom prst="rect">
            <a:avLst/>
          </a:prstGeom>
          <a:noFill/>
        </p:spPr>
        <p:txBody>
          <a:bodyPr wrap="square" rtlCol="0">
            <a:spAutoFit/>
          </a:bodyPr>
          <a:lstStyle/>
          <a:p>
            <a:pPr algn="ctr"/>
            <a:r>
              <a:rPr lang="en-US" sz="4000" dirty="0" smtClean="0">
                <a:latin typeface="+mj-lt"/>
              </a:rPr>
              <a:t>Questions:</a:t>
            </a:r>
            <a:endParaRPr lang="en-US" sz="4000" dirty="0">
              <a:latin typeface="+mj-lt"/>
            </a:endParaRPr>
          </a:p>
        </p:txBody>
      </p:sp>
      <p:sp>
        <p:nvSpPr>
          <p:cNvPr id="18" name="Text Placeholder 15"/>
          <p:cNvSpPr>
            <a:spLocks noGrp="1"/>
          </p:cNvSpPr>
          <p:nvPr>
            <p:ph type="body" sz="quarter" idx="13" hasCustomPrompt="1"/>
          </p:nvPr>
        </p:nvSpPr>
        <p:spPr>
          <a:xfrm>
            <a:off x="948004" y="2517443"/>
            <a:ext cx="7315200" cy="457200"/>
          </a:xfrm>
        </p:spPr>
        <p:txBody>
          <a:bodyPr anchor="ctr">
            <a:normAutofit/>
          </a:bodyPr>
          <a:lstStyle>
            <a:lvl1pPr marL="0" indent="0" algn="ctr">
              <a:buNone/>
              <a:defRPr sz="18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 of Speaker</a:t>
            </a:r>
          </a:p>
        </p:txBody>
      </p:sp>
      <p:sp>
        <p:nvSpPr>
          <p:cNvPr id="19" name="Text Placeholder 19"/>
          <p:cNvSpPr>
            <a:spLocks noGrp="1"/>
          </p:cNvSpPr>
          <p:nvPr>
            <p:ph type="body" sz="quarter" idx="15" hasCustomPrompt="1"/>
          </p:nvPr>
        </p:nvSpPr>
        <p:spPr>
          <a:xfrm>
            <a:off x="948004" y="2981798"/>
            <a:ext cx="7315200" cy="457200"/>
          </a:xfrm>
        </p:spPr>
        <p:txBody>
          <a:bodyPr anchor="ctr">
            <a:normAutofit/>
          </a:bodyPr>
          <a:lstStyle>
            <a:lvl1pPr marL="0" indent="0" algn="ctr">
              <a:buNone/>
              <a:defRPr sz="1800" i="1" baseline="0"/>
            </a:lvl1pPr>
          </a:lstStyle>
          <a:p>
            <a:pPr lvl="0"/>
            <a:r>
              <a:rPr lang="en-US" dirty="0" smtClean="0"/>
              <a:t>Title of Speaker</a:t>
            </a:r>
            <a:endParaRPr lang="en-US" dirty="0"/>
          </a:p>
        </p:txBody>
      </p:sp>
      <p:sp>
        <p:nvSpPr>
          <p:cNvPr id="20" name="Text Placeholder 21"/>
          <p:cNvSpPr>
            <a:spLocks noGrp="1"/>
          </p:cNvSpPr>
          <p:nvPr>
            <p:ph type="body" sz="quarter" idx="16" hasCustomPrompt="1"/>
          </p:nvPr>
        </p:nvSpPr>
        <p:spPr>
          <a:xfrm>
            <a:off x="948004" y="3438998"/>
            <a:ext cx="7315200" cy="457200"/>
          </a:xfrm>
        </p:spPr>
        <p:txBody>
          <a:bodyPr anchor="ctr">
            <a:noAutofit/>
          </a:bodyPr>
          <a:lstStyle>
            <a:lvl1pPr marL="0" indent="0" algn="ctr">
              <a:buNone/>
              <a:defRPr sz="1800" i="0"/>
            </a:lvl1pPr>
          </a:lstStyle>
          <a:p>
            <a:pPr lvl="0"/>
            <a:r>
              <a:rPr lang="en-US" dirty="0" smtClean="0"/>
              <a:t>Phone Number</a:t>
            </a:r>
            <a:endParaRPr lang="en-US" dirty="0"/>
          </a:p>
        </p:txBody>
      </p:sp>
      <p:sp>
        <p:nvSpPr>
          <p:cNvPr id="22" name="Text Placeholder 21"/>
          <p:cNvSpPr>
            <a:spLocks noGrp="1"/>
          </p:cNvSpPr>
          <p:nvPr>
            <p:ph type="body" sz="quarter" idx="17" hasCustomPrompt="1"/>
          </p:nvPr>
        </p:nvSpPr>
        <p:spPr>
          <a:xfrm>
            <a:off x="948004" y="3903354"/>
            <a:ext cx="7315200" cy="457200"/>
          </a:xfrm>
        </p:spPr>
        <p:txBody>
          <a:bodyPr anchor="ctr">
            <a:noAutofit/>
          </a:bodyPr>
          <a:lstStyle>
            <a:lvl1pPr marL="0" indent="0" algn="ctr">
              <a:buNone/>
              <a:defRPr sz="1800" i="0"/>
            </a:lvl1pPr>
          </a:lstStyle>
          <a:p>
            <a:pPr lvl="0"/>
            <a:r>
              <a:rPr lang="en-US" dirty="0" smtClean="0"/>
              <a:t>email</a:t>
            </a:r>
            <a:endParaRPr lang="en-US" dirty="0"/>
          </a:p>
        </p:txBody>
      </p:sp>
      <p:sp>
        <p:nvSpPr>
          <p:cNvPr id="11" name="TextBox 10"/>
          <p:cNvSpPr txBox="1"/>
          <p:nvPr userDrawn="1"/>
        </p:nvSpPr>
        <p:spPr>
          <a:xfrm>
            <a:off x="972718" y="4855359"/>
            <a:ext cx="8220710" cy="1569660"/>
          </a:xfrm>
          <a:prstGeom prst="rect">
            <a:avLst/>
          </a:prstGeom>
          <a:noFill/>
        </p:spPr>
        <p:txBody>
          <a:bodyPr wrap="square" rtlCol="0">
            <a:spAutoFit/>
          </a:bodyPr>
          <a:lstStyle/>
          <a:p>
            <a:r>
              <a:rPr lang="en-US" sz="1200" i="1" kern="1200" dirty="0" smtClean="0">
                <a:solidFill>
                  <a:schemeClr val="bg1"/>
                </a:solidFill>
                <a:effectLst/>
                <a:latin typeface="+mn-lt"/>
                <a:ea typeface="+mn-ea"/>
                <a:cs typeface="+mn-cs"/>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200" i="1" kern="1200" baseline="0" dirty="0" smtClean="0">
                <a:solidFill>
                  <a:schemeClr val="bg1"/>
                </a:solidFill>
                <a:effectLst/>
                <a:latin typeface="+mn-lt"/>
                <a:ea typeface="+mn-ea"/>
                <a:cs typeface="+mn-cs"/>
              </a:rPr>
              <a:t> </a:t>
            </a:r>
            <a:r>
              <a:rPr lang="en-US" sz="1200" i="1" kern="1200" dirty="0" smtClean="0">
                <a:solidFill>
                  <a:schemeClr val="bg1"/>
                </a:solidFill>
                <a:effectLst/>
                <a:latin typeface="+mn-lt"/>
                <a:ea typeface="+mn-ea"/>
                <a:cs typeface="+mn-cs"/>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200" i="1" kern="1200" baseline="0" dirty="0" smtClean="0">
                <a:solidFill>
                  <a:schemeClr val="bg1"/>
                </a:solidFill>
                <a:effectLst/>
                <a:latin typeface="+mn-lt"/>
                <a:ea typeface="+mn-ea"/>
                <a:cs typeface="+mn-cs"/>
              </a:rPr>
              <a:t> </a:t>
            </a:r>
            <a:r>
              <a:rPr lang="en-US" sz="1200" i="1" kern="1200" dirty="0" smtClean="0">
                <a:solidFill>
                  <a:schemeClr val="bg1"/>
                </a:solidFill>
                <a:effectLst/>
                <a:latin typeface="+mn-lt"/>
                <a:ea typeface="+mn-ea"/>
                <a:cs typeface="+mn-cs"/>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353 Water Street, Augusta, Maine 04330-4633, Telephone Number 1-800-452-4668 (voice in state only), (207) 626-4600 (voice) or Maine Relay 711.</a:t>
            </a:r>
            <a:endParaRPr lang="en-US" sz="1200" kern="1200" dirty="0">
              <a:solidFill>
                <a:schemeClr val="bg1"/>
              </a:solidFill>
              <a:effectLst/>
              <a:latin typeface="+mn-lt"/>
              <a:ea typeface="+mn-ea"/>
              <a:cs typeface="+mn-cs"/>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46212" y="302327"/>
            <a:ext cx="5010912" cy="984504"/>
          </a:xfrm>
          <a:prstGeom prst="rect">
            <a:avLst/>
          </a:prstGeom>
        </p:spPr>
      </p:pic>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210" y="5184626"/>
            <a:ext cx="854699" cy="914400"/>
          </a:xfrm>
          <a:prstGeom prst="rect">
            <a:avLst/>
          </a:prstGeom>
        </p:spPr>
      </p:pic>
      <p:sp>
        <p:nvSpPr>
          <p:cNvPr id="14" name="Rectangle 13"/>
          <p:cNvSpPr/>
          <p:nvPr userDrawn="1"/>
        </p:nvSpPr>
        <p:spPr>
          <a:xfrm>
            <a:off x="3731" y="0"/>
            <a:ext cx="9144000" cy="228600"/>
          </a:xfrm>
          <a:prstGeom prst="rect">
            <a:avLst/>
          </a:prstGeom>
          <a:solidFill>
            <a:srgbClr val="D25F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37716977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716371"/>
            <a:ext cx="7315200" cy="1828800"/>
          </a:xfrm>
        </p:spPr>
        <p:txBody>
          <a:bodyPr anchor="ctr">
            <a:normAutofit/>
          </a:bodyPr>
          <a:lstStyle>
            <a:lvl1pPr algn="l">
              <a:defRPr sz="4400"/>
            </a:lvl1pPr>
          </a:lstStyle>
          <a:p>
            <a:r>
              <a:rPr lang="en-US" dirty="0" smtClean="0"/>
              <a:t>Click to edit Master title style</a:t>
            </a:r>
            <a:endParaRPr lang="en-US" dirty="0"/>
          </a:p>
        </p:txBody>
      </p:sp>
      <p:sp>
        <p:nvSpPr>
          <p:cNvPr id="10" name="Text Placeholder 15"/>
          <p:cNvSpPr>
            <a:spLocks noGrp="1"/>
          </p:cNvSpPr>
          <p:nvPr>
            <p:ph type="body" sz="quarter" idx="13" hasCustomPrompt="1"/>
          </p:nvPr>
        </p:nvSpPr>
        <p:spPr>
          <a:xfrm>
            <a:off x="4038600" y="3324860"/>
            <a:ext cx="4191000" cy="381000"/>
          </a:xfrm>
        </p:spPr>
        <p:txBody>
          <a:bodyPr anchor="ctr">
            <a:normAutofit/>
          </a:bodyPr>
          <a:lstStyle>
            <a:lvl1pPr marL="0" indent="0">
              <a:buNone/>
              <a:defRPr sz="16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 of Speaker</a:t>
            </a:r>
          </a:p>
        </p:txBody>
      </p:sp>
      <p:sp>
        <p:nvSpPr>
          <p:cNvPr id="12" name="Text Placeholder 19"/>
          <p:cNvSpPr>
            <a:spLocks noGrp="1"/>
          </p:cNvSpPr>
          <p:nvPr>
            <p:ph type="body" sz="quarter" idx="15" hasCustomPrompt="1"/>
          </p:nvPr>
        </p:nvSpPr>
        <p:spPr>
          <a:xfrm>
            <a:off x="4038600" y="3705860"/>
            <a:ext cx="4191000" cy="381000"/>
          </a:xfrm>
        </p:spPr>
        <p:txBody>
          <a:bodyPr anchor="ctr">
            <a:normAutofit/>
          </a:bodyPr>
          <a:lstStyle>
            <a:lvl1pPr marL="0" indent="0">
              <a:buNone/>
              <a:defRPr sz="1600" i="1" baseline="0"/>
            </a:lvl1pPr>
          </a:lstStyle>
          <a:p>
            <a:pPr lvl="0"/>
            <a:r>
              <a:rPr lang="en-US" dirty="0" smtClean="0"/>
              <a:t>Title of Speaker</a:t>
            </a:r>
            <a:endParaRPr lang="en-US" dirty="0"/>
          </a:p>
        </p:txBody>
      </p:sp>
      <p:sp>
        <p:nvSpPr>
          <p:cNvPr id="13" name="Text Placeholder 21"/>
          <p:cNvSpPr>
            <a:spLocks noGrp="1"/>
          </p:cNvSpPr>
          <p:nvPr>
            <p:ph type="body" sz="quarter" idx="16" hasCustomPrompt="1"/>
          </p:nvPr>
        </p:nvSpPr>
        <p:spPr>
          <a:xfrm>
            <a:off x="4038600" y="4086860"/>
            <a:ext cx="4191000" cy="304800"/>
          </a:xfrm>
        </p:spPr>
        <p:txBody>
          <a:bodyPr anchor="ctr">
            <a:noAutofit/>
          </a:bodyPr>
          <a:lstStyle>
            <a:lvl1pPr marL="0" indent="0">
              <a:buNone/>
              <a:defRPr sz="1600" i="1"/>
            </a:lvl1pPr>
          </a:lstStyle>
          <a:p>
            <a:pPr lvl="0"/>
            <a:r>
              <a:rPr lang="en-US" dirty="0" smtClean="0"/>
              <a:t>Date</a:t>
            </a:r>
            <a:endParaRPr lang="en-US" dirty="0"/>
          </a:p>
        </p:txBody>
      </p:sp>
      <p:sp>
        <p:nvSpPr>
          <p:cNvPr id="9" name="TextBox 8"/>
          <p:cNvSpPr txBox="1"/>
          <p:nvPr userDrawn="1"/>
        </p:nvSpPr>
        <p:spPr>
          <a:xfrm>
            <a:off x="4041648" y="2955138"/>
            <a:ext cx="4187952" cy="369332"/>
          </a:xfrm>
          <a:prstGeom prst="rect">
            <a:avLst/>
          </a:prstGeom>
          <a:noFill/>
        </p:spPr>
        <p:txBody>
          <a:bodyPr wrap="square" rtlCol="0" anchor="ctr">
            <a:spAutoFit/>
          </a:bodyPr>
          <a:lstStyle/>
          <a:p>
            <a:pPr algn="l"/>
            <a:r>
              <a:rPr lang="en-US" sz="1800" i="1" dirty="0" smtClean="0">
                <a:latin typeface="+mj-lt"/>
              </a:rPr>
              <a:t>Presented by</a:t>
            </a:r>
            <a:r>
              <a:rPr lang="en-US" sz="1800" dirty="0" smtClean="0">
                <a:latin typeface="+mj-lt"/>
              </a:rPr>
              <a:t>:</a:t>
            </a:r>
            <a:endParaRPr lang="en-US" sz="1800" dirty="0">
              <a:latin typeface="+mj-lt"/>
            </a:endParaRPr>
          </a:p>
        </p:txBody>
      </p:sp>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b="25271"/>
          <a:stretch/>
        </p:blipFill>
        <p:spPr>
          <a:xfrm>
            <a:off x="0" y="4446258"/>
            <a:ext cx="9144000" cy="2411742"/>
          </a:xfrm>
          <a:prstGeom prst="rect">
            <a:avLst/>
          </a:prstGeom>
        </p:spPr>
      </p:pic>
      <p:sp>
        <p:nvSpPr>
          <p:cNvPr id="16" name="Rectangle 15"/>
          <p:cNvSpPr/>
          <p:nvPr userDrawn="1"/>
        </p:nvSpPr>
        <p:spPr>
          <a:xfrm>
            <a:off x="0" y="0"/>
            <a:ext cx="9144000" cy="228600"/>
          </a:xfrm>
          <a:prstGeom prst="rect">
            <a:avLst/>
          </a:prstGeom>
          <a:solidFill>
            <a:srgbClr val="B8BF33"/>
          </a:solidFill>
          <a:ln>
            <a:solidFill>
              <a:srgbClr val="4B4D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19084545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66996"/>
            <a:ext cx="7315200" cy="1828800"/>
          </a:xfrm>
        </p:spPr>
        <p:txBody>
          <a:bodyPr anchor="b">
            <a:normAutofit/>
          </a:bodyPr>
          <a:lstStyle>
            <a:lvl1pPr algn="l">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914400" y="3039377"/>
            <a:ext cx="7315200" cy="9144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b="25271"/>
          <a:stretch/>
        </p:blipFill>
        <p:spPr>
          <a:xfrm>
            <a:off x="0" y="4446258"/>
            <a:ext cx="9144000" cy="2411742"/>
          </a:xfrm>
          <a:prstGeom prst="rect">
            <a:avLst/>
          </a:prstGeom>
        </p:spPr>
      </p:pic>
      <p:sp>
        <p:nvSpPr>
          <p:cNvPr id="5" name="Rectangle 4"/>
          <p:cNvSpPr/>
          <p:nvPr userDrawn="1"/>
        </p:nvSpPr>
        <p:spPr>
          <a:xfrm>
            <a:off x="0" y="0"/>
            <a:ext cx="9144000" cy="228600"/>
          </a:xfrm>
          <a:prstGeom prst="rect">
            <a:avLst/>
          </a:prstGeom>
          <a:solidFill>
            <a:srgbClr val="B8BF33"/>
          </a:solidFill>
          <a:ln>
            <a:solidFill>
              <a:srgbClr val="4B4D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274022762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Rectangle 9"/>
          <p:cNvSpPr/>
          <p:nvPr userDrawn="1"/>
        </p:nvSpPr>
        <p:spPr>
          <a:xfrm>
            <a:off x="0" y="6400800"/>
            <a:ext cx="9144000" cy="457200"/>
          </a:xfrm>
          <a:prstGeom prst="rect">
            <a:avLst/>
          </a:prstGeom>
          <a:solidFill>
            <a:srgbClr val="B8BF33"/>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8318" y="1825627"/>
            <a:ext cx="78867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91440" y="6446837"/>
            <a:ext cx="1865376" cy="366469"/>
          </a:xfrm>
          <a:prstGeom prst="rect">
            <a:avLst/>
          </a:prstGeom>
        </p:spPr>
      </p:pic>
      <p:sp>
        <p:nvSpPr>
          <p:cNvPr id="11" name="Rectangle 10"/>
          <p:cNvSpPr/>
          <p:nvPr userDrawn="1"/>
        </p:nvSpPr>
        <p:spPr>
          <a:xfrm>
            <a:off x="0" y="0"/>
            <a:ext cx="9144000" cy="228600"/>
          </a:xfrm>
          <a:prstGeom prst="rect">
            <a:avLst/>
          </a:prstGeom>
          <a:solidFill>
            <a:srgbClr val="B8B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Date Placeholder 7"/>
          <p:cNvSpPr>
            <a:spLocks noGrp="1"/>
          </p:cNvSpPr>
          <p:nvPr>
            <p:ph type="dt" sz="half" idx="10"/>
          </p:nvPr>
        </p:nvSpPr>
        <p:spPr/>
        <p:txBody>
          <a:bodyPr/>
          <a:lstStyle/>
          <a:p>
            <a:pPr algn="ctr"/>
            <a:fld id="{7EC7EAC7-8211-4183-A635-21F950E2E19B}" type="datetime1">
              <a:rPr lang="en-US" smtClean="0"/>
              <a:t>12/20/2018</a:t>
            </a:fld>
            <a:endParaRPr lang="en-US" dirty="0"/>
          </a:p>
        </p:txBody>
      </p:sp>
      <p:sp>
        <p:nvSpPr>
          <p:cNvPr id="9" name="Slide Number Placeholder 8"/>
          <p:cNvSpPr>
            <a:spLocks noGrp="1"/>
          </p:cNvSpPr>
          <p:nvPr>
            <p:ph type="sldNum" sz="quarter" idx="11"/>
          </p:nvPr>
        </p:nvSpPr>
        <p:spPr/>
        <p:txBody>
          <a:body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392846731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p:cNvSpPr/>
          <p:nvPr userDrawn="1"/>
        </p:nvSpPr>
        <p:spPr>
          <a:xfrm>
            <a:off x="0" y="6400800"/>
            <a:ext cx="9144000" cy="457200"/>
          </a:xfrm>
          <a:prstGeom prst="rect">
            <a:avLst/>
          </a:prstGeom>
          <a:solidFill>
            <a:srgbClr val="B8BF33"/>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pic>
        <p:nvPicPr>
          <p:cNvPr id="10" name="Picture 9"/>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88011" y="6446837"/>
            <a:ext cx="1865376" cy="366469"/>
          </a:xfrm>
          <a:prstGeom prst="rect">
            <a:avLst/>
          </a:prstGeom>
        </p:spPr>
      </p:pic>
      <p:sp>
        <p:nvSpPr>
          <p:cNvPr id="12" name="Rectangle 11"/>
          <p:cNvSpPr/>
          <p:nvPr userDrawn="1"/>
        </p:nvSpPr>
        <p:spPr>
          <a:xfrm>
            <a:off x="0" y="0"/>
            <a:ext cx="9144000" cy="228600"/>
          </a:xfrm>
          <a:prstGeom prst="rect">
            <a:avLst/>
          </a:prstGeom>
          <a:solidFill>
            <a:srgbClr val="B8B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Date Placeholder 6"/>
          <p:cNvSpPr>
            <a:spLocks noGrp="1"/>
          </p:cNvSpPr>
          <p:nvPr>
            <p:ph type="dt" sz="half" idx="10"/>
          </p:nvPr>
        </p:nvSpPr>
        <p:spPr/>
        <p:txBody>
          <a:bodyPr/>
          <a:lstStyle/>
          <a:p>
            <a:pPr algn="ctr"/>
            <a:fld id="{7EC7EAC7-8211-4183-A635-21F950E2E19B}" type="datetime1">
              <a:rPr lang="en-US" smtClean="0"/>
              <a:t>12/20/2018</a:t>
            </a:fld>
            <a:endParaRPr lang="en-US" dirty="0"/>
          </a:p>
        </p:txBody>
      </p:sp>
      <p:sp>
        <p:nvSpPr>
          <p:cNvPr id="8" name="Slide Number Placeholder 7"/>
          <p:cNvSpPr>
            <a:spLocks noGrp="1"/>
          </p:cNvSpPr>
          <p:nvPr>
            <p:ph type="sldNum" sz="quarter" idx="11"/>
          </p:nvPr>
        </p:nvSpPr>
        <p:spPr/>
        <p:txBody>
          <a:body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380213364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4762" y="6400800"/>
            <a:ext cx="9144000" cy="457200"/>
          </a:xfrm>
          <a:prstGeom prst="rect">
            <a:avLst/>
          </a:prstGeom>
          <a:solidFill>
            <a:srgbClr val="B8B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2" name="Picture 11"/>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88011" y="6446837"/>
            <a:ext cx="1865376" cy="366469"/>
          </a:xfrm>
          <a:prstGeom prst="rect">
            <a:avLst/>
          </a:prstGeom>
        </p:spPr>
      </p:pic>
      <p:sp>
        <p:nvSpPr>
          <p:cNvPr id="13" name="Rectangle 12"/>
          <p:cNvSpPr/>
          <p:nvPr userDrawn="1"/>
        </p:nvSpPr>
        <p:spPr>
          <a:xfrm>
            <a:off x="0" y="0"/>
            <a:ext cx="9144000" cy="228600"/>
          </a:xfrm>
          <a:prstGeom prst="rect">
            <a:avLst/>
          </a:prstGeom>
          <a:solidFill>
            <a:srgbClr val="B8B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Date Placeholder 7"/>
          <p:cNvSpPr>
            <a:spLocks noGrp="1"/>
          </p:cNvSpPr>
          <p:nvPr>
            <p:ph type="dt" sz="half" idx="10"/>
          </p:nvPr>
        </p:nvSpPr>
        <p:spPr/>
        <p:txBody>
          <a:bodyPr/>
          <a:lstStyle/>
          <a:p>
            <a:pPr algn="ctr"/>
            <a:fld id="{7EC7EAC7-8211-4183-A635-21F950E2E19B}" type="datetime1">
              <a:rPr lang="en-US" smtClean="0"/>
              <a:t>12/20/2018</a:t>
            </a:fld>
            <a:endParaRPr lang="en-US" dirty="0"/>
          </a:p>
        </p:txBody>
      </p:sp>
      <p:sp>
        <p:nvSpPr>
          <p:cNvPr id="9" name="Slide Number Placeholder 8"/>
          <p:cNvSpPr>
            <a:spLocks noGrp="1"/>
          </p:cNvSpPr>
          <p:nvPr>
            <p:ph type="sldNum" sz="quarter" idx="11"/>
          </p:nvPr>
        </p:nvSpPr>
        <p:spPr/>
        <p:txBody>
          <a:body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141875879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lvl1pPr algn="ct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2"/>
          <p:cNvSpPr/>
          <p:nvPr userDrawn="1"/>
        </p:nvSpPr>
        <p:spPr>
          <a:xfrm>
            <a:off x="-4762" y="6400800"/>
            <a:ext cx="9144000" cy="457200"/>
          </a:xfrm>
          <a:prstGeom prst="rect">
            <a:avLst/>
          </a:prstGeom>
          <a:solidFill>
            <a:srgbClr val="B8B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4" name="Picture 13"/>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88011" y="6446837"/>
            <a:ext cx="1865376" cy="366469"/>
          </a:xfrm>
          <a:prstGeom prst="rect">
            <a:avLst/>
          </a:prstGeom>
        </p:spPr>
      </p:pic>
      <p:sp>
        <p:nvSpPr>
          <p:cNvPr id="15" name="Rectangle 14"/>
          <p:cNvSpPr/>
          <p:nvPr userDrawn="1"/>
        </p:nvSpPr>
        <p:spPr>
          <a:xfrm>
            <a:off x="0" y="0"/>
            <a:ext cx="9144000" cy="228600"/>
          </a:xfrm>
          <a:prstGeom prst="rect">
            <a:avLst/>
          </a:prstGeom>
          <a:solidFill>
            <a:srgbClr val="B8B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Date Placeholder 9"/>
          <p:cNvSpPr>
            <a:spLocks noGrp="1"/>
          </p:cNvSpPr>
          <p:nvPr>
            <p:ph type="dt" sz="half" idx="10"/>
          </p:nvPr>
        </p:nvSpPr>
        <p:spPr/>
        <p:txBody>
          <a:bodyPr/>
          <a:lstStyle/>
          <a:p>
            <a:pPr algn="ctr"/>
            <a:fld id="{7EC7EAC7-8211-4183-A635-21F950E2E19B}" type="datetime1">
              <a:rPr lang="en-US" smtClean="0"/>
              <a:t>12/20/2018</a:t>
            </a:fld>
            <a:endParaRPr lang="en-US" dirty="0"/>
          </a:p>
        </p:txBody>
      </p:sp>
      <p:sp>
        <p:nvSpPr>
          <p:cNvPr id="11" name="Slide Number Placeholder 10"/>
          <p:cNvSpPr>
            <a:spLocks noGrp="1"/>
          </p:cNvSpPr>
          <p:nvPr>
            <p:ph type="sldNum" sz="quarter" idx="11"/>
          </p:nvPr>
        </p:nvSpPr>
        <p:spPr/>
        <p:txBody>
          <a:body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180687022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userDrawn="1"/>
        </p:nvSpPr>
        <p:spPr>
          <a:xfrm>
            <a:off x="0" y="6400800"/>
            <a:ext cx="9144000" cy="457200"/>
          </a:xfrm>
          <a:prstGeom prst="rect">
            <a:avLst/>
          </a:prstGeom>
          <a:solidFill>
            <a:srgbClr val="B8BF33"/>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pic>
        <p:nvPicPr>
          <p:cNvPr id="10" name="Picture 9"/>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88011" y="6446837"/>
            <a:ext cx="1865376" cy="366469"/>
          </a:xfrm>
          <a:prstGeom prst="rect">
            <a:avLst/>
          </a:prstGeom>
        </p:spPr>
      </p:pic>
      <p:sp>
        <p:nvSpPr>
          <p:cNvPr id="11" name="Rectangle 10"/>
          <p:cNvSpPr/>
          <p:nvPr userDrawn="1"/>
        </p:nvSpPr>
        <p:spPr>
          <a:xfrm>
            <a:off x="0" y="0"/>
            <a:ext cx="9144000" cy="228600"/>
          </a:xfrm>
          <a:prstGeom prst="rect">
            <a:avLst/>
          </a:prstGeom>
          <a:solidFill>
            <a:srgbClr val="B8B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Date Placeholder 5"/>
          <p:cNvSpPr>
            <a:spLocks noGrp="1"/>
          </p:cNvSpPr>
          <p:nvPr>
            <p:ph type="dt" sz="half" idx="10"/>
          </p:nvPr>
        </p:nvSpPr>
        <p:spPr/>
        <p:txBody>
          <a:bodyPr/>
          <a:lstStyle/>
          <a:p>
            <a:pPr algn="ctr"/>
            <a:fld id="{7EC7EAC7-8211-4183-A635-21F950E2E19B}" type="datetime1">
              <a:rPr lang="en-US" smtClean="0"/>
              <a:t>12/20/2018</a:t>
            </a:fld>
            <a:endParaRPr lang="en-US" dirty="0"/>
          </a:p>
        </p:txBody>
      </p:sp>
      <p:sp>
        <p:nvSpPr>
          <p:cNvPr id="7" name="Slide Number Placeholder 6"/>
          <p:cNvSpPr>
            <a:spLocks noGrp="1"/>
          </p:cNvSpPr>
          <p:nvPr>
            <p:ph type="sldNum" sz="quarter" idx="11"/>
          </p:nvPr>
        </p:nvSpPr>
        <p:spPr/>
        <p:txBody>
          <a:body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10806892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Content Placeholder 2"/>
          <p:cNvSpPr>
            <a:spLocks noGrp="1"/>
          </p:cNvSpPr>
          <p:nvPr>
            <p:ph idx="1"/>
          </p:nvPr>
        </p:nvSpPr>
        <p:spPr>
          <a:xfrm>
            <a:off x="608318" y="1825627"/>
            <a:ext cx="7886700" cy="4351338"/>
          </a:xfrm>
        </p:spPr>
        <p:txBody>
          <a:bodyPr/>
          <a:lstStyle>
            <a:lvl1pPr>
              <a:defRPr kern="0" baseline="0"/>
            </a:lvl1pPr>
            <a:lvl2pPr>
              <a:defRPr kern="0" baseline="0"/>
            </a:lvl2pPr>
            <a:lvl3pPr>
              <a:defRPr kern="0" baseline="0"/>
            </a:lvl3pPr>
            <a:lvl4pPr>
              <a:defRPr kern="0" baseline="0"/>
            </a:lvl4pPr>
            <a:lvl5pPr>
              <a:defRPr kern="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9"/>
          <p:cNvSpPr/>
          <p:nvPr userDrawn="1"/>
        </p:nvSpPr>
        <p:spPr>
          <a:xfrm>
            <a:off x="0" y="6400800"/>
            <a:ext cx="9144000" cy="457200"/>
          </a:xfrm>
          <a:prstGeom prst="rect">
            <a:avLst/>
          </a:prstGeom>
          <a:solidFill>
            <a:srgbClr val="4B4D6C"/>
          </a:solidFill>
          <a:ln>
            <a:solidFill>
              <a:srgbClr val="4B4D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Rectangle 8"/>
          <p:cNvSpPr/>
          <p:nvPr userDrawn="1"/>
        </p:nvSpPr>
        <p:spPr>
          <a:xfrm>
            <a:off x="0" y="0"/>
            <a:ext cx="9144000" cy="228600"/>
          </a:xfrm>
          <a:prstGeom prst="rect">
            <a:avLst/>
          </a:prstGeom>
          <a:solidFill>
            <a:srgbClr val="4B4D6C"/>
          </a:solidFill>
          <a:ln>
            <a:solidFill>
              <a:srgbClr val="4B4D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1" name="Picture 10"/>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91440" y="6446837"/>
            <a:ext cx="1865376" cy="366469"/>
          </a:xfrm>
          <a:prstGeom prst="rect">
            <a:avLst/>
          </a:prstGeom>
        </p:spPr>
      </p:pic>
      <p:sp>
        <p:nvSpPr>
          <p:cNvPr id="4" name="Date Placeholder 3"/>
          <p:cNvSpPr>
            <a:spLocks noGrp="1"/>
          </p:cNvSpPr>
          <p:nvPr>
            <p:ph type="dt" sz="half" idx="10"/>
          </p:nvPr>
        </p:nvSpPr>
        <p:spPr/>
        <p:txBody>
          <a:bodyPr/>
          <a:lstStyle/>
          <a:p>
            <a:pPr algn="ctr"/>
            <a:fld id="{E381A24F-7502-449E-9A06-86E958D8129C}" type="datetime1">
              <a:rPr lang="en-US" smtClean="0"/>
              <a:t>12/20/2018</a:t>
            </a:fld>
            <a:endParaRPr lang="en-US" dirty="0"/>
          </a:p>
        </p:txBody>
      </p:sp>
      <p:sp>
        <p:nvSpPr>
          <p:cNvPr id="5" name="Slide Number Placeholder 4"/>
          <p:cNvSpPr>
            <a:spLocks noGrp="1"/>
          </p:cNvSpPr>
          <p:nvPr>
            <p:ph type="sldNum" sz="quarter" idx="11"/>
          </p:nvPr>
        </p:nvSpPr>
        <p:spPr/>
        <p:txBody>
          <a:body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701601279"/>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1" name="Rectangle 10"/>
          <p:cNvSpPr/>
          <p:nvPr userDrawn="1"/>
        </p:nvSpPr>
        <p:spPr>
          <a:xfrm>
            <a:off x="0" y="6400800"/>
            <a:ext cx="9144000" cy="457200"/>
          </a:xfrm>
          <a:prstGeom prst="rect">
            <a:avLst/>
          </a:prstGeom>
          <a:solidFill>
            <a:srgbClr val="B8BF33"/>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9" name="Picture 8"/>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88011" y="6446837"/>
            <a:ext cx="1865376" cy="366469"/>
          </a:xfrm>
          <a:prstGeom prst="rect">
            <a:avLst/>
          </a:prstGeom>
        </p:spPr>
      </p:pic>
      <p:sp>
        <p:nvSpPr>
          <p:cNvPr id="10" name="Rectangle 9"/>
          <p:cNvSpPr/>
          <p:nvPr userDrawn="1"/>
        </p:nvSpPr>
        <p:spPr>
          <a:xfrm>
            <a:off x="0" y="0"/>
            <a:ext cx="9144000" cy="228600"/>
          </a:xfrm>
          <a:prstGeom prst="rect">
            <a:avLst/>
          </a:prstGeom>
          <a:solidFill>
            <a:srgbClr val="B8B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Date Placeholder 4"/>
          <p:cNvSpPr>
            <a:spLocks noGrp="1"/>
          </p:cNvSpPr>
          <p:nvPr>
            <p:ph type="dt" sz="half" idx="10"/>
          </p:nvPr>
        </p:nvSpPr>
        <p:spPr/>
        <p:txBody>
          <a:bodyPr/>
          <a:lstStyle/>
          <a:p>
            <a:pPr algn="ctr"/>
            <a:fld id="{7EC7EAC7-8211-4183-A635-21F950E2E19B}" type="datetime1">
              <a:rPr lang="en-US" smtClean="0"/>
              <a:t>12/20/2018</a:t>
            </a:fld>
            <a:endParaRPr lang="en-US" dirty="0"/>
          </a:p>
        </p:txBody>
      </p:sp>
      <p:sp>
        <p:nvSpPr>
          <p:cNvPr id="6" name="Slide Number Placeholder 5"/>
          <p:cNvSpPr>
            <a:spLocks noGrp="1"/>
          </p:cNvSpPr>
          <p:nvPr>
            <p:ph type="sldNum" sz="quarter" idx="11"/>
          </p:nvPr>
        </p:nvSpPr>
        <p:spPr/>
        <p:txBody>
          <a:body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3838893866"/>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ectangle 12"/>
          <p:cNvSpPr/>
          <p:nvPr userDrawn="1"/>
        </p:nvSpPr>
        <p:spPr>
          <a:xfrm>
            <a:off x="0" y="6400800"/>
            <a:ext cx="9144000" cy="457200"/>
          </a:xfrm>
          <a:prstGeom prst="rect">
            <a:avLst/>
          </a:prstGeom>
          <a:solidFill>
            <a:srgbClr val="B8BF33"/>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pic>
        <p:nvPicPr>
          <p:cNvPr id="12" name="Picture 11"/>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88011" y="6446837"/>
            <a:ext cx="1865376" cy="366469"/>
          </a:xfrm>
          <a:prstGeom prst="rect">
            <a:avLst/>
          </a:prstGeom>
        </p:spPr>
      </p:pic>
      <p:sp>
        <p:nvSpPr>
          <p:cNvPr id="10" name="Rectangle 9"/>
          <p:cNvSpPr/>
          <p:nvPr userDrawn="1"/>
        </p:nvSpPr>
        <p:spPr>
          <a:xfrm>
            <a:off x="0" y="0"/>
            <a:ext cx="9144000" cy="228600"/>
          </a:xfrm>
          <a:prstGeom prst="rect">
            <a:avLst/>
          </a:prstGeom>
          <a:solidFill>
            <a:srgbClr val="B8BF33"/>
          </a:solidFill>
          <a:ln>
            <a:solidFill>
              <a:srgbClr val="4B4D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Date Placeholder 7"/>
          <p:cNvSpPr>
            <a:spLocks noGrp="1"/>
          </p:cNvSpPr>
          <p:nvPr>
            <p:ph type="dt" sz="half" idx="10"/>
          </p:nvPr>
        </p:nvSpPr>
        <p:spPr/>
        <p:txBody>
          <a:bodyPr/>
          <a:lstStyle/>
          <a:p>
            <a:pPr algn="ctr"/>
            <a:fld id="{7EC7EAC7-8211-4183-A635-21F950E2E19B}" type="datetime1">
              <a:rPr lang="en-US" smtClean="0"/>
              <a:t>12/20/2018</a:t>
            </a:fld>
            <a:endParaRPr lang="en-US" dirty="0"/>
          </a:p>
        </p:txBody>
      </p:sp>
      <p:sp>
        <p:nvSpPr>
          <p:cNvPr id="9" name="Slide Number Placeholder 8"/>
          <p:cNvSpPr>
            <a:spLocks noGrp="1"/>
          </p:cNvSpPr>
          <p:nvPr>
            <p:ph type="sldNum" sz="quarter" idx="11"/>
          </p:nvPr>
        </p:nvSpPr>
        <p:spPr/>
        <p:txBody>
          <a:body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4220823345"/>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6" name="Rectangle 15"/>
          <p:cNvSpPr/>
          <p:nvPr userDrawn="1"/>
        </p:nvSpPr>
        <p:spPr>
          <a:xfrm>
            <a:off x="0" y="6400800"/>
            <a:ext cx="9144000" cy="457200"/>
          </a:xfrm>
          <a:prstGeom prst="rect">
            <a:avLst/>
          </a:prstGeom>
          <a:solidFill>
            <a:srgbClr val="B8BF33"/>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pic>
        <p:nvPicPr>
          <p:cNvPr id="12" name="Picture 11"/>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88011" y="6446837"/>
            <a:ext cx="1865376" cy="366469"/>
          </a:xfrm>
          <a:prstGeom prst="rect">
            <a:avLst/>
          </a:prstGeom>
        </p:spPr>
      </p:pic>
      <p:sp>
        <p:nvSpPr>
          <p:cNvPr id="13" name="Rectangle 12"/>
          <p:cNvSpPr/>
          <p:nvPr userDrawn="1"/>
        </p:nvSpPr>
        <p:spPr>
          <a:xfrm>
            <a:off x="0" y="0"/>
            <a:ext cx="9144000" cy="228600"/>
          </a:xfrm>
          <a:prstGeom prst="rect">
            <a:avLst/>
          </a:prstGeom>
          <a:solidFill>
            <a:srgbClr val="B8B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Date Placeholder 7"/>
          <p:cNvSpPr>
            <a:spLocks noGrp="1"/>
          </p:cNvSpPr>
          <p:nvPr>
            <p:ph type="dt" sz="half" idx="10"/>
          </p:nvPr>
        </p:nvSpPr>
        <p:spPr/>
        <p:txBody>
          <a:bodyPr/>
          <a:lstStyle/>
          <a:p>
            <a:pPr algn="ctr"/>
            <a:fld id="{7EC7EAC7-8211-4183-A635-21F950E2E19B}" type="datetime1">
              <a:rPr lang="en-US" smtClean="0"/>
              <a:t>12/20/2018</a:t>
            </a:fld>
            <a:endParaRPr lang="en-US" dirty="0"/>
          </a:p>
        </p:txBody>
      </p:sp>
      <p:sp>
        <p:nvSpPr>
          <p:cNvPr id="9" name="Slide Number Placeholder 8"/>
          <p:cNvSpPr>
            <a:spLocks noGrp="1"/>
          </p:cNvSpPr>
          <p:nvPr>
            <p:ph type="sldNum" sz="quarter" idx="11"/>
          </p:nvPr>
        </p:nvSpPr>
        <p:spPr/>
        <p:txBody>
          <a:body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3611505457"/>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losing Slide">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a:off x="0" y="4434840"/>
            <a:ext cx="9144000" cy="2423160"/>
          </a:xfrm>
          <a:prstGeom prst="rect">
            <a:avLst/>
          </a:prstGeom>
          <a:solidFill>
            <a:srgbClr val="B8B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TextBox 7"/>
          <p:cNvSpPr txBox="1"/>
          <p:nvPr userDrawn="1"/>
        </p:nvSpPr>
        <p:spPr>
          <a:xfrm>
            <a:off x="914400" y="1384825"/>
            <a:ext cx="7315200" cy="707886"/>
          </a:xfrm>
          <a:prstGeom prst="rect">
            <a:avLst/>
          </a:prstGeom>
          <a:noFill/>
        </p:spPr>
        <p:txBody>
          <a:bodyPr wrap="square" rtlCol="0">
            <a:spAutoFit/>
          </a:bodyPr>
          <a:lstStyle/>
          <a:p>
            <a:pPr algn="ctr"/>
            <a:r>
              <a:rPr lang="en-US" sz="4000" dirty="0" smtClean="0">
                <a:latin typeface="+mj-lt"/>
              </a:rPr>
              <a:t>Questions:</a:t>
            </a:r>
            <a:endParaRPr lang="en-US" sz="4000" dirty="0">
              <a:latin typeface="+mj-lt"/>
            </a:endParaRPr>
          </a:p>
        </p:txBody>
      </p:sp>
      <p:sp>
        <p:nvSpPr>
          <p:cNvPr id="18" name="Text Placeholder 15"/>
          <p:cNvSpPr>
            <a:spLocks noGrp="1"/>
          </p:cNvSpPr>
          <p:nvPr>
            <p:ph type="body" sz="quarter" idx="13" hasCustomPrompt="1"/>
          </p:nvPr>
        </p:nvSpPr>
        <p:spPr>
          <a:xfrm>
            <a:off x="948004" y="2517443"/>
            <a:ext cx="7315200" cy="457200"/>
          </a:xfrm>
        </p:spPr>
        <p:txBody>
          <a:bodyPr anchor="ctr">
            <a:normAutofit/>
          </a:bodyPr>
          <a:lstStyle>
            <a:lvl1pPr marL="0" indent="0" algn="ctr">
              <a:buNone/>
              <a:defRPr sz="18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 of Speaker</a:t>
            </a:r>
          </a:p>
        </p:txBody>
      </p:sp>
      <p:sp>
        <p:nvSpPr>
          <p:cNvPr id="19" name="Text Placeholder 19"/>
          <p:cNvSpPr>
            <a:spLocks noGrp="1"/>
          </p:cNvSpPr>
          <p:nvPr>
            <p:ph type="body" sz="quarter" idx="15" hasCustomPrompt="1"/>
          </p:nvPr>
        </p:nvSpPr>
        <p:spPr>
          <a:xfrm>
            <a:off x="948004" y="2981798"/>
            <a:ext cx="7315200" cy="457200"/>
          </a:xfrm>
        </p:spPr>
        <p:txBody>
          <a:bodyPr anchor="ctr">
            <a:normAutofit/>
          </a:bodyPr>
          <a:lstStyle>
            <a:lvl1pPr marL="0" indent="0" algn="ctr">
              <a:buNone/>
              <a:defRPr sz="1800" i="1" baseline="0"/>
            </a:lvl1pPr>
          </a:lstStyle>
          <a:p>
            <a:pPr lvl="0"/>
            <a:r>
              <a:rPr lang="en-US" dirty="0" smtClean="0"/>
              <a:t>Title of Speaker</a:t>
            </a:r>
            <a:endParaRPr lang="en-US" dirty="0"/>
          </a:p>
        </p:txBody>
      </p:sp>
      <p:sp>
        <p:nvSpPr>
          <p:cNvPr id="20" name="Text Placeholder 21"/>
          <p:cNvSpPr>
            <a:spLocks noGrp="1"/>
          </p:cNvSpPr>
          <p:nvPr>
            <p:ph type="body" sz="quarter" idx="16" hasCustomPrompt="1"/>
          </p:nvPr>
        </p:nvSpPr>
        <p:spPr>
          <a:xfrm>
            <a:off x="948004" y="3438998"/>
            <a:ext cx="7315200" cy="457200"/>
          </a:xfrm>
        </p:spPr>
        <p:txBody>
          <a:bodyPr anchor="ctr">
            <a:noAutofit/>
          </a:bodyPr>
          <a:lstStyle>
            <a:lvl1pPr marL="0" indent="0" algn="ctr">
              <a:buNone/>
              <a:defRPr sz="1800" i="0"/>
            </a:lvl1pPr>
          </a:lstStyle>
          <a:p>
            <a:pPr lvl="0"/>
            <a:r>
              <a:rPr lang="en-US" dirty="0" smtClean="0"/>
              <a:t>Phone Number</a:t>
            </a:r>
            <a:endParaRPr lang="en-US" dirty="0"/>
          </a:p>
        </p:txBody>
      </p:sp>
      <p:sp>
        <p:nvSpPr>
          <p:cNvPr id="22" name="Text Placeholder 21"/>
          <p:cNvSpPr>
            <a:spLocks noGrp="1"/>
          </p:cNvSpPr>
          <p:nvPr>
            <p:ph type="body" sz="quarter" idx="17" hasCustomPrompt="1"/>
          </p:nvPr>
        </p:nvSpPr>
        <p:spPr>
          <a:xfrm>
            <a:off x="948004" y="3903354"/>
            <a:ext cx="7315200" cy="457200"/>
          </a:xfrm>
        </p:spPr>
        <p:txBody>
          <a:bodyPr anchor="ctr">
            <a:noAutofit/>
          </a:bodyPr>
          <a:lstStyle>
            <a:lvl1pPr marL="0" indent="0" algn="ctr">
              <a:buNone/>
              <a:defRPr sz="1800" i="0"/>
            </a:lvl1pPr>
          </a:lstStyle>
          <a:p>
            <a:pPr lvl="0"/>
            <a:r>
              <a:rPr lang="en-US" dirty="0" smtClean="0"/>
              <a:t>email</a:t>
            </a:r>
            <a:endParaRPr lang="en-US" dirty="0"/>
          </a:p>
        </p:txBody>
      </p:sp>
      <p:sp>
        <p:nvSpPr>
          <p:cNvPr id="11" name="TextBox 10"/>
          <p:cNvSpPr txBox="1"/>
          <p:nvPr userDrawn="1"/>
        </p:nvSpPr>
        <p:spPr>
          <a:xfrm>
            <a:off x="972718" y="4855359"/>
            <a:ext cx="8220710" cy="1569660"/>
          </a:xfrm>
          <a:prstGeom prst="rect">
            <a:avLst/>
          </a:prstGeom>
          <a:noFill/>
        </p:spPr>
        <p:txBody>
          <a:bodyPr wrap="square" rtlCol="0">
            <a:spAutoFit/>
          </a:bodyPr>
          <a:lstStyle/>
          <a:p>
            <a:r>
              <a:rPr lang="en-US" sz="1200" i="1" kern="1200" dirty="0" smtClean="0">
                <a:solidFill>
                  <a:schemeClr val="bg1"/>
                </a:solidFill>
                <a:effectLst/>
                <a:latin typeface="+mn-lt"/>
                <a:ea typeface="+mn-ea"/>
                <a:cs typeface="+mn-cs"/>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200" i="1" kern="1200" baseline="0" dirty="0" smtClean="0">
                <a:solidFill>
                  <a:schemeClr val="bg1"/>
                </a:solidFill>
                <a:effectLst/>
                <a:latin typeface="+mn-lt"/>
                <a:ea typeface="+mn-ea"/>
                <a:cs typeface="+mn-cs"/>
              </a:rPr>
              <a:t> </a:t>
            </a:r>
            <a:r>
              <a:rPr lang="en-US" sz="1200" i="1" kern="1200" dirty="0" smtClean="0">
                <a:solidFill>
                  <a:schemeClr val="bg1"/>
                </a:solidFill>
                <a:effectLst/>
                <a:latin typeface="+mn-lt"/>
                <a:ea typeface="+mn-ea"/>
                <a:cs typeface="+mn-cs"/>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200" i="1" kern="1200" baseline="0" dirty="0" smtClean="0">
                <a:solidFill>
                  <a:schemeClr val="bg1"/>
                </a:solidFill>
                <a:effectLst/>
                <a:latin typeface="+mn-lt"/>
                <a:ea typeface="+mn-ea"/>
                <a:cs typeface="+mn-cs"/>
              </a:rPr>
              <a:t> </a:t>
            </a:r>
            <a:r>
              <a:rPr lang="en-US" sz="1200" i="1" kern="1200" dirty="0" smtClean="0">
                <a:solidFill>
                  <a:schemeClr val="bg1"/>
                </a:solidFill>
                <a:effectLst/>
                <a:latin typeface="+mn-lt"/>
                <a:ea typeface="+mn-ea"/>
                <a:cs typeface="+mn-cs"/>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353 Water Street, Augusta, Maine 04330-4633, Telephone Number 1-800-452-4668 (voice in state only), (207) 626-4600 (voice) or Maine Relay 711.</a:t>
            </a:r>
            <a:endParaRPr lang="en-US" sz="1200" kern="1200" dirty="0">
              <a:solidFill>
                <a:schemeClr val="bg1"/>
              </a:solidFill>
              <a:effectLst/>
              <a:latin typeface="+mn-lt"/>
              <a:ea typeface="+mn-ea"/>
              <a:cs typeface="+mn-cs"/>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46212" y="302327"/>
            <a:ext cx="5010912" cy="984504"/>
          </a:xfrm>
          <a:prstGeom prst="rect">
            <a:avLst/>
          </a:prstGeom>
        </p:spPr>
      </p:pic>
      <p:sp>
        <p:nvSpPr>
          <p:cNvPr id="15" name="Rectangle 14"/>
          <p:cNvSpPr/>
          <p:nvPr userDrawn="1"/>
        </p:nvSpPr>
        <p:spPr>
          <a:xfrm>
            <a:off x="0" y="0"/>
            <a:ext cx="9144000" cy="228600"/>
          </a:xfrm>
          <a:prstGeom prst="rect">
            <a:avLst/>
          </a:prstGeom>
          <a:solidFill>
            <a:srgbClr val="B8B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210" y="5192647"/>
            <a:ext cx="854699" cy="914400"/>
          </a:xfrm>
          <a:prstGeom prst="rect">
            <a:avLst/>
          </a:prstGeom>
        </p:spPr>
      </p:pic>
    </p:spTree>
    <p:extLst>
      <p:ext uri="{BB962C8B-B14F-4D97-AF65-F5344CB8AC3E}">
        <p14:creationId xmlns:p14="http://schemas.microsoft.com/office/powerpoint/2010/main" val="2887761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000" b="1"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11" name="Rectangle 10"/>
          <p:cNvSpPr/>
          <p:nvPr userDrawn="1"/>
        </p:nvSpPr>
        <p:spPr>
          <a:xfrm>
            <a:off x="0" y="6400800"/>
            <a:ext cx="9144000" cy="457200"/>
          </a:xfrm>
          <a:prstGeom prst="rect">
            <a:avLst/>
          </a:prstGeom>
          <a:solidFill>
            <a:srgbClr val="4B4D6C"/>
          </a:solidFill>
          <a:ln>
            <a:solidFill>
              <a:srgbClr val="4B4D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Rectangle 8"/>
          <p:cNvSpPr/>
          <p:nvPr userDrawn="1"/>
        </p:nvSpPr>
        <p:spPr>
          <a:xfrm>
            <a:off x="0" y="0"/>
            <a:ext cx="9144000" cy="228600"/>
          </a:xfrm>
          <a:prstGeom prst="rect">
            <a:avLst/>
          </a:prstGeom>
          <a:solidFill>
            <a:srgbClr val="4B4D6C"/>
          </a:solidFill>
          <a:ln>
            <a:solidFill>
              <a:srgbClr val="4B4D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4" name="Picture 13"/>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91440" y="6446837"/>
            <a:ext cx="1865376" cy="366469"/>
          </a:xfrm>
          <a:prstGeom prst="rect">
            <a:avLst/>
          </a:prstGeom>
        </p:spPr>
      </p:pic>
      <p:sp>
        <p:nvSpPr>
          <p:cNvPr id="7" name="Date Placeholder 6"/>
          <p:cNvSpPr>
            <a:spLocks noGrp="1"/>
          </p:cNvSpPr>
          <p:nvPr>
            <p:ph type="dt" sz="half" idx="10"/>
          </p:nvPr>
        </p:nvSpPr>
        <p:spPr/>
        <p:txBody>
          <a:bodyPr/>
          <a:lstStyle/>
          <a:p>
            <a:pPr algn="ctr"/>
            <a:fld id="{E381A24F-7502-449E-9A06-86E958D8129C}" type="datetime1">
              <a:rPr lang="en-US" smtClean="0"/>
              <a:t>12/20/2018</a:t>
            </a:fld>
            <a:endParaRPr lang="en-US" dirty="0"/>
          </a:p>
        </p:txBody>
      </p:sp>
      <p:sp>
        <p:nvSpPr>
          <p:cNvPr id="8" name="Slide Number Placeholder 7"/>
          <p:cNvSpPr>
            <a:spLocks noGrp="1"/>
          </p:cNvSpPr>
          <p:nvPr>
            <p:ph type="sldNum" sz="quarter" idx="11"/>
          </p:nvPr>
        </p:nvSpPr>
        <p:spPr/>
        <p:txBody>
          <a:body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291496705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kern="0" baseline="0"/>
            </a:lvl1pPr>
            <a:lvl2pPr>
              <a:defRPr kern="0" baseline="0"/>
            </a:lvl2pPr>
            <a:lvl3pPr>
              <a:defRPr kern="0" baseline="0"/>
            </a:lvl3pPr>
            <a:lvl4pPr>
              <a:defRPr kern="0" baseline="0"/>
            </a:lvl4pPr>
            <a:lvl5pPr>
              <a:defRPr kern="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kern="0" baseline="0"/>
            </a:lvl1pPr>
            <a:lvl2pPr>
              <a:defRPr kern="0" baseline="0"/>
            </a:lvl2pPr>
            <a:lvl3pPr>
              <a:defRPr kern="0" baseline="0"/>
            </a:lvl3pPr>
            <a:lvl4pPr>
              <a:defRPr kern="0" baseline="0"/>
            </a:lvl4pPr>
            <a:lvl5pPr>
              <a:defRPr kern="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400800"/>
            <a:ext cx="9144000" cy="457200"/>
          </a:xfrm>
          <a:prstGeom prst="rect">
            <a:avLst/>
          </a:prstGeom>
          <a:solidFill>
            <a:srgbClr val="4B4D6C"/>
          </a:solidFill>
          <a:ln>
            <a:solidFill>
              <a:srgbClr val="4B4D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p:cNvSpPr/>
          <p:nvPr userDrawn="1"/>
        </p:nvSpPr>
        <p:spPr>
          <a:xfrm>
            <a:off x="0" y="0"/>
            <a:ext cx="9144000" cy="228600"/>
          </a:xfrm>
          <a:prstGeom prst="rect">
            <a:avLst/>
          </a:prstGeom>
          <a:solidFill>
            <a:srgbClr val="4B4D6C"/>
          </a:solidFill>
          <a:ln>
            <a:solidFill>
              <a:srgbClr val="4B4D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6" name="Picture 15"/>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91440" y="6446520"/>
            <a:ext cx="1865376" cy="366469"/>
          </a:xfrm>
          <a:prstGeom prst="rect">
            <a:avLst/>
          </a:prstGeom>
        </p:spPr>
      </p:pic>
      <p:sp>
        <p:nvSpPr>
          <p:cNvPr id="8" name="Date Placeholder 7"/>
          <p:cNvSpPr>
            <a:spLocks noGrp="1"/>
          </p:cNvSpPr>
          <p:nvPr>
            <p:ph type="dt" sz="half" idx="10"/>
          </p:nvPr>
        </p:nvSpPr>
        <p:spPr/>
        <p:txBody>
          <a:bodyPr/>
          <a:lstStyle/>
          <a:p>
            <a:pPr algn="ctr"/>
            <a:fld id="{E381A24F-7502-449E-9A06-86E958D8129C}" type="datetime1">
              <a:rPr lang="en-US" smtClean="0"/>
              <a:t>12/20/2018</a:t>
            </a:fld>
            <a:endParaRPr lang="en-US" dirty="0"/>
          </a:p>
        </p:txBody>
      </p:sp>
      <p:sp>
        <p:nvSpPr>
          <p:cNvPr id="9" name="Slide Number Placeholder 8"/>
          <p:cNvSpPr>
            <a:spLocks noGrp="1"/>
          </p:cNvSpPr>
          <p:nvPr>
            <p:ph type="sldNum" sz="quarter" idx="11"/>
          </p:nvPr>
        </p:nvSpPr>
        <p:spPr/>
        <p:txBody>
          <a:body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7673994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lvl1pPr algn="ctr">
              <a:defRPr/>
            </a:lvl1p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kern="0" baseline="0"/>
            </a:lvl1pPr>
            <a:lvl2pPr>
              <a:defRPr kern="0" baseline="0"/>
            </a:lvl2pPr>
            <a:lvl3pPr>
              <a:defRPr kern="0" baseline="0"/>
            </a:lvl3pPr>
            <a:lvl4pPr>
              <a:defRPr kern="0" baseline="0"/>
            </a:lvl4pPr>
            <a:lvl5pPr>
              <a:defRPr kern="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kern="0" baseline="0"/>
            </a:lvl1pPr>
            <a:lvl2pPr>
              <a:defRPr kern="0" baseline="0"/>
            </a:lvl2pPr>
            <a:lvl3pPr>
              <a:defRPr kern="0" baseline="0"/>
            </a:lvl3pPr>
            <a:lvl4pPr>
              <a:defRPr kern="0" baseline="0"/>
            </a:lvl4pPr>
            <a:lvl5pPr>
              <a:defRPr kern="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2"/>
          <p:cNvSpPr/>
          <p:nvPr userDrawn="1"/>
        </p:nvSpPr>
        <p:spPr>
          <a:xfrm>
            <a:off x="0" y="6400800"/>
            <a:ext cx="9144000" cy="457200"/>
          </a:xfrm>
          <a:prstGeom prst="rect">
            <a:avLst/>
          </a:prstGeom>
          <a:solidFill>
            <a:srgbClr val="4B4D6C"/>
          </a:solidFill>
          <a:ln>
            <a:solidFill>
              <a:srgbClr val="4B4D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p:cNvSpPr/>
          <p:nvPr userDrawn="1"/>
        </p:nvSpPr>
        <p:spPr>
          <a:xfrm>
            <a:off x="0" y="0"/>
            <a:ext cx="9144000" cy="228600"/>
          </a:xfrm>
          <a:prstGeom prst="rect">
            <a:avLst/>
          </a:prstGeom>
          <a:solidFill>
            <a:srgbClr val="4B4D6C"/>
          </a:solidFill>
          <a:ln>
            <a:solidFill>
              <a:srgbClr val="4B4D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6" name="Picture 15"/>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91440" y="6446837"/>
            <a:ext cx="1865376" cy="366469"/>
          </a:xfrm>
          <a:prstGeom prst="rect">
            <a:avLst/>
          </a:prstGeom>
        </p:spPr>
      </p:pic>
      <p:sp>
        <p:nvSpPr>
          <p:cNvPr id="10" name="Date Placeholder 9"/>
          <p:cNvSpPr>
            <a:spLocks noGrp="1"/>
          </p:cNvSpPr>
          <p:nvPr>
            <p:ph type="dt" sz="half" idx="10"/>
          </p:nvPr>
        </p:nvSpPr>
        <p:spPr/>
        <p:txBody>
          <a:bodyPr/>
          <a:lstStyle/>
          <a:p>
            <a:pPr algn="ctr"/>
            <a:fld id="{E381A24F-7502-449E-9A06-86E958D8129C}" type="datetime1">
              <a:rPr lang="en-US" smtClean="0"/>
              <a:t>12/20/2018</a:t>
            </a:fld>
            <a:endParaRPr lang="en-US" dirty="0"/>
          </a:p>
        </p:txBody>
      </p:sp>
      <p:sp>
        <p:nvSpPr>
          <p:cNvPr id="11" name="Slide Number Placeholder 10"/>
          <p:cNvSpPr>
            <a:spLocks noGrp="1"/>
          </p:cNvSpPr>
          <p:nvPr>
            <p:ph type="sldNum" sz="quarter" idx="11"/>
          </p:nvPr>
        </p:nvSpPr>
        <p:spPr/>
        <p:txBody>
          <a:body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379712376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9" name="Rectangle 8"/>
          <p:cNvSpPr/>
          <p:nvPr userDrawn="1"/>
        </p:nvSpPr>
        <p:spPr>
          <a:xfrm>
            <a:off x="0" y="6400800"/>
            <a:ext cx="9144000" cy="457200"/>
          </a:xfrm>
          <a:prstGeom prst="rect">
            <a:avLst/>
          </a:prstGeom>
          <a:solidFill>
            <a:srgbClr val="4B4D6C"/>
          </a:solidFill>
          <a:ln>
            <a:solidFill>
              <a:srgbClr val="4B4D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Rectangle 7"/>
          <p:cNvSpPr/>
          <p:nvPr userDrawn="1"/>
        </p:nvSpPr>
        <p:spPr>
          <a:xfrm>
            <a:off x="0" y="0"/>
            <a:ext cx="9144000" cy="228600"/>
          </a:xfrm>
          <a:prstGeom prst="rect">
            <a:avLst/>
          </a:prstGeom>
          <a:solidFill>
            <a:srgbClr val="4B4D6C"/>
          </a:solidFill>
          <a:ln>
            <a:solidFill>
              <a:srgbClr val="4B4D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3" name="Picture 12"/>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91440" y="6446837"/>
            <a:ext cx="1865376" cy="366469"/>
          </a:xfrm>
          <a:prstGeom prst="rect">
            <a:avLst/>
          </a:prstGeom>
        </p:spPr>
      </p:pic>
      <p:sp>
        <p:nvSpPr>
          <p:cNvPr id="6" name="Date Placeholder 5"/>
          <p:cNvSpPr>
            <a:spLocks noGrp="1"/>
          </p:cNvSpPr>
          <p:nvPr>
            <p:ph type="dt" sz="half" idx="10"/>
          </p:nvPr>
        </p:nvSpPr>
        <p:spPr/>
        <p:txBody>
          <a:bodyPr/>
          <a:lstStyle/>
          <a:p>
            <a:pPr algn="ctr"/>
            <a:fld id="{E381A24F-7502-449E-9A06-86E958D8129C}" type="datetime1">
              <a:rPr lang="en-US" smtClean="0"/>
              <a:t>12/20/2018</a:t>
            </a:fld>
            <a:endParaRPr lang="en-US" dirty="0"/>
          </a:p>
        </p:txBody>
      </p:sp>
      <p:sp>
        <p:nvSpPr>
          <p:cNvPr id="7" name="Slide Number Placeholder 6"/>
          <p:cNvSpPr>
            <a:spLocks noGrp="1"/>
          </p:cNvSpPr>
          <p:nvPr>
            <p:ph type="sldNum" sz="quarter" idx="11"/>
          </p:nvPr>
        </p:nvSpPr>
        <p:spPr/>
        <p:txBody>
          <a:body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9552234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userDrawn="1"/>
        </p:nvSpPr>
        <p:spPr>
          <a:xfrm>
            <a:off x="0" y="6400800"/>
            <a:ext cx="9144000" cy="457200"/>
          </a:xfrm>
          <a:prstGeom prst="rect">
            <a:avLst/>
          </a:prstGeom>
          <a:solidFill>
            <a:srgbClr val="4B4D6C"/>
          </a:solidFill>
          <a:ln>
            <a:solidFill>
              <a:srgbClr val="4B4D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Rectangle 6"/>
          <p:cNvSpPr/>
          <p:nvPr userDrawn="1"/>
        </p:nvSpPr>
        <p:spPr>
          <a:xfrm>
            <a:off x="0" y="0"/>
            <a:ext cx="9144000" cy="228600"/>
          </a:xfrm>
          <a:prstGeom prst="rect">
            <a:avLst/>
          </a:prstGeom>
          <a:solidFill>
            <a:srgbClr val="4B4D6C"/>
          </a:solidFill>
          <a:ln>
            <a:solidFill>
              <a:srgbClr val="4B4D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1" name="Picture 10"/>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91440" y="6446837"/>
            <a:ext cx="1865376" cy="366469"/>
          </a:xfrm>
          <a:prstGeom prst="rect">
            <a:avLst/>
          </a:prstGeom>
        </p:spPr>
      </p:pic>
      <p:sp>
        <p:nvSpPr>
          <p:cNvPr id="5" name="Date Placeholder 4"/>
          <p:cNvSpPr>
            <a:spLocks noGrp="1"/>
          </p:cNvSpPr>
          <p:nvPr>
            <p:ph type="dt" sz="half" idx="10"/>
          </p:nvPr>
        </p:nvSpPr>
        <p:spPr/>
        <p:txBody>
          <a:bodyPr/>
          <a:lstStyle/>
          <a:p>
            <a:pPr algn="ctr"/>
            <a:fld id="{E381A24F-7502-449E-9A06-86E958D8129C}" type="datetime1">
              <a:rPr lang="en-US" smtClean="0"/>
              <a:t>12/20/2018</a:t>
            </a:fld>
            <a:endParaRPr lang="en-US" dirty="0"/>
          </a:p>
        </p:txBody>
      </p:sp>
      <p:sp>
        <p:nvSpPr>
          <p:cNvPr id="6" name="Slide Number Placeholder 5"/>
          <p:cNvSpPr>
            <a:spLocks noGrp="1"/>
          </p:cNvSpPr>
          <p:nvPr>
            <p:ph type="sldNum" sz="quarter" idx="11"/>
          </p:nvPr>
        </p:nvSpPr>
        <p:spPr/>
        <p:txBody>
          <a:body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48893836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kern="0" baseline="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kern="0" baseline="0"/>
            </a:lvl1pPr>
            <a:lvl2pPr>
              <a:defRPr sz="2800" kern="0" baseline="0"/>
            </a:lvl2pPr>
            <a:lvl3pPr>
              <a:defRPr sz="2400" kern="0" baseline="0"/>
            </a:lvl3pPr>
            <a:lvl4pPr>
              <a:defRPr sz="2000" kern="0" baseline="0"/>
            </a:lvl4pPr>
            <a:lvl5pPr>
              <a:defRPr sz="2000" kern="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kern="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1" name="Rectangle 10"/>
          <p:cNvSpPr/>
          <p:nvPr userDrawn="1"/>
        </p:nvSpPr>
        <p:spPr>
          <a:xfrm>
            <a:off x="0" y="6400800"/>
            <a:ext cx="9144000" cy="457200"/>
          </a:xfrm>
          <a:prstGeom prst="rect">
            <a:avLst/>
          </a:prstGeom>
          <a:solidFill>
            <a:srgbClr val="4B4D6C"/>
          </a:solidFill>
          <a:ln>
            <a:solidFill>
              <a:srgbClr val="4B4D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p:cNvSpPr/>
          <p:nvPr userDrawn="1"/>
        </p:nvSpPr>
        <p:spPr>
          <a:xfrm>
            <a:off x="0" y="0"/>
            <a:ext cx="9144000" cy="228600"/>
          </a:xfrm>
          <a:prstGeom prst="rect">
            <a:avLst/>
          </a:prstGeom>
          <a:solidFill>
            <a:srgbClr val="4B4D6C"/>
          </a:solidFill>
          <a:ln>
            <a:solidFill>
              <a:srgbClr val="4B4D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4" name="Picture 13"/>
          <p:cNvPicPr>
            <a:picLocks noChangeAspect="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91440" y="6446837"/>
            <a:ext cx="1865376" cy="366469"/>
          </a:xfrm>
          <a:prstGeom prst="rect">
            <a:avLst/>
          </a:prstGeom>
        </p:spPr>
      </p:pic>
      <p:sp>
        <p:nvSpPr>
          <p:cNvPr id="8" name="Date Placeholder 7"/>
          <p:cNvSpPr>
            <a:spLocks noGrp="1"/>
          </p:cNvSpPr>
          <p:nvPr>
            <p:ph type="dt" sz="half" idx="10"/>
          </p:nvPr>
        </p:nvSpPr>
        <p:spPr/>
        <p:txBody>
          <a:bodyPr/>
          <a:lstStyle/>
          <a:p>
            <a:pPr algn="ctr"/>
            <a:fld id="{E381A24F-7502-449E-9A06-86E958D8129C}" type="datetime1">
              <a:rPr lang="en-US" smtClean="0"/>
              <a:t>12/20/2018</a:t>
            </a:fld>
            <a:endParaRPr lang="en-US" dirty="0"/>
          </a:p>
        </p:txBody>
      </p:sp>
      <p:sp>
        <p:nvSpPr>
          <p:cNvPr id="9" name="Slide Number Placeholder 8"/>
          <p:cNvSpPr>
            <a:spLocks noGrp="1"/>
          </p:cNvSpPr>
          <p:nvPr>
            <p:ph type="sldNum" sz="quarter" idx="11"/>
          </p:nvPr>
        </p:nvSpPr>
        <p:spPr/>
        <p:txBody>
          <a:body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2310853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00800"/>
            <a:ext cx="914400" cy="457200"/>
          </a:xfrm>
          <a:prstGeom prst="rect">
            <a:avLst/>
          </a:prstGeom>
        </p:spPr>
        <p:txBody>
          <a:bodyPr vert="horz" lIns="91440" tIns="45720" rIns="91440" bIns="45720" rtlCol="0" anchor="ctr"/>
          <a:lstStyle>
            <a:lvl1pPr algn="l">
              <a:defRPr sz="1200">
                <a:solidFill>
                  <a:schemeClr val="bg1"/>
                </a:solidFill>
                <a:latin typeface="+mj-lt"/>
              </a:defRPr>
            </a:lvl1pPr>
          </a:lstStyle>
          <a:p>
            <a:pPr algn="ctr"/>
            <a:fld id="{E381A24F-7502-449E-9A06-86E958D8129C}" type="datetime1">
              <a:rPr lang="en-US" smtClean="0"/>
              <a:t>12/20/2018</a:t>
            </a:fld>
            <a:endParaRPr lang="en-US" dirty="0"/>
          </a:p>
        </p:txBody>
      </p:sp>
      <p:sp>
        <p:nvSpPr>
          <p:cNvPr id="6" name="Slide Number Placeholder 5"/>
          <p:cNvSpPr>
            <a:spLocks noGrp="1"/>
          </p:cNvSpPr>
          <p:nvPr>
            <p:ph type="sldNum" sz="quarter" idx="4"/>
          </p:nvPr>
        </p:nvSpPr>
        <p:spPr>
          <a:xfrm>
            <a:off x="7600950" y="6400800"/>
            <a:ext cx="914400" cy="457200"/>
          </a:xfrm>
          <a:prstGeom prst="rect">
            <a:avLst/>
          </a:prstGeom>
        </p:spPr>
        <p:txBody>
          <a:bodyPr vert="horz" lIns="91440" tIns="45720" rIns="91440" bIns="45720" rtlCol="0" anchor="ctr"/>
          <a:lstStyle>
            <a:lvl1pPr algn="r">
              <a:defRPr sz="1200">
                <a:solidFill>
                  <a:schemeClr val="bg1"/>
                </a:solidFill>
                <a:latin typeface="+mj-lt"/>
              </a:defRPr>
            </a:lvl1p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111027065"/>
      </p:ext>
    </p:extLst>
  </p:cSld>
  <p:clrMap bg1="lt1" tx1="dk1" bg2="lt2" tx2="dk2" accent1="accent1" accent2="accent2" accent3="accent3" accent4="accent4" accent5="accent5" accent6="accent6" hlink="hlink" folHlink="folHlink"/>
  <p:sldLayoutIdLst>
    <p:sldLayoutId id="2147483661" r:id="rId1"/>
    <p:sldLayoutId id="2147483694"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90" r:id="rId11"/>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0"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0" baseline="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0" baseline="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0" baseline="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0" baseline="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0" baseline="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400800" y="6400800"/>
            <a:ext cx="914400" cy="457200"/>
          </a:xfrm>
          <a:prstGeom prst="rect">
            <a:avLst/>
          </a:prstGeom>
        </p:spPr>
        <p:txBody>
          <a:bodyPr vert="horz" lIns="91440" tIns="45720" rIns="91440" bIns="45720" rtlCol="0" anchor="ctr"/>
          <a:lstStyle>
            <a:lvl1pPr algn="l">
              <a:defRPr sz="1200">
                <a:solidFill>
                  <a:schemeClr val="bg1"/>
                </a:solidFill>
                <a:latin typeface="+mj-lt"/>
              </a:defRPr>
            </a:lvl1pPr>
          </a:lstStyle>
          <a:p>
            <a:pPr algn="ctr"/>
            <a:fld id="{00F1810A-95C5-4D39-B009-8209EE7F1BF8}" type="datetime1">
              <a:rPr lang="en-US" smtClean="0"/>
              <a:t>12/20/2018</a:t>
            </a:fld>
            <a:endParaRPr lang="en-US" dirty="0"/>
          </a:p>
        </p:txBody>
      </p:sp>
      <p:sp>
        <p:nvSpPr>
          <p:cNvPr id="6" name="Slide Number Placeholder 5"/>
          <p:cNvSpPr>
            <a:spLocks noGrp="1"/>
          </p:cNvSpPr>
          <p:nvPr>
            <p:ph type="sldNum" sz="quarter" idx="4"/>
          </p:nvPr>
        </p:nvSpPr>
        <p:spPr>
          <a:xfrm>
            <a:off x="7600950" y="6400800"/>
            <a:ext cx="914400" cy="457200"/>
          </a:xfrm>
          <a:prstGeom prst="rect">
            <a:avLst/>
          </a:prstGeom>
        </p:spPr>
        <p:txBody>
          <a:bodyPr vert="horz" lIns="91440" tIns="45720" rIns="91440" bIns="45720" rtlCol="0" anchor="ctr"/>
          <a:lstStyle>
            <a:lvl1pPr algn="r">
              <a:defRPr sz="1200">
                <a:solidFill>
                  <a:schemeClr val="bg1"/>
                </a:solidFill>
                <a:latin typeface="+mj-lt"/>
              </a:defRPr>
            </a:lvl1p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1179090226"/>
      </p:ext>
    </p:extLst>
  </p:cSld>
  <p:clrMap bg1="lt1" tx1="dk1" bg2="lt2" tx2="dk2" accent1="accent1" accent2="accent2" accent3="accent3" accent4="accent4" accent5="accent5" accent6="accent6" hlink="hlink" folHlink="folHlink"/>
  <p:sldLayoutIdLst>
    <p:sldLayoutId id="2147483696"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98" r:id="rId11"/>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0"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0" baseline="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0" baseline="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0" baseline="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0" baseline="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0" baseline="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400800" y="6400800"/>
            <a:ext cx="914400" cy="457200"/>
          </a:xfrm>
          <a:prstGeom prst="rect">
            <a:avLst/>
          </a:prstGeom>
        </p:spPr>
        <p:txBody>
          <a:bodyPr vert="horz" lIns="91440" tIns="45720" rIns="91440" bIns="45720" rtlCol="0" anchor="ctr"/>
          <a:lstStyle>
            <a:lvl1pPr algn="l">
              <a:defRPr sz="1200">
                <a:solidFill>
                  <a:schemeClr val="bg1"/>
                </a:solidFill>
                <a:latin typeface="+mj-lt"/>
              </a:defRPr>
            </a:lvl1pPr>
          </a:lstStyle>
          <a:p>
            <a:pPr algn="ctr"/>
            <a:fld id="{7EC7EAC7-8211-4183-A635-21F950E2E19B}" type="datetime1">
              <a:rPr lang="en-US" smtClean="0"/>
              <a:t>12/20/2018</a:t>
            </a:fld>
            <a:endParaRPr lang="en-US" dirty="0"/>
          </a:p>
        </p:txBody>
      </p:sp>
      <p:sp>
        <p:nvSpPr>
          <p:cNvPr id="6" name="Slide Number Placeholder 5"/>
          <p:cNvSpPr>
            <a:spLocks noGrp="1"/>
          </p:cNvSpPr>
          <p:nvPr>
            <p:ph type="sldNum" sz="quarter" idx="4"/>
          </p:nvPr>
        </p:nvSpPr>
        <p:spPr>
          <a:xfrm>
            <a:off x="7600950" y="6400800"/>
            <a:ext cx="914400" cy="457200"/>
          </a:xfrm>
          <a:prstGeom prst="rect">
            <a:avLst/>
          </a:prstGeom>
        </p:spPr>
        <p:txBody>
          <a:bodyPr vert="horz" lIns="91440" tIns="45720" rIns="91440" bIns="45720" rtlCol="0" anchor="ctr"/>
          <a:lstStyle>
            <a:lvl1pPr algn="r">
              <a:defRPr sz="1200">
                <a:solidFill>
                  <a:schemeClr val="bg1"/>
                </a:solidFill>
                <a:latin typeface="+mj-lt"/>
              </a:defRPr>
            </a:lvl1pPr>
          </a:lstStyle>
          <a:p>
            <a:fld id="{98673AA5-DAE5-44C3-B896-1A170E89F911}" type="slidenum">
              <a:rPr lang="en-US" smtClean="0"/>
              <a:pPr/>
              <a:t>‹#›</a:t>
            </a:fld>
            <a:endParaRPr lang="en-US" dirty="0"/>
          </a:p>
        </p:txBody>
      </p:sp>
    </p:spTree>
    <p:extLst>
      <p:ext uri="{BB962C8B-B14F-4D97-AF65-F5344CB8AC3E}">
        <p14:creationId xmlns:p14="http://schemas.microsoft.com/office/powerpoint/2010/main" val="1770408052"/>
      </p:ext>
    </p:extLst>
  </p:cSld>
  <p:clrMap bg1="lt1" tx1="dk1" bg2="lt2" tx2="dk2" accent1="accent1" accent2="accent2" accent3="accent3" accent4="accent4" accent5="accent5" accent6="accent6" hlink="hlink" folHlink="folHlink"/>
  <p:sldLayoutIdLst>
    <p:sldLayoutId id="2147483697"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9" r:id="rId11"/>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0"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0" baseline="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0" baseline="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0" baseline="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0" baseline="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0" baseline="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Structured Networking</a:t>
            </a:r>
            <a:br>
              <a:rPr lang="en-US" dirty="0" smtClean="0"/>
            </a:br>
            <a:r>
              <a:rPr lang="en-US" dirty="0" smtClean="0"/>
              <a:t>After Action Review      </a:t>
            </a:r>
            <a:br>
              <a:rPr lang="en-US" dirty="0" smtClean="0"/>
            </a:br>
            <a:r>
              <a:rPr lang="en-US" dirty="0" smtClean="0"/>
              <a:t>(Pause and Learn)</a:t>
            </a:r>
            <a:endParaRPr lang="en-US" dirty="0"/>
          </a:p>
        </p:txBody>
      </p:sp>
      <p:sp>
        <p:nvSpPr>
          <p:cNvPr id="3" name="Text Placeholder 2"/>
          <p:cNvSpPr>
            <a:spLocks noGrp="1"/>
          </p:cNvSpPr>
          <p:nvPr>
            <p:ph type="body" sz="quarter" idx="13"/>
          </p:nvPr>
        </p:nvSpPr>
        <p:spPr/>
        <p:txBody>
          <a:bodyPr/>
          <a:lstStyle/>
          <a:p>
            <a:r>
              <a:rPr lang="en-US" dirty="0" smtClean="0"/>
              <a:t>Leah Bruns</a:t>
            </a:r>
            <a:endParaRPr lang="en-US" dirty="0"/>
          </a:p>
        </p:txBody>
      </p:sp>
      <p:sp>
        <p:nvSpPr>
          <p:cNvPr id="4" name="Text Placeholder 3"/>
          <p:cNvSpPr>
            <a:spLocks noGrp="1"/>
          </p:cNvSpPr>
          <p:nvPr>
            <p:ph type="body" sz="quarter" idx="15"/>
          </p:nvPr>
        </p:nvSpPr>
        <p:spPr/>
        <p:txBody>
          <a:bodyPr/>
          <a:lstStyle/>
          <a:p>
            <a:r>
              <a:rPr lang="en-US" dirty="0" smtClean="0"/>
              <a:t>November 9,2018</a:t>
            </a:r>
            <a:endParaRPr lang="en-US" dirty="0"/>
          </a:p>
        </p:txBody>
      </p:sp>
      <p:sp>
        <p:nvSpPr>
          <p:cNvPr id="5" name="Text Placeholder 4"/>
          <p:cNvSpPr>
            <a:spLocks noGrp="1"/>
          </p:cNvSpPr>
          <p:nvPr>
            <p:ph type="body" sz="quarter" idx="16"/>
          </p:nvPr>
        </p:nvSpPr>
        <p:spPr/>
        <p:txBody>
          <a:bodyPr/>
          <a:lstStyle/>
          <a:p>
            <a:endParaRPr lang="en-US" dirty="0"/>
          </a:p>
        </p:txBody>
      </p:sp>
    </p:spTree>
    <p:extLst>
      <p:ext uri="{BB962C8B-B14F-4D97-AF65-F5344CB8AC3E}">
        <p14:creationId xmlns:p14="http://schemas.microsoft.com/office/powerpoint/2010/main" val="1805050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a:t>
            </a:r>
            <a:endParaRPr lang="en-US" dirty="0"/>
          </a:p>
        </p:txBody>
      </p:sp>
      <p:sp>
        <p:nvSpPr>
          <p:cNvPr id="3" name="Content Placeholder 2"/>
          <p:cNvSpPr>
            <a:spLocks noGrp="1"/>
          </p:cNvSpPr>
          <p:nvPr>
            <p:ph idx="1"/>
          </p:nvPr>
        </p:nvSpPr>
        <p:spPr>
          <a:xfrm>
            <a:off x="608318" y="2390775"/>
            <a:ext cx="7886700" cy="3786190"/>
          </a:xfrm>
        </p:spPr>
        <p:txBody>
          <a:bodyPr/>
          <a:lstStyle/>
          <a:p>
            <a:r>
              <a:rPr lang="en-US" dirty="0"/>
              <a:t>Avoid using AAR for evaluating </a:t>
            </a:r>
            <a:r>
              <a:rPr lang="en-US" dirty="0" smtClean="0"/>
              <a:t>performance or </a:t>
            </a:r>
            <a:r>
              <a:rPr lang="en-US" dirty="0"/>
              <a:t>for assigning credit </a:t>
            </a:r>
            <a:r>
              <a:rPr lang="en-US" dirty="0" smtClean="0"/>
              <a:t>or </a:t>
            </a:r>
            <a:r>
              <a:rPr lang="en-US" dirty="0"/>
              <a:t>blame; to do so will likely </a:t>
            </a:r>
            <a:r>
              <a:rPr lang="en-US" dirty="0" smtClean="0"/>
              <a:t>kill </a:t>
            </a:r>
            <a:r>
              <a:rPr lang="en-US" dirty="0"/>
              <a:t>the </a:t>
            </a:r>
            <a:r>
              <a:rPr lang="en-US" dirty="0" smtClean="0"/>
              <a:t>process</a:t>
            </a:r>
            <a:endParaRPr lang="en-US" dirty="0"/>
          </a:p>
          <a:p>
            <a:endParaRPr lang="en-US" dirty="0"/>
          </a:p>
        </p:txBody>
      </p:sp>
      <p:sp>
        <p:nvSpPr>
          <p:cNvPr id="4" name="Date Placeholder 3"/>
          <p:cNvSpPr>
            <a:spLocks noGrp="1"/>
          </p:cNvSpPr>
          <p:nvPr>
            <p:ph type="dt" sz="half" idx="10"/>
          </p:nvPr>
        </p:nvSpPr>
        <p:spPr/>
        <p:txBody>
          <a:bodyPr/>
          <a:lstStyle/>
          <a:p>
            <a:pPr algn="ctr"/>
            <a:fld id="{E381A24F-7502-449E-9A06-86E958D8129C}" type="datetime1">
              <a:rPr lang="en-US" smtClean="0"/>
              <a:t>12/20/2018</a:t>
            </a:fld>
            <a:endParaRPr lang="en-US" dirty="0"/>
          </a:p>
        </p:txBody>
      </p:sp>
      <p:sp>
        <p:nvSpPr>
          <p:cNvPr id="5" name="Slide Number Placeholder 4"/>
          <p:cNvSpPr>
            <a:spLocks noGrp="1"/>
          </p:cNvSpPr>
          <p:nvPr>
            <p:ph type="sldNum" sz="quarter" idx="11"/>
          </p:nvPr>
        </p:nvSpPr>
        <p:spPr/>
        <p:txBody>
          <a:bodyPr/>
          <a:lstStyle/>
          <a:p>
            <a:fld id="{98673AA5-DAE5-44C3-B896-1A170E89F911}" type="slidenum">
              <a:rPr lang="en-US" smtClean="0"/>
              <a:pPr/>
              <a:t>10</a:t>
            </a:fld>
            <a:endParaRPr lang="en-US" dirty="0"/>
          </a:p>
        </p:txBody>
      </p:sp>
    </p:spTree>
    <p:extLst>
      <p:ext uri="{BB962C8B-B14F-4D97-AF65-F5344CB8AC3E}">
        <p14:creationId xmlns:p14="http://schemas.microsoft.com/office/powerpoint/2010/main" val="2581901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a:t>
            </a:r>
            <a:endParaRPr lang="en-US" dirty="0"/>
          </a:p>
        </p:txBody>
      </p:sp>
      <p:sp>
        <p:nvSpPr>
          <p:cNvPr id="3" name="Content Placeholder 2"/>
          <p:cNvSpPr>
            <a:spLocks noGrp="1"/>
          </p:cNvSpPr>
          <p:nvPr>
            <p:ph idx="1"/>
          </p:nvPr>
        </p:nvSpPr>
        <p:spPr/>
        <p:txBody>
          <a:bodyPr>
            <a:normAutofit/>
          </a:bodyPr>
          <a:lstStyle/>
          <a:p>
            <a:r>
              <a:rPr lang="en-US" dirty="0">
                <a:latin typeface="Arial" panose="020B0604020202020204" pitchFamily="34" charset="0"/>
              </a:rPr>
              <a:t>During the discussion, focus on issues </a:t>
            </a:r>
            <a:r>
              <a:rPr lang="en-US" dirty="0" smtClean="0">
                <a:latin typeface="Arial" panose="020B0604020202020204" pitchFamily="34" charset="0"/>
              </a:rPr>
              <a:t>that </a:t>
            </a:r>
            <a:r>
              <a:rPr lang="en-US" dirty="0">
                <a:latin typeface="Arial" panose="020B0604020202020204" pitchFamily="34" charset="0"/>
              </a:rPr>
              <a:t>are relevant to future activity. </a:t>
            </a:r>
          </a:p>
          <a:p>
            <a:endParaRPr lang="en-US" dirty="0"/>
          </a:p>
        </p:txBody>
      </p:sp>
      <p:sp>
        <p:nvSpPr>
          <p:cNvPr id="4" name="Date Placeholder 3"/>
          <p:cNvSpPr>
            <a:spLocks noGrp="1"/>
          </p:cNvSpPr>
          <p:nvPr>
            <p:ph type="dt" sz="half" idx="10"/>
          </p:nvPr>
        </p:nvSpPr>
        <p:spPr/>
        <p:txBody>
          <a:bodyPr/>
          <a:lstStyle/>
          <a:p>
            <a:pPr algn="ctr"/>
            <a:fld id="{E381A24F-7502-449E-9A06-86E958D8129C}" type="datetime1">
              <a:rPr lang="en-US" smtClean="0"/>
              <a:t>12/20/2018</a:t>
            </a:fld>
            <a:endParaRPr lang="en-US" dirty="0"/>
          </a:p>
        </p:txBody>
      </p:sp>
      <p:sp>
        <p:nvSpPr>
          <p:cNvPr id="5" name="Slide Number Placeholder 4"/>
          <p:cNvSpPr>
            <a:spLocks noGrp="1"/>
          </p:cNvSpPr>
          <p:nvPr>
            <p:ph type="sldNum" sz="quarter" idx="11"/>
          </p:nvPr>
        </p:nvSpPr>
        <p:spPr/>
        <p:txBody>
          <a:bodyPr/>
          <a:lstStyle/>
          <a:p>
            <a:fld id="{98673AA5-DAE5-44C3-B896-1A170E89F911}" type="slidenum">
              <a:rPr lang="en-US" smtClean="0"/>
              <a:pPr/>
              <a:t>11</a:t>
            </a:fld>
            <a:endParaRPr lang="en-US" dirty="0"/>
          </a:p>
        </p:txBody>
      </p:sp>
    </p:spTree>
    <p:extLst>
      <p:ext uri="{BB962C8B-B14F-4D97-AF65-F5344CB8AC3E}">
        <p14:creationId xmlns:p14="http://schemas.microsoft.com/office/powerpoint/2010/main" val="3888376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for Success</a:t>
            </a:r>
          </a:p>
        </p:txBody>
      </p:sp>
      <p:sp>
        <p:nvSpPr>
          <p:cNvPr id="3" name="Content Placeholder 2"/>
          <p:cNvSpPr>
            <a:spLocks noGrp="1"/>
          </p:cNvSpPr>
          <p:nvPr>
            <p:ph idx="1"/>
          </p:nvPr>
        </p:nvSpPr>
        <p:spPr/>
        <p:txBody>
          <a:bodyPr/>
          <a:lstStyle/>
          <a:p>
            <a:r>
              <a:rPr lang="en-US" dirty="0"/>
              <a:t>Reflecting and learning from past actions must be focused on what you will do, or not do differently, in future. </a:t>
            </a:r>
          </a:p>
          <a:p>
            <a:endParaRPr lang="en-US" dirty="0"/>
          </a:p>
        </p:txBody>
      </p:sp>
      <p:sp>
        <p:nvSpPr>
          <p:cNvPr id="4" name="Date Placeholder 3"/>
          <p:cNvSpPr>
            <a:spLocks noGrp="1"/>
          </p:cNvSpPr>
          <p:nvPr>
            <p:ph type="dt" sz="half" idx="10"/>
          </p:nvPr>
        </p:nvSpPr>
        <p:spPr/>
        <p:txBody>
          <a:bodyPr/>
          <a:lstStyle/>
          <a:p>
            <a:pPr algn="ctr"/>
            <a:fld id="{E381A24F-7502-449E-9A06-86E958D8129C}" type="datetime1">
              <a:rPr lang="en-US" smtClean="0"/>
              <a:t>12/20/2018</a:t>
            </a:fld>
            <a:endParaRPr lang="en-US" dirty="0"/>
          </a:p>
        </p:txBody>
      </p:sp>
      <p:sp>
        <p:nvSpPr>
          <p:cNvPr id="5" name="Slide Number Placeholder 4"/>
          <p:cNvSpPr>
            <a:spLocks noGrp="1"/>
          </p:cNvSpPr>
          <p:nvPr>
            <p:ph type="sldNum" sz="quarter" idx="11"/>
          </p:nvPr>
        </p:nvSpPr>
        <p:spPr/>
        <p:txBody>
          <a:bodyPr/>
          <a:lstStyle/>
          <a:p>
            <a:fld id="{98673AA5-DAE5-44C3-B896-1A170E89F911}" type="slidenum">
              <a:rPr lang="en-US" smtClean="0"/>
              <a:pPr/>
              <a:t>12</a:t>
            </a:fld>
            <a:endParaRPr lang="en-US" dirty="0"/>
          </a:p>
        </p:txBody>
      </p:sp>
    </p:spTree>
    <p:extLst>
      <p:ext uri="{BB962C8B-B14F-4D97-AF65-F5344CB8AC3E}">
        <p14:creationId xmlns:p14="http://schemas.microsoft.com/office/powerpoint/2010/main" val="3027614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for Success</a:t>
            </a:r>
          </a:p>
        </p:txBody>
      </p:sp>
      <p:sp>
        <p:nvSpPr>
          <p:cNvPr id="3" name="Content Placeholder 2"/>
          <p:cNvSpPr>
            <a:spLocks noGrp="1"/>
          </p:cNvSpPr>
          <p:nvPr>
            <p:ph idx="1"/>
          </p:nvPr>
        </p:nvSpPr>
        <p:spPr/>
        <p:txBody>
          <a:bodyPr/>
          <a:lstStyle/>
          <a:p>
            <a:r>
              <a:rPr lang="en-US" dirty="0"/>
              <a:t>Make recommendations both actionable and as specific as possible. </a:t>
            </a:r>
          </a:p>
          <a:p>
            <a:endParaRPr lang="en-US" dirty="0"/>
          </a:p>
        </p:txBody>
      </p:sp>
      <p:sp>
        <p:nvSpPr>
          <p:cNvPr id="4" name="Date Placeholder 3"/>
          <p:cNvSpPr>
            <a:spLocks noGrp="1"/>
          </p:cNvSpPr>
          <p:nvPr>
            <p:ph type="dt" sz="half" idx="10"/>
          </p:nvPr>
        </p:nvSpPr>
        <p:spPr/>
        <p:txBody>
          <a:bodyPr/>
          <a:lstStyle/>
          <a:p>
            <a:pPr algn="ctr"/>
            <a:fld id="{E381A24F-7502-449E-9A06-86E958D8129C}" type="datetime1">
              <a:rPr lang="en-US" smtClean="0"/>
              <a:t>12/20/2018</a:t>
            </a:fld>
            <a:endParaRPr lang="en-US" dirty="0"/>
          </a:p>
        </p:txBody>
      </p:sp>
      <p:sp>
        <p:nvSpPr>
          <p:cNvPr id="5" name="Slide Number Placeholder 4"/>
          <p:cNvSpPr>
            <a:spLocks noGrp="1"/>
          </p:cNvSpPr>
          <p:nvPr>
            <p:ph type="sldNum" sz="quarter" idx="11"/>
          </p:nvPr>
        </p:nvSpPr>
        <p:spPr/>
        <p:txBody>
          <a:bodyPr/>
          <a:lstStyle/>
          <a:p>
            <a:fld id="{98673AA5-DAE5-44C3-B896-1A170E89F911}" type="slidenum">
              <a:rPr lang="en-US" smtClean="0"/>
              <a:pPr/>
              <a:t>13</a:t>
            </a:fld>
            <a:endParaRPr lang="en-US" dirty="0"/>
          </a:p>
        </p:txBody>
      </p:sp>
    </p:spTree>
    <p:extLst>
      <p:ext uri="{BB962C8B-B14F-4D97-AF65-F5344CB8AC3E}">
        <p14:creationId xmlns:p14="http://schemas.microsoft.com/office/powerpoint/2010/main" val="3485737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a:t>
            </a:r>
            <a:endParaRPr lang="en-US" dirty="0"/>
          </a:p>
        </p:txBody>
      </p:sp>
      <p:sp>
        <p:nvSpPr>
          <p:cNvPr id="3" name="Content Placeholder 2"/>
          <p:cNvSpPr>
            <a:spLocks noGrp="1"/>
          </p:cNvSpPr>
          <p:nvPr>
            <p:ph idx="1"/>
          </p:nvPr>
        </p:nvSpPr>
        <p:spPr/>
        <p:txBody>
          <a:bodyPr/>
          <a:lstStyle/>
          <a:p>
            <a:r>
              <a:rPr lang="en-US" dirty="0">
                <a:latin typeface="Arial" panose="020B0604020202020204" pitchFamily="34" charset="0"/>
              </a:rPr>
              <a:t>Don’t </a:t>
            </a:r>
            <a:r>
              <a:rPr lang="en-US" dirty="0" smtClean="0">
                <a:latin typeface="Arial" panose="020B0604020202020204" pitchFamily="34" charset="0"/>
              </a:rPr>
              <a:t>over-analyze </a:t>
            </a:r>
            <a:r>
              <a:rPr lang="en-US" dirty="0">
                <a:latin typeface="Arial" panose="020B0604020202020204" pitchFamily="34" charset="0"/>
              </a:rPr>
              <a:t>and get bogged down with </a:t>
            </a:r>
            <a:r>
              <a:rPr lang="en-US" dirty="0" smtClean="0">
                <a:latin typeface="Arial" panose="020B0604020202020204" pitchFamily="34" charset="0"/>
              </a:rPr>
              <a:t>unnecessary </a:t>
            </a:r>
            <a:r>
              <a:rPr lang="en-US" dirty="0">
                <a:latin typeface="Arial" panose="020B0604020202020204" pitchFamily="34" charset="0"/>
              </a:rPr>
              <a:t>detail; discuss only the most </a:t>
            </a:r>
            <a:r>
              <a:rPr lang="en-US" dirty="0" smtClean="0">
                <a:latin typeface="Arial" panose="020B0604020202020204" pitchFamily="34" charset="0"/>
              </a:rPr>
              <a:t>important </a:t>
            </a:r>
            <a:r>
              <a:rPr lang="en-US" dirty="0">
                <a:latin typeface="Arial" panose="020B0604020202020204" pitchFamily="34" charset="0"/>
              </a:rPr>
              <a:t>factors and move along. </a:t>
            </a:r>
          </a:p>
          <a:p>
            <a:endParaRPr lang="en-US" dirty="0"/>
          </a:p>
        </p:txBody>
      </p:sp>
      <p:sp>
        <p:nvSpPr>
          <p:cNvPr id="4" name="Date Placeholder 3"/>
          <p:cNvSpPr>
            <a:spLocks noGrp="1"/>
          </p:cNvSpPr>
          <p:nvPr>
            <p:ph type="dt" sz="half" idx="10"/>
          </p:nvPr>
        </p:nvSpPr>
        <p:spPr/>
        <p:txBody>
          <a:bodyPr/>
          <a:lstStyle/>
          <a:p>
            <a:pPr algn="ctr"/>
            <a:fld id="{E381A24F-7502-449E-9A06-86E958D8129C}" type="datetime1">
              <a:rPr lang="en-US" smtClean="0"/>
              <a:t>12/20/2018</a:t>
            </a:fld>
            <a:endParaRPr lang="en-US" dirty="0"/>
          </a:p>
        </p:txBody>
      </p:sp>
      <p:sp>
        <p:nvSpPr>
          <p:cNvPr id="5" name="Slide Number Placeholder 4"/>
          <p:cNvSpPr>
            <a:spLocks noGrp="1"/>
          </p:cNvSpPr>
          <p:nvPr>
            <p:ph type="sldNum" sz="quarter" idx="11"/>
          </p:nvPr>
        </p:nvSpPr>
        <p:spPr/>
        <p:txBody>
          <a:bodyPr/>
          <a:lstStyle/>
          <a:p>
            <a:fld id="{98673AA5-DAE5-44C3-B896-1A170E89F911}" type="slidenum">
              <a:rPr lang="en-US" smtClean="0"/>
              <a:pPr/>
              <a:t>14</a:t>
            </a:fld>
            <a:endParaRPr lang="en-US" dirty="0"/>
          </a:p>
        </p:txBody>
      </p:sp>
    </p:spTree>
    <p:extLst>
      <p:ext uri="{BB962C8B-B14F-4D97-AF65-F5344CB8AC3E}">
        <p14:creationId xmlns:p14="http://schemas.microsoft.com/office/powerpoint/2010/main" val="1400788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happen with the information?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The </a:t>
            </a:r>
            <a:r>
              <a:rPr lang="en-US" dirty="0" err="1" smtClean="0"/>
              <a:t>CoC</a:t>
            </a:r>
            <a:r>
              <a:rPr lang="en-US" dirty="0" smtClean="0"/>
              <a:t> Board and/or the CE Subcommittee will review the responses.</a:t>
            </a:r>
          </a:p>
          <a:p>
            <a:pPr marL="0" indent="0">
              <a:buNone/>
            </a:pPr>
            <a:endParaRPr lang="en-US" dirty="0"/>
          </a:p>
          <a:p>
            <a:endParaRPr lang="en-US" dirty="0"/>
          </a:p>
        </p:txBody>
      </p:sp>
      <p:sp>
        <p:nvSpPr>
          <p:cNvPr id="4" name="Date Placeholder 3"/>
          <p:cNvSpPr>
            <a:spLocks noGrp="1"/>
          </p:cNvSpPr>
          <p:nvPr>
            <p:ph type="dt" sz="half" idx="10"/>
          </p:nvPr>
        </p:nvSpPr>
        <p:spPr/>
        <p:txBody>
          <a:bodyPr/>
          <a:lstStyle/>
          <a:p>
            <a:pPr algn="ctr"/>
            <a:fld id="{E381A24F-7502-449E-9A06-86E958D8129C}" type="datetime1">
              <a:rPr lang="en-US" smtClean="0"/>
              <a:t>12/20/2018</a:t>
            </a:fld>
            <a:endParaRPr lang="en-US" dirty="0"/>
          </a:p>
        </p:txBody>
      </p:sp>
      <p:sp>
        <p:nvSpPr>
          <p:cNvPr id="5" name="Slide Number Placeholder 4"/>
          <p:cNvSpPr>
            <a:spLocks noGrp="1"/>
          </p:cNvSpPr>
          <p:nvPr>
            <p:ph type="sldNum" sz="quarter" idx="11"/>
          </p:nvPr>
        </p:nvSpPr>
        <p:spPr/>
        <p:txBody>
          <a:bodyPr/>
          <a:lstStyle/>
          <a:p>
            <a:fld id="{98673AA5-DAE5-44C3-B896-1A170E89F911}" type="slidenum">
              <a:rPr lang="en-US" smtClean="0"/>
              <a:pPr/>
              <a:t>15</a:t>
            </a:fld>
            <a:endParaRPr lang="en-US" dirty="0"/>
          </a:p>
        </p:txBody>
      </p:sp>
    </p:spTree>
    <p:extLst>
      <p:ext uri="{BB962C8B-B14F-4D97-AF65-F5344CB8AC3E}">
        <p14:creationId xmlns:p14="http://schemas.microsoft.com/office/powerpoint/2010/main" val="3346504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lgn="ctr"/>
            <a:fld id="{E381A24F-7502-449E-9A06-86E958D8129C}" type="datetime1">
              <a:rPr lang="en-US" smtClean="0"/>
              <a:t>12/20/2018</a:t>
            </a:fld>
            <a:endParaRPr lang="en-US" dirty="0"/>
          </a:p>
        </p:txBody>
      </p:sp>
      <p:sp>
        <p:nvSpPr>
          <p:cNvPr id="5" name="Slide Number Placeholder 4"/>
          <p:cNvSpPr>
            <a:spLocks noGrp="1"/>
          </p:cNvSpPr>
          <p:nvPr>
            <p:ph type="sldNum" sz="quarter" idx="11"/>
          </p:nvPr>
        </p:nvSpPr>
        <p:spPr/>
        <p:txBody>
          <a:bodyPr/>
          <a:lstStyle/>
          <a:p>
            <a:fld id="{98673AA5-DAE5-44C3-B896-1A170E89F911}" type="slidenum">
              <a:rPr lang="en-US" smtClean="0"/>
              <a:pPr/>
              <a:t>16</a:t>
            </a:fld>
            <a:endParaRPr lang="en-US" dirty="0"/>
          </a:p>
        </p:txBody>
      </p:sp>
    </p:spTree>
    <p:extLst>
      <p:ext uri="{BB962C8B-B14F-4D97-AF65-F5344CB8AC3E}">
        <p14:creationId xmlns:p14="http://schemas.microsoft.com/office/powerpoint/2010/main" val="2921092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the AAR</a:t>
            </a:r>
            <a:endParaRPr lang="en-US" dirty="0"/>
          </a:p>
        </p:txBody>
      </p:sp>
      <p:sp>
        <p:nvSpPr>
          <p:cNvPr id="3" name="Content Placeholder 2"/>
          <p:cNvSpPr>
            <a:spLocks noGrp="1"/>
          </p:cNvSpPr>
          <p:nvPr>
            <p:ph idx="1"/>
          </p:nvPr>
        </p:nvSpPr>
        <p:spPr/>
        <p:txBody>
          <a:bodyPr/>
          <a:lstStyle/>
          <a:p>
            <a:r>
              <a:rPr lang="en-US" dirty="0" smtClean="0"/>
              <a:t>One way AAR data could be used is…</a:t>
            </a:r>
          </a:p>
          <a:p>
            <a:pPr marL="0" indent="0">
              <a:buNone/>
            </a:pPr>
            <a:endParaRPr lang="en-US" dirty="0" smtClean="0"/>
          </a:p>
          <a:p>
            <a:pPr lvl="1"/>
            <a:r>
              <a:rPr lang="en-US" sz="2800" dirty="0" smtClean="0"/>
              <a:t>To create </a:t>
            </a:r>
            <a:r>
              <a:rPr lang="en-US" sz="2800" dirty="0"/>
              <a:t>a brief action plan, or simply assign responsibilities for relevant actions, in order to maintain the successes and improve on the shortcomings.</a:t>
            </a:r>
          </a:p>
          <a:p>
            <a:pPr marL="457200" lvl="1" indent="0">
              <a:buNone/>
            </a:pPr>
            <a:endParaRPr lang="en-US" dirty="0"/>
          </a:p>
        </p:txBody>
      </p:sp>
      <p:sp>
        <p:nvSpPr>
          <p:cNvPr id="4" name="Date Placeholder 3"/>
          <p:cNvSpPr>
            <a:spLocks noGrp="1"/>
          </p:cNvSpPr>
          <p:nvPr>
            <p:ph type="dt" sz="half" idx="10"/>
          </p:nvPr>
        </p:nvSpPr>
        <p:spPr/>
        <p:txBody>
          <a:bodyPr/>
          <a:lstStyle/>
          <a:p>
            <a:pPr algn="ctr"/>
            <a:fld id="{E381A24F-7502-449E-9A06-86E958D8129C}" type="datetime1">
              <a:rPr lang="en-US" smtClean="0"/>
              <a:t>12/20/2018</a:t>
            </a:fld>
            <a:endParaRPr lang="en-US" dirty="0"/>
          </a:p>
        </p:txBody>
      </p:sp>
      <p:sp>
        <p:nvSpPr>
          <p:cNvPr id="5" name="Slide Number Placeholder 4"/>
          <p:cNvSpPr>
            <a:spLocks noGrp="1"/>
          </p:cNvSpPr>
          <p:nvPr>
            <p:ph type="sldNum" sz="quarter" idx="11"/>
          </p:nvPr>
        </p:nvSpPr>
        <p:spPr/>
        <p:txBody>
          <a:bodyPr/>
          <a:lstStyle/>
          <a:p>
            <a:fld id="{98673AA5-DAE5-44C3-B896-1A170E89F911}" type="slidenum">
              <a:rPr lang="en-US" smtClean="0"/>
              <a:pPr/>
              <a:t>17</a:t>
            </a:fld>
            <a:endParaRPr lang="en-US" dirty="0"/>
          </a:p>
        </p:txBody>
      </p:sp>
    </p:spTree>
    <p:extLst>
      <p:ext uri="{BB962C8B-B14F-4D97-AF65-F5344CB8AC3E}">
        <p14:creationId xmlns:p14="http://schemas.microsoft.com/office/powerpoint/2010/main" val="2564454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a:t>
            </a:r>
            <a:endParaRPr lang="en-US" dirty="0"/>
          </a:p>
        </p:txBody>
      </p:sp>
      <p:sp>
        <p:nvSpPr>
          <p:cNvPr id="3" name="Content Placeholder 2"/>
          <p:cNvSpPr>
            <a:spLocks noGrp="1"/>
          </p:cNvSpPr>
          <p:nvPr>
            <p:ph idx="1"/>
          </p:nvPr>
        </p:nvSpPr>
        <p:spPr/>
        <p:txBody>
          <a:bodyPr>
            <a:normAutofit/>
          </a:bodyPr>
          <a:lstStyle/>
          <a:p>
            <a:r>
              <a:rPr lang="en-US" dirty="0"/>
              <a:t>The learning from an AAR can be </a:t>
            </a:r>
            <a:r>
              <a:rPr lang="en-US" dirty="0" smtClean="0"/>
              <a:t>captured </a:t>
            </a:r>
            <a:r>
              <a:rPr lang="en-US" dirty="0"/>
              <a:t>in a brief (e.g. 1 page) action plan. If </a:t>
            </a:r>
            <a:r>
              <a:rPr lang="en-US" dirty="0" smtClean="0"/>
              <a:t>you </a:t>
            </a:r>
            <a:r>
              <a:rPr lang="en-US" dirty="0"/>
              <a:t>choose to do so, then keep the writing </a:t>
            </a:r>
            <a:r>
              <a:rPr lang="en-US" dirty="0" smtClean="0"/>
              <a:t>simple.</a:t>
            </a:r>
          </a:p>
          <a:p>
            <a:r>
              <a:rPr lang="en-US" dirty="0" smtClean="0"/>
              <a:t>In </a:t>
            </a:r>
            <a:r>
              <a:rPr lang="en-US" dirty="0"/>
              <a:t>the action plan, maintain </a:t>
            </a:r>
            <a:r>
              <a:rPr lang="en-US" dirty="0" smtClean="0"/>
              <a:t>confidentiality </a:t>
            </a:r>
            <a:r>
              <a:rPr lang="en-US" dirty="0"/>
              <a:t>and do not attribute any </a:t>
            </a:r>
            <a:r>
              <a:rPr lang="en-US" dirty="0" smtClean="0"/>
              <a:t>comments </a:t>
            </a:r>
            <a:r>
              <a:rPr lang="en-US" dirty="0"/>
              <a:t>to specific individuals; this will help </a:t>
            </a:r>
            <a:r>
              <a:rPr lang="en-US" dirty="0" smtClean="0"/>
              <a:t>maximize </a:t>
            </a:r>
            <a:r>
              <a:rPr lang="en-US" dirty="0"/>
              <a:t>openness and trust among </a:t>
            </a:r>
            <a:r>
              <a:rPr lang="en-US" dirty="0" smtClean="0"/>
              <a:t>participants</a:t>
            </a:r>
            <a:r>
              <a:rPr lang="en-US" dirty="0"/>
              <a:t>. </a:t>
            </a: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pPr algn="ctr"/>
            <a:fld id="{E381A24F-7502-449E-9A06-86E958D8129C}" type="datetime1">
              <a:rPr lang="en-US" smtClean="0"/>
              <a:t>12/20/2018</a:t>
            </a:fld>
            <a:endParaRPr lang="en-US" dirty="0"/>
          </a:p>
        </p:txBody>
      </p:sp>
      <p:sp>
        <p:nvSpPr>
          <p:cNvPr id="5" name="Slide Number Placeholder 4"/>
          <p:cNvSpPr>
            <a:spLocks noGrp="1"/>
          </p:cNvSpPr>
          <p:nvPr>
            <p:ph type="sldNum" sz="quarter" idx="11"/>
          </p:nvPr>
        </p:nvSpPr>
        <p:spPr/>
        <p:txBody>
          <a:bodyPr/>
          <a:lstStyle/>
          <a:p>
            <a:fld id="{98673AA5-DAE5-44C3-B896-1A170E89F911}" type="slidenum">
              <a:rPr lang="en-US" smtClean="0"/>
              <a:pPr/>
              <a:t>18</a:t>
            </a:fld>
            <a:endParaRPr lang="en-US" dirty="0"/>
          </a:p>
        </p:txBody>
      </p:sp>
    </p:spTree>
    <p:extLst>
      <p:ext uri="{BB962C8B-B14F-4D97-AF65-F5344CB8AC3E}">
        <p14:creationId xmlns:p14="http://schemas.microsoft.com/office/powerpoint/2010/main" val="1364306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IS AN AFTER ACTION </a:t>
            </a:r>
            <a:r>
              <a:rPr lang="en-US" dirty="0" smtClean="0"/>
              <a:t>REVIEW (AAR)?</a:t>
            </a:r>
            <a:endParaRPr lang="en-US" dirty="0"/>
          </a:p>
        </p:txBody>
      </p:sp>
      <p:sp>
        <p:nvSpPr>
          <p:cNvPr id="5" name="Content Placeholder 4"/>
          <p:cNvSpPr>
            <a:spLocks noGrp="1"/>
          </p:cNvSpPr>
          <p:nvPr>
            <p:ph idx="1"/>
          </p:nvPr>
        </p:nvSpPr>
        <p:spPr/>
        <p:txBody>
          <a:bodyPr>
            <a:normAutofit/>
          </a:bodyPr>
          <a:lstStyle/>
          <a:p>
            <a:r>
              <a:rPr lang="en-US" dirty="0" smtClean="0"/>
              <a:t>An AAR is a quick reflective exercise during an ongoing initiative, to improve </a:t>
            </a:r>
            <a:r>
              <a:rPr lang="en-US" dirty="0"/>
              <a:t>results in </a:t>
            </a:r>
            <a:r>
              <a:rPr lang="en-US" dirty="0" smtClean="0"/>
              <a:t>the initiative. </a:t>
            </a:r>
          </a:p>
          <a:p>
            <a:r>
              <a:rPr lang="en-US" dirty="0" smtClean="0"/>
              <a:t>The </a:t>
            </a:r>
            <a:r>
              <a:rPr lang="en-US" dirty="0"/>
              <a:t>AAR </a:t>
            </a:r>
            <a:r>
              <a:rPr lang="en-US" dirty="0" smtClean="0"/>
              <a:t>facilitates learning </a:t>
            </a:r>
            <a:r>
              <a:rPr lang="en-US" dirty="0"/>
              <a:t>from experience; </a:t>
            </a:r>
            <a:r>
              <a:rPr lang="en-US" dirty="0" smtClean="0"/>
              <a:t>it does </a:t>
            </a:r>
            <a:r>
              <a:rPr lang="en-US" dirty="0"/>
              <a:t>not require outside experts. </a:t>
            </a:r>
            <a:endParaRPr lang="en-US" dirty="0" smtClean="0"/>
          </a:p>
          <a:p>
            <a:r>
              <a:rPr lang="en-US" dirty="0" smtClean="0"/>
              <a:t>AARs </a:t>
            </a:r>
            <a:r>
              <a:rPr lang="en-US" dirty="0"/>
              <a:t>can be </a:t>
            </a:r>
            <a:r>
              <a:rPr lang="en-US" dirty="0" smtClean="0"/>
              <a:t>very </a:t>
            </a:r>
            <a:r>
              <a:rPr lang="en-US" dirty="0"/>
              <a:t>powerful tools for change, especially if </a:t>
            </a:r>
            <a:r>
              <a:rPr lang="en-US" dirty="0" smtClean="0"/>
              <a:t>they </a:t>
            </a:r>
            <a:r>
              <a:rPr lang="en-US" dirty="0"/>
              <a:t>are repeated at major project milestones</a:t>
            </a:r>
          </a:p>
        </p:txBody>
      </p:sp>
    </p:spTree>
    <p:extLst>
      <p:ext uri="{BB962C8B-B14F-4D97-AF65-F5344CB8AC3E}">
        <p14:creationId xmlns:p14="http://schemas.microsoft.com/office/powerpoint/2010/main" val="646191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The </a:t>
            </a:r>
            <a:r>
              <a:rPr lang="en-US" dirty="0"/>
              <a:t>AAR is best </a:t>
            </a:r>
            <a:r>
              <a:rPr lang="en-US" dirty="0" smtClean="0"/>
              <a:t>used to…</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Improve practice </a:t>
            </a:r>
          </a:p>
          <a:p>
            <a:pPr lvl="1"/>
            <a:r>
              <a:rPr lang="en-US" i="1" dirty="0" smtClean="0"/>
              <a:t>by identifying problems </a:t>
            </a:r>
            <a:r>
              <a:rPr lang="en-US" i="1" dirty="0"/>
              <a:t>and </a:t>
            </a:r>
            <a:r>
              <a:rPr lang="en-US" i="1" dirty="0" smtClean="0"/>
              <a:t>finding solutions.</a:t>
            </a:r>
          </a:p>
          <a:p>
            <a:pPr marL="457200" lvl="1" indent="0">
              <a:buNone/>
            </a:pPr>
            <a:endParaRPr lang="en-US" i="1" dirty="0" smtClean="0"/>
          </a:p>
          <a:p>
            <a:pPr marL="0" indent="0">
              <a:buNone/>
            </a:pPr>
            <a:r>
              <a:rPr lang="en-US" dirty="0" smtClean="0"/>
              <a:t>Develop capacity </a:t>
            </a:r>
          </a:p>
          <a:p>
            <a:pPr lvl="1"/>
            <a:r>
              <a:rPr lang="en-US" i="1" dirty="0" smtClean="0"/>
              <a:t>improve </a:t>
            </a:r>
            <a:r>
              <a:rPr lang="en-US" i="1" dirty="0"/>
              <a:t>communication, clarify </a:t>
            </a:r>
            <a:r>
              <a:rPr lang="en-US" i="1" dirty="0" smtClean="0"/>
              <a:t>roles and objectives.</a:t>
            </a:r>
          </a:p>
          <a:p>
            <a:pPr marL="457200" lvl="1" indent="0">
              <a:buNone/>
            </a:pPr>
            <a:endParaRPr lang="en-US" i="1" dirty="0" smtClean="0"/>
          </a:p>
          <a:p>
            <a:pPr marL="0" indent="0">
              <a:buNone/>
            </a:pPr>
            <a:r>
              <a:rPr lang="en-US" dirty="0" smtClean="0">
                <a:latin typeface="Arial" panose="020B0604020202020204" pitchFamily="34" charset="0"/>
              </a:rPr>
              <a:t>Reflect </a:t>
            </a:r>
            <a:r>
              <a:rPr lang="en-US" dirty="0">
                <a:latin typeface="Arial" panose="020B0604020202020204" pitchFamily="34" charset="0"/>
              </a:rPr>
              <a:t>on significant project </a:t>
            </a:r>
            <a:r>
              <a:rPr lang="en-US" dirty="0" smtClean="0">
                <a:latin typeface="Arial" panose="020B0604020202020204" pitchFamily="34" charset="0"/>
              </a:rPr>
              <a:t>moments </a:t>
            </a:r>
          </a:p>
          <a:p>
            <a:pPr lvl="1"/>
            <a:r>
              <a:rPr lang="en-US" i="1" dirty="0" smtClean="0">
                <a:latin typeface="Arial" panose="020B0604020202020204" pitchFamily="34" charset="0"/>
              </a:rPr>
              <a:t>when the memory of past actions is fresh.</a:t>
            </a:r>
            <a:endParaRPr lang="en-US" i="1" dirty="0">
              <a:latin typeface="Arial" panose="020B0604020202020204" pitchFamily="34" charset="0"/>
            </a:endParaRPr>
          </a:p>
          <a:p>
            <a:endParaRPr lang="en-US" dirty="0" smtClean="0"/>
          </a:p>
          <a:p>
            <a:endParaRPr lang="en-US" dirty="0"/>
          </a:p>
          <a:p>
            <a:endParaRPr lang="en-US" dirty="0" smtClean="0"/>
          </a:p>
          <a:p>
            <a:endParaRPr lang="en-US" dirty="0"/>
          </a:p>
          <a:p>
            <a:endParaRPr lang="en-US" dirty="0"/>
          </a:p>
        </p:txBody>
      </p:sp>
      <p:sp>
        <p:nvSpPr>
          <p:cNvPr id="4" name="Date Placeholder 3"/>
          <p:cNvSpPr>
            <a:spLocks noGrp="1"/>
          </p:cNvSpPr>
          <p:nvPr>
            <p:ph type="dt" sz="half" idx="10"/>
          </p:nvPr>
        </p:nvSpPr>
        <p:spPr/>
        <p:txBody>
          <a:bodyPr/>
          <a:lstStyle/>
          <a:p>
            <a:pPr algn="ctr"/>
            <a:fld id="{E381A24F-7502-449E-9A06-86E958D8129C}" type="datetime1">
              <a:rPr lang="en-US" smtClean="0"/>
              <a:t>12/20/2018</a:t>
            </a:fld>
            <a:endParaRPr lang="en-US" dirty="0"/>
          </a:p>
        </p:txBody>
      </p:sp>
      <p:sp>
        <p:nvSpPr>
          <p:cNvPr id="5" name="Slide Number Placeholder 4"/>
          <p:cNvSpPr>
            <a:spLocks noGrp="1"/>
          </p:cNvSpPr>
          <p:nvPr>
            <p:ph type="sldNum" sz="quarter" idx="11"/>
          </p:nvPr>
        </p:nvSpPr>
        <p:spPr/>
        <p:txBody>
          <a:bodyPr/>
          <a:lstStyle/>
          <a:p>
            <a:fld id="{98673AA5-DAE5-44C3-B896-1A170E89F911}" type="slidenum">
              <a:rPr lang="en-US" smtClean="0"/>
              <a:pPr/>
              <a:t>3</a:t>
            </a:fld>
            <a:endParaRPr lang="en-US" dirty="0"/>
          </a:p>
        </p:txBody>
      </p:sp>
    </p:spTree>
    <p:extLst>
      <p:ext uri="{BB962C8B-B14F-4D97-AF65-F5344CB8AC3E}">
        <p14:creationId xmlns:p14="http://schemas.microsoft.com/office/powerpoint/2010/main" val="2009663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a:t>
            </a:r>
          </a:p>
        </p:txBody>
      </p:sp>
      <p:sp>
        <p:nvSpPr>
          <p:cNvPr id="3" name="Content Placeholder 2"/>
          <p:cNvSpPr>
            <a:spLocks noGrp="1"/>
          </p:cNvSpPr>
          <p:nvPr>
            <p:ph idx="1"/>
          </p:nvPr>
        </p:nvSpPr>
        <p:spPr>
          <a:xfrm>
            <a:off x="608318" y="1304925"/>
            <a:ext cx="7886700" cy="4872040"/>
          </a:xfrm>
        </p:spPr>
        <p:txBody>
          <a:bodyPr>
            <a:normAutofit/>
          </a:bodyPr>
          <a:lstStyle/>
          <a:p>
            <a:pPr marL="0" indent="0">
              <a:buNone/>
            </a:pPr>
            <a:endParaRPr lang="en-US" dirty="0"/>
          </a:p>
          <a:p>
            <a:r>
              <a:rPr lang="en-US" dirty="0"/>
              <a:t>Facilitator (can also be a participant) </a:t>
            </a:r>
          </a:p>
          <a:p>
            <a:pPr marL="0" indent="0">
              <a:buNone/>
            </a:pPr>
            <a:endParaRPr lang="en-US" dirty="0"/>
          </a:p>
          <a:p>
            <a:r>
              <a:rPr lang="en-US" dirty="0"/>
              <a:t>Flipchart </a:t>
            </a:r>
          </a:p>
          <a:p>
            <a:pPr marL="0" indent="0">
              <a:buNone/>
            </a:pPr>
            <a:endParaRPr lang="en-US" dirty="0"/>
          </a:p>
          <a:p>
            <a:r>
              <a:rPr lang="en-US" dirty="0"/>
              <a:t>2 - 15 participants </a:t>
            </a:r>
          </a:p>
          <a:p>
            <a:pPr marL="0" indent="0">
              <a:buNone/>
            </a:pPr>
            <a:endParaRPr lang="en-US" dirty="0"/>
          </a:p>
          <a:p>
            <a:r>
              <a:rPr lang="en-US" dirty="0" smtClean="0"/>
              <a:t>45 </a:t>
            </a:r>
            <a:r>
              <a:rPr lang="en-US" dirty="0"/>
              <a:t>minutes </a:t>
            </a:r>
          </a:p>
          <a:p>
            <a:endParaRPr lang="en-US" dirty="0"/>
          </a:p>
        </p:txBody>
      </p:sp>
      <p:sp>
        <p:nvSpPr>
          <p:cNvPr id="4" name="Date Placeholder 3"/>
          <p:cNvSpPr>
            <a:spLocks noGrp="1"/>
          </p:cNvSpPr>
          <p:nvPr>
            <p:ph type="dt" sz="half" idx="10"/>
          </p:nvPr>
        </p:nvSpPr>
        <p:spPr/>
        <p:txBody>
          <a:bodyPr/>
          <a:lstStyle/>
          <a:p>
            <a:pPr algn="ctr"/>
            <a:fld id="{E381A24F-7502-449E-9A06-86E958D8129C}" type="datetime1">
              <a:rPr lang="en-US" smtClean="0"/>
              <a:t>12/20/2018</a:t>
            </a:fld>
            <a:endParaRPr lang="en-US" dirty="0"/>
          </a:p>
        </p:txBody>
      </p:sp>
      <p:sp>
        <p:nvSpPr>
          <p:cNvPr id="5" name="Slide Number Placeholder 4"/>
          <p:cNvSpPr>
            <a:spLocks noGrp="1"/>
          </p:cNvSpPr>
          <p:nvPr>
            <p:ph type="sldNum" sz="quarter" idx="11"/>
          </p:nvPr>
        </p:nvSpPr>
        <p:spPr/>
        <p:txBody>
          <a:bodyPr/>
          <a:lstStyle/>
          <a:p>
            <a:fld id="{98673AA5-DAE5-44C3-B896-1A170E89F911}" type="slidenum">
              <a:rPr lang="en-US" smtClean="0"/>
              <a:pPr/>
              <a:t>4</a:t>
            </a:fld>
            <a:endParaRPr lang="en-US" dirty="0"/>
          </a:p>
        </p:txBody>
      </p:sp>
    </p:spTree>
    <p:extLst>
      <p:ext uri="{BB962C8B-B14F-4D97-AF65-F5344CB8AC3E}">
        <p14:creationId xmlns:p14="http://schemas.microsoft.com/office/powerpoint/2010/main" val="2644812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do an AAR</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pPr>
              <a:lnSpc>
                <a:spcPct val="150000"/>
              </a:lnSpc>
            </a:pPr>
            <a:r>
              <a:rPr lang="en-US" dirty="0" smtClean="0"/>
              <a:t>Break into groups and introduce yourselves</a:t>
            </a:r>
          </a:p>
          <a:p>
            <a:pPr>
              <a:lnSpc>
                <a:spcPct val="150000"/>
              </a:lnSpc>
            </a:pPr>
            <a:r>
              <a:rPr lang="en-US" dirty="0"/>
              <a:t>A</a:t>
            </a:r>
            <a:r>
              <a:rPr lang="en-US" dirty="0" smtClean="0"/>
              <a:t>ssign </a:t>
            </a:r>
            <a:r>
              <a:rPr lang="en-US" dirty="0"/>
              <a:t>a facilitator </a:t>
            </a:r>
          </a:p>
          <a:p>
            <a:pPr>
              <a:lnSpc>
                <a:spcPct val="150000"/>
              </a:lnSpc>
            </a:pPr>
            <a:r>
              <a:rPr lang="en-US" dirty="0" smtClean="0"/>
              <a:t>Pose </a:t>
            </a:r>
            <a:r>
              <a:rPr lang="en-US" dirty="0"/>
              <a:t>the </a:t>
            </a:r>
            <a:r>
              <a:rPr lang="en-US" dirty="0" smtClean="0"/>
              <a:t>four questions </a:t>
            </a:r>
            <a:r>
              <a:rPr lang="en-US" dirty="0"/>
              <a:t>to the </a:t>
            </a:r>
            <a:r>
              <a:rPr lang="en-US" dirty="0" smtClean="0"/>
              <a:t>group.</a:t>
            </a:r>
          </a:p>
          <a:p>
            <a:pPr>
              <a:lnSpc>
                <a:spcPct val="150000"/>
              </a:lnSpc>
            </a:pPr>
            <a:r>
              <a:rPr lang="en-US" sz="3600" dirty="0" smtClean="0"/>
              <a:t>Get </a:t>
            </a:r>
            <a:r>
              <a:rPr lang="en-US" sz="3600" dirty="0"/>
              <a:t>opinions from all </a:t>
            </a:r>
            <a:r>
              <a:rPr lang="en-US" sz="3600" dirty="0" smtClean="0"/>
              <a:t>participants </a:t>
            </a:r>
          </a:p>
          <a:p>
            <a:pPr>
              <a:lnSpc>
                <a:spcPct val="150000"/>
              </a:lnSpc>
            </a:pPr>
            <a:r>
              <a:rPr lang="en-US" dirty="0" smtClean="0"/>
              <a:t>Record all answers and note </a:t>
            </a:r>
            <a:r>
              <a:rPr lang="en-US" dirty="0"/>
              <a:t>any trends that emerge. </a:t>
            </a:r>
          </a:p>
          <a:p>
            <a:pPr marL="0" indent="0">
              <a:buNone/>
            </a:pPr>
            <a:endParaRPr lang="en-US" dirty="0"/>
          </a:p>
        </p:txBody>
      </p:sp>
      <p:sp>
        <p:nvSpPr>
          <p:cNvPr id="4" name="Date Placeholder 3"/>
          <p:cNvSpPr>
            <a:spLocks noGrp="1"/>
          </p:cNvSpPr>
          <p:nvPr>
            <p:ph type="dt" sz="half" idx="10"/>
          </p:nvPr>
        </p:nvSpPr>
        <p:spPr/>
        <p:txBody>
          <a:bodyPr/>
          <a:lstStyle/>
          <a:p>
            <a:pPr algn="ctr"/>
            <a:fld id="{E381A24F-7502-449E-9A06-86E958D8129C}" type="datetime1">
              <a:rPr lang="en-US" smtClean="0"/>
              <a:t>12/20/2018</a:t>
            </a:fld>
            <a:endParaRPr lang="en-US" dirty="0"/>
          </a:p>
        </p:txBody>
      </p:sp>
      <p:sp>
        <p:nvSpPr>
          <p:cNvPr id="5" name="Slide Number Placeholder 4"/>
          <p:cNvSpPr>
            <a:spLocks noGrp="1"/>
          </p:cNvSpPr>
          <p:nvPr>
            <p:ph type="sldNum" sz="quarter" idx="11"/>
          </p:nvPr>
        </p:nvSpPr>
        <p:spPr/>
        <p:txBody>
          <a:bodyPr/>
          <a:lstStyle/>
          <a:p>
            <a:fld id="{98673AA5-DAE5-44C3-B896-1A170E89F911}" type="slidenum">
              <a:rPr lang="en-US" smtClean="0"/>
              <a:pPr/>
              <a:t>5</a:t>
            </a:fld>
            <a:endParaRPr lang="en-US" dirty="0"/>
          </a:p>
        </p:txBody>
      </p:sp>
    </p:spTree>
    <p:extLst>
      <p:ext uri="{BB962C8B-B14F-4D97-AF65-F5344CB8AC3E}">
        <p14:creationId xmlns:p14="http://schemas.microsoft.com/office/powerpoint/2010/main" val="2261233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Question 1: What was supposed to </a:t>
            </a:r>
            <a:r>
              <a:rPr lang="en-US" dirty="0" smtClean="0"/>
              <a:t>happen in Coordinated Entry?</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i="1" dirty="0" smtClean="0"/>
              <a:t>The answer(s</a:t>
            </a:r>
            <a:r>
              <a:rPr lang="en-US" i="1" dirty="0"/>
              <a:t>) should be a brief recap of the objectives </a:t>
            </a:r>
            <a:r>
              <a:rPr lang="en-US" i="1" dirty="0" smtClean="0"/>
              <a:t>or </a:t>
            </a:r>
            <a:r>
              <a:rPr lang="en-US" i="1" dirty="0"/>
              <a:t>intended results. This step is </a:t>
            </a:r>
            <a:r>
              <a:rPr lang="en-US" i="1" dirty="0" smtClean="0"/>
              <a:t>crucial </a:t>
            </a:r>
            <a:r>
              <a:rPr lang="en-US" i="1" dirty="0"/>
              <a:t>in </a:t>
            </a:r>
            <a:r>
              <a:rPr lang="en-US" i="1" dirty="0" smtClean="0"/>
              <a:t>gauging </a:t>
            </a:r>
            <a:r>
              <a:rPr lang="en-US" i="1" dirty="0"/>
              <a:t>if all persons involved understood the </a:t>
            </a:r>
            <a:r>
              <a:rPr lang="en-US" i="1" dirty="0" smtClean="0"/>
              <a:t>action(s</a:t>
            </a:r>
            <a:r>
              <a:rPr lang="en-US" i="1" dirty="0"/>
              <a:t>) to be taken. </a:t>
            </a:r>
          </a:p>
          <a:p>
            <a:endParaRPr lang="en-US" dirty="0"/>
          </a:p>
        </p:txBody>
      </p:sp>
      <p:sp>
        <p:nvSpPr>
          <p:cNvPr id="4" name="Date Placeholder 3"/>
          <p:cNvSpPr>
            <a:spLocks noGrp="1"/>
          </p:cNvSpPr>
          <p:nvPr>
            <p:ph type="dt" sz="half" idx="10"/>
          </p:nvPr>
        </p:nvSpPr>
        <p:spPr/>
        <p:txBody>
          <a:bodyPr/>
          <a:lstStyle/>
          <a:p>
            <a:pPr algn="ctr"/>
            <a:fld id="{E381A24F-7502-449E-9A06-86E958D8129C}" type="datetime1">
              <a:rPr lang="en-US" smtClean="0"/>
              <a:t>12/20/2018</a:t>
            </a:fld>
            <a:endParaRPr lang="en-US" dirty="0"/>
          </a:p>
        </p:txBody>
      </p:sp>
      <p:sp>
        <p:nvSpPr>
          <p:cNvPr id="5" name="Slide Number Placeholder 4"/>
          <p:cNvSpPr>
            <a:spLocks noGrp="1"/>
          </p:cNvSpPr>
          <p:nvPr>
            <p:ph type="sldNum" sz="quarter" idx="11"/>
          </p:nvPr>
        </p:nvSpPr>
        <p:spPr/>
        <p:txBody>
          <a:bodyPr/>
          <a:lstStyle/>
          <a:p>
            <a:fld id="{98673AA5-DAE5-44C3-B896-1A170E89F911}" type="slidenum">
              <a:rPr lang="en-US" smtClean="0"/>
              <a:pPr/>
              <a:t>6</a:t>
            </a:fld>
            <a:endParaRPr lang="en-US" dirty="0"/>
          </a:p>
        </p:txBody>
      </p:sp>
    </p:spTree>
    <p:extLst>
      <p:ext uri="{BB962C8B-B14F-4D97-AF65-F5344CB8AC3E}">
        <p14:creationId xmlns:p14="http://schemas.microsoft.com/office/powerpoint/2010/main" val="2208708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2: What actually happened?</a:t>
            </a:r>
          </a:p>
        </p:txBody>
      </p:sp>
      <p:sp>
        <p:nvSpPr>
          <p:cNvPr id="3" name="Content Placeholder 2"/>
          <p:cNvSpPr>
            <a:spLocks noGrp="1"/>
          </p:cNvSpPr>
          <p:nvPr>
            <p:ph idx="1"/>
          </p:nvPr>
        </p:nvSpPr>
        <p:spPr/>
        <p:txBody>
          <a:bodyPr/>
          <a:lstStyle/>
          <a:p>
            <a:pPr marL="0" indent="0">
              <a:buNone/>
            </a:pPr>
            <a:r>
              <a:rPr lang="en-US" dirty="0"/>
              <a:t> </a:t>
            </a:r>
          </a:p>
          <a:p>
            <a:r>
              <a:rPr lang="en-US" i="1" dirty="0" smtClean="0"/>
              <a:t>Obtain the </a:t>
            </a:r>
            <a:r>
              <a:rPr lang="en-US" i="1" dirty="0"/>
              <a:t>answer through personal accounts of the </a:t>
            </a:r>
            <a:r>
              <a:rPr lang="en-US" i="1" dirty="0" smtClean="0"/>
              <a:t>participants</a:t>
            </a:r>
            <a:r>
              <a:rPr lang="en-US" i="1" dirty="0"/>
              <a:t>. Ask participants always to refer to </a:t>
            </a:r>
            <a:r>
              <a:rPr lang="en-US" i="1" dirty="0" smtClean="0"/>
              <a:t>facts </a:t>
            </a:r>
            <a:r>
              <a:rPr lang="en-US" i="1" dirty="0"/>
              <a:t>that support their conclusions about what </a:t>
            </a:r>
            <a:r>
              <a:rPr lang="en-US" i="1" dirty="0" smtClean="0"/>
              <a:t>happened</a:t>
            </a:r>
            <a:r>
              <a:rPr lang="en-US" i="1" dirty="0"/>
              <a:t>. </a:t>
            </a:r>
          </a:p>
        </p:txBody>
      </p:sp>
      <p:sp>
        <p:nvSpPr>
          <p:cNvPr id="4" name="Date Placeholder 3"/>
          <p:cNvSpPr>
            <a:spLocks noGrp="1"/>
          </p:cNvSpPr>
          <p:nvPr>
            <p:ph type="dt" sz="half" idx="10"/>
          </p:nvPr>
        </p:nvSpPr>
        <p:spPr/>
        <p:txBody>
          <a:bodyPr/>
          <a:lstStyle/>
          <a:p>
            <a:pPr algn="ctr"/>
            <a:fld id="{E381A24F-7502-449E-9A06-86E958D8129C}" type="datetime1">
              <a:rPr lang="en-US" smtClean="0"/>
              <a:t>12/20/2018</a:t>
            </a:fld>
            <a:endParaRPr lang="en-US" dirty="0"/>
          </a:p>
        </p:txBody>
      </p:sp>
      <p:sp>
        <p:nvSpPr>
          <p:cNvPr id="5" name="Slide Number Placeholder 4"/>
          <p:cNvSpPr>
            <a:spLocks noGrp="1"/>
          </p:cNvSpPr>
          <p:nvPr>
            <p:ph type="sldNum" sz="quarter" idx="11"/>
          </p:nvPr>
        </p:nvSpPr>
        <p:spPr/>
        <p:txBody>
          <a:bodyPr/>
          <a:lstStyle/>
          <a:p>
            <a:fld id="{98673AA5-DAE5-44C3-B896-1A170E89F911}" type="slidenum">
              <a:rPr lang="en-US" smtClean="0"/>
              <a:pPr/>
              <a:t>7</a:t>
            </a:fld>
            <a:endParaRPr lang="en-US" dirty="0"/>
          </a:p>
        </p:txBody>
      </p:sp>
    </p:spTree>
    <p:extLst>
      <p:ext uri="{BB962C8B-B14F-4D97-AF65-F5344CB8AC3E}">
        <p14:creationId xmlns:p14="http://schemas.microsoft.com/office/powerpoint/2010/main" val="451335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2968624"/>
          </a:xfrm>
        </p:spPr>
        <p:txBody>
          <a:bodyPr>
            <a:normAutofit fontScale="90000"/>
          </a:bodyPr>
          <a:lstStyle/>
          <a:p>
            <a:r>
              <a:rPr lang="en-US" dirty="0"/>
              <a:t>Question 3: Why was there a difference </a:t>
            </a:r>
            <a:br>
              <a:rPr lang="en-US" dirty="0"/>
            </a:br>
            <a:r>
              <a:rPr lang="en-US" dirty="0"/>
              <a:t>(between the plan and the actual result)?</a:t>
            </a:r>
            <a:br>
              <a:rPr lang="en-US" dirty="0"/>
            </a:b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r>
              <a:rPr lang="en-US" i="1" dirty="0"/>
              <a:t>Discuss and agree on the reasons for </a:t>
            </a:r>
            <a:r>
              <a:rPr lang="en-US" i="1" dirty="0" smtClean="0"/>
              <a:t>the differences</a:t>
            </a:r>
            <a:r>
              <a:rPr lang="en-US" i="1" dirty="0"/>
              <a:t>. Identify the factors that contributed to </a:t>
            </a:r>
            <a:r>
              <a:rPr lang="en-US" i="1" dirty="0" smtClean="0"/>
              <a:t>success </a:t>
            </a:r>
            <a:r>
              <a:rPr lang="en-US" i="1" dirty="0"/>
              <a:t>or lack thereof. </a:t>
            </a:r>
          </a:p>
          <a:p>
            <a:endParaRPr lang="en-US" dirty="0"/>
          </a:p>
        </p:txBody>
      </p:sp>
      <p:sp>
        <p:nvSpPr>
          <p:cNvPr id="4" name="Date Placeholder 3"/>
          <p:cNvSpPr>
            <a:spLocks noGrp="1"/>
          </p:cNvSpPr>
          <p:nvPr>
            <p:ph type="dt" sz="half" idx="10"/>
          </p:nvPr>
        </p:nvSpPr>
        <p:spPr/>
        <p:txBody>
          <a:bodyPr/>
          <a:lstStyle/>
          <a:p>
            <a:pPr algn="ctr"/>
            <a:fld id="{E381A24F-7502-449E-9A06-86E958D8129C}" type="datetime1">
              <a:rPr lang="en-US" smtClean="0"/>
              <a:t>12/20/2018</a:t>
            </a:fld>
            <a:endParaRPr lang="en-US" dirty="0"/>
          </a:p>
        </p:txBody>
      </p:sp>
      <p:sp>
        <p:nvSpPr>
          <p:cNvPr id="5" name="Slide Number Placeholder 4"/>
          <p:cNvSpPr>
            <a:spLocks noGrp="1"/>
          </p:cNvSpPr>
          <p:nvPr>
            <p:ph type="sldNum" sz="quarter" idx="11"/>
          </p:nvPr>
        </p:nvSpPr>
        <p:spPr/>
        <p:txBody>
          <a:bodyPr/>
          <a:lstStyle/>
          <a:p>
            <a:fld id="{98673AA5-DAE5-44C3-B896-1A170E89F911}" type="slidenum">
              <a:rPr lang="en-US" smtClean="0"/>
              <a:pPr/>
              <a:t>8</a:t>
            </a:fld>
            <a:endParaRPr lang="en-US" dirty="0"/>
          </a:p>
        </p:txBody>
      </p:sp>
    </p:spTree>
    <p:extLst>
      <p:ext uri="{BB962C8B-B14F-4D97-AF65-F5344CB8AC3E}">
        <p14:creationId xmlns:p14="http://schemas.microsoft.com/office/powerpoint/2010/main" val="1633003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2339974"/>
          </a:xfrm>
        </p:spPr>
        <p:txBody>
          <a:bodyPr>
            <a:normAutofit fontScale="90000"/>
          </a:bodyPr>
          <a:lstStyle/>
          <a:p>
            <a:r>
              <a:rPr lang="en-US" dirty="0"/>
              <a:t>Question 4: What will we do next time (the </a:t>
            </a:r>
            <a:br>
              <a:rPr lang="en-US" dirty="0"/>
            </a:br>
            <a:r>
              <a:rPr lang="en-US" dirty="0"/>
              <a:t>same, and differently)?</a:t>
            </a:r>
            <a:br>
              <a:rPr lang="en-US" dirty="0"/>
            </a:b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i="1" dirty="0"/>
              <a:t> You are looking for </a:t>
            </a:r>
            <a:r>
              <a:rPr lang="en-US" i="1" dirty="0" smtClean="0"/>
              <a:t>specific </a:t>
            </a:r>
            <a:r>
              <a:rPr lang="en-US" i="1" dirty="0"/>
              <a:t>ideas for action that can be </a:t>
            </a:r>
            <a:r>
              <a:rPr lang="en-US" i="1" dirty="0" smtClean="0"/>
              <a:t>implemented. </a:t>
            </a:r>
            <a:endParaRPr lang="en-US" i="1" dirty="0"/>
          </a:p>
        </p:txBody>
      </p:sp>
      <p:sp>
        <p:nvSpPr>
          <p:cNvPr id="4" name="Date Placeholder 3"/>
          <p:cNvSpPr>
            <a:spLocks noGrp="1"/>
          </p:cNvSpPr>
          <p:nvPr>
            <p:ph type="dt" sz="half" idx="10"/>
          </p:nvPr>
        </p:nvSpPr>
        <p:spPr/>
        <p:txBody>
          <a:bodyPr/>
          <a:lstStyle/>
          <a:p>
            <a:pPr algn="ctr"/>
            <a:fld id="{E381A24F-7502-449E-9A06-86E958D8129C}" type="datetime1">
              <a:rPr lang="en-US" smtClean="0"/>
              <a:t>12/20/2018</a:t>
            </a:fld>
            <a:endParaRPr lang="en-US" dirty="0"/>
          </a:p>
        </p:txBody>
      </p:sp>
      <p:sp>
        <p:nvSpPr>
          <p:cNvPr id="5" name="Slide Number Placeholder 4"/>
          <p:cNvSpPr>
            <a:spLocks noGrp="1"/>
          </p:cNvSpPr>
          <p:nvPr>
            <p:ph type="sldNum" sz="quarter" idx="11"/>
          </p:nvPr>
        </p:nvSpPr>
        <p:spPr/>
        <p:txBody>
          <a:bodyPr/>
          <a:lstStyle/>
          <a:p>
            <a:fld id="{98673AA5-DAE5-44C3-B896-1A170E89F911}" type="slidenum">
              <a:rPr lang="en-US" smtClean="0"/>
              <a:pPr/>
              <a:t>9</a:t>
            </a:fld>
            <a:endParaRPr lang="en-US" dirty="0"/>
          </a:p>
        </p:txBody>
      </p:sp>
    </p:spTree>
    <p:extLst>
      <p:ext uri="{BB962C8B-B14F-4D97-AF65-F5344CB8AC3E}">
        <p14:creationId xmlns:p14="http://schemas.microsoft.com/office/powerpoint/2010/main" val="777518317"/>
      </p:ext>
    </p:extLst>
  </p:cSld>
  <p:clrMapOvr>
    <a:masterClrMapping/>
  </p:clrMapOvr>
</p:sld>
</file>

<file path=ppt/theme/theme1.xml><?xml version="1.0" encoding="utf-8"?>
<a:theme xmlns:a="http://schemas.openxmlformats.org/drawingml/2006/main" name="Office Theme">
  <a:themeElements>
    <a:clrScheme name="MaineHousing">
      <a:dk1>
        <a:srgbClr val="000000"/>
      </a:dk1>
      <a:lt1>
        <a:srgbClr val="FFFFFF"/>
      </a:lt1>
      <a:dk2>
        <a:srgbClr val="363B73"/>
      </a:dk2>
      <a:lt2>
        <a:srgbClr val="EEECE1"/>
      </a:lt2>
      <a:accent1>
        <a:srgbClr val="363B73"/>
      </a:accent1>
      <a:accent2>
        <a:srgbClr val="AFBD20"/>
      </a:accent2>
      <a:accent3>
        <a:srgbClr val="E9A713"/>
      </a:accent3>
      <a:accent4>
        <a:srgbClr val="E4701D"/>
      </a:accent4>
      <a:accent5>
        <a:srgbClr val="7379BD"/>
      </a:accent5>
      <a:accent6>
        <a:srgbClr val="DAE56A"/>
      </a:accent6>
      <a:hlink>
        <a:srgbClr val="0000FF"/>
      </a:hlink>
      <a:folHlink>
        <a:srgbClr val="800080"/>
      </a:folHlink>
    </a:clrScheme>
    <a:fontScheme name="Custom 1">
      <a:majorFont>
        <a:latin typeface="Arial"/>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2013or2016 footer.potx" id="{0DF81E41-B2A0-48A1-909C-63E37C33E1C1}" vid="{24F2AB65-B63E-4C98-A9F1-5653D3A50AC8}"/>
    </a:ext>
  </a:extLst>
</a:theme>
</file>

<file path=ppt/theme/theme2.xml><?xml version="1.0" encoding="utf-8"?>
<a:theme xmlns:a="http://schemas.openxmlformats.org/drawingml/2006/main" name="1_Office Theme">
  <a:themeElements>
    <a:clrScheme name="MaineHousing">
      <a:dk1>
        <a:srgbClr val="000000"/>
      </a:dk1>
      <a:lt1>
        <a:srgbClr val="FFFFFF"/>
      </a:lt1>
      <a:dk2>
        <a:srgbClr val="363B73"/>
      </a:dk2>
      <a:lt2>
        <a:srgbClr val="EEECE1"/>
      </a:lt2>
      <a:accent1>
        <a:srgbClr val="363B73"/>
      </a:accent1>
      <a:accent2>
        <a:srgbClr val="AFBD20"/>
      </a:accent2>
      <a:accent3>
        <a:srgbClr val="E9A713"/>
      </a:accent3>
      <a:accent4>
        <a:srgbClr val="E4701D"/>
      </a:accent4>
      <a:accent5>
        <a:srgbClr val="7379BD"/>
      </a:accent5>
      <a:accent6>
        <a:srgbClr val="DAE56A"/>
      </a:accent6>
      <a:hlink>
        <a:srgbClr val="0000FF"/>
      </a:hlink>
      <a:folHlink>
        <a:srgbClr val="800080"/>
      </a:folHlink>
    </a:clrScheme>
    <a:fontScheme name="Custom 1">
      <a:majorFont>
        <a:latin typeface="Arial"/>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2013or2016 footer.potx" id="{0DF81E41-B2A0-48A1-909C-63E37C33E1C1}" vid="{9BD9B162-CE00-4A95-AE0B-2CC96FDBB593}"/>
    </a:ext>
  </a:extLst>
</a:theme>
</file>

<file path=ppt/theme/theme3.xml><?xml version="1.0" encoding="utf-8"?>
<a:theme xmlns:a="http://schemas.openxmlformats.org/drawingml/2006/main" name="2_Office Theme">
  <a:themeElements>
    <a:clrScheme name="MaineHousing">
      <a:dk1>
        <a:srgbClr val="000000"/>
      </a:dk1>
      <a:lt1>
        <a:srgbClr val="FFFFFF"/>
      </a:lt1>
      <a:dk2>
        <a:srgbClr val="363B73"/>
      </a:dk2>
      <a:lt2>
        <a:srgbClr val="EEECE1"/>
      </a:lt2>
      <a:accent1>
        <a:srgbClr val="363B73"/>
      </a:accent1>
      <a:accent2>
        <a:srgbClr val="AFBD20"/>
      </a:accent2>
      <a:accent3>
        <a:srgbClr val="E9A713"/>
      </a:accent3>
      <a:accent4>
        <a:srgbClr val="E4701D"/>
      </a:accent4>
      <a:accent5>
        <a:srgbClr val="7379BD"/>
      </a:accent5>
      <a:accent6>
        <a:srgbClr val="DAE56A"/>
      </a:accent6>
      <a:hlink>
        <a:srgbClr val="0000FF"/>
      </a:hlink>
      <a:folHlink>
        <a:srgbClr val="800080"/>
      </a:folHlink>
    </a:clrScheme>
    <a:fontScheme name="Custom 1">
      <a:majorFont>
        <a:latin typeface="Arial"/>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2013or2016 footer.potx" id="{0DF81E41-B2A0-48A1-909C-63E37C33E1C1}" vid="{818AF2D2-9FC5-4FC7-A296-26928EECF082}"/>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MaineHousing2013or2016</Template>
  <TotalTime>196</TotalTime>
  <Words>544</Words>
  <Application>Microsoft Office PowerPoint</Application>
  <PresentationFormat>On-screen Show (4:3)</PresentationFormat>
  <Paragraphs>104</Paragraphs>
  <Slides>18</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18</vt:i4>
      </vt:variant>
    </vt:vector>
  </HeadingPairs>
  <TitlesOfParts>
    <vt:vector size="24" baseType="lpstr">
      <vt:lpstr>Arial</vt:lpstr>
      <vt:lpstr>Calibri</vt:lpstr>
      <vt:lpstr>Garamond</vt:lpstr>
      <vt:lpstr>Office Theme</vt:lpstr>
      <vt:lpstr>1_Office Theme</vt:lpstr>
      <vt:lpstr>2_Office Theme</vt:lpstr>
      <vt:lpstr>Structured Networking After Action Review       (Pause and Learn)</vt:lpstr>
      <vt:lpstr>WHAT IS AN AFTER ACTION REVIEW (AAR)?</vt:lpstr>
      <vt:lpstr>  The AAR is best used to…  </vt:lpstr>
      <vt:lpstr>REQUIREMENTS:</vt:lpstr>
      <vt:lpstr>How to do an AAR</vt:lpstr>
      <vt:lpstr>Question 1: What was supposed to happen in Coordinated Entry?</vt:lpstr>
      <vt:lpstr>Question 2: What actually happened?</vt:lpstr>
      <vt:lpstr>Question 3: Why was there a difference  (between the plan and the actual result)? </vt:lpstr>
      <vt:lpstr>Question 4: What will we do next time (the  same, and differently)? </vt:lpstr>
      <vt:lpstr>Tips for Success</vt:lpstr>
      <vt:lpstr>Tips for Success</vt:lpstr>
      <vt:lpstr>Tips for Success</vt:lpstr>
      <vt:lpstr>Tips for Success</vt:lpstr>
      <vt:lpstr>Tips for Success</vt:lpstr>
      <vt:lpstr>What will happen with the information?</vt:lpstr>
      <vt:lpstr>Questions?</vt:lpstr>
      <vt:lpstr>Response to the AAR</vt:lpstr>
      <vt:lpstr>Tips for Success</vt:lpstr>
    </vt:vector>
  </TitlesOfParts>
  <Company>Maine State Housing Authority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After Action Review      (Pause and Learn)</dc:title>
  <dc:creator>Leah Bruns</dc:creator>
  <cp:lastModifiedBy>Leah Bruns</cp:lastModifiedBy>
  <cp:revision>12</cp:revision>
  <cp:lastPrinted>2018-11-01T14:22:53Z</cp:lastPrinted>
  <dcterms:created xsi:type="dcterms:W3CDTF">2018-11-01T12:09:59Z</dcterms:created>
  <dcterms:modified xsi:type="dcterms:W3CDTF">2018-12-20T13:14:24Z</dcterms:modified>
</cp:coreProperties>
</file>