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6"/>
    <p:restoredTop sz="94667"/>
  </p:normalViewPr>
  <p:slideViewPr>
    <p:cSldViewPr snapToGrid="0" snapToObjects="1">
      <p:cViewPr>
        <p:scale>
          <a:sx n="70" d="100"/>
          <a:sy n="70" d="100"/>
        </p:scale>
        <p:origin x="-4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8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5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1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5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9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7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4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5122-B5AF-3A47-978E-30A8E771A0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0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05247" y="790744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HUD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05247" y="1511975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COC BOD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05247" y="2225332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62766" y="3126247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Steering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10513" y="3126247"/>
            <a:ext cx="2021176" cy="917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Projects/ Applicants</a:t>
            </a:r>
            <a:r>
              <a:rPr lang="en-US" smtClean="0"/>
              <a:t>/ Recipients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3833" y="4061205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</a:t>
            </a:r>
          </a:p>
          <a:p>
            <a:pPr algn="ctr"/>
            <a:r>
              <a:rPr lang="en-US" dirty="0" smtClean="0"/>
              <a:t>Monitoring</a:t>
            </a:r>
          </a:p>
          <a:p>
            <a:pPr algn="ctr"/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30284" y="4061205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</a:p>
          <a:p>
            <a:pPr algn="ctr"/>
            <a:r>
              <a:rPr lang="en-US" dirty="0" smtClean="0"/>
              <a:t>HMIS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26735" y="4061205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Sub-Populations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26939" y="4061205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227143" y="4061205"/>
            <a:ext cx="1391589" cy="9293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Selection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546066" y="2950366"/>
            <a:ext cx="56750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46066" y="2950366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221101" y="2950366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17143" y="3882130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26077" y="3882131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13798" y="3882006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35215" y="3882131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922937" y="3882130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517143" y="3872376"/>
            <a:ext cx="6405794" cy="97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524986" y="5149342"/>
            <a:ext cx="893338" cy="3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Vet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524986" y="5701033"/>
            <a:ext cx="893338" cy="3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Youth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524986" y="6252724"/>
            <a:ext cx="893337" cy="349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DV</a:t>
            </a:r>
            <a:endParaRPr lang="en-US" dirty="0"/>
          </a:p>
        </p:txBody>
      </p:sp>
      <p:cxnSp>
        <p:nvCxnSpPr>
          <p:cNvPr id="36" name="Straight Connector 35"/>
          <p:cNvCxnSpPr>
            <a:stCxn id="7" idx="2"/>
          </p:cNvCxnSpPr>
          <p:nvPr/>
        </p:nvCxnSpPr>
        <p:spPr>
          <a:xfrm>
            <a:off x="4552314" y="3667791"/>
            <a:ext cx="6234" cy="1969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94793" y="2039374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94795" y="2770680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94793" y="1328353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3" idx="1"/>
          </p:cNvCxnSpPr>
          <p:nvPr/>
        </p:nvCxnSpPr>
        <p:spPr>
          <a:xfrm flipH="1">
            <a:off x="4355780" y="5335650"/>
            <a:ext cx="1692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355780" y="5887341"/>
            <a:ext cx="1692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4348943" y="6427642"/>
            <a:ext cx="1692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4348943" y="4970267"/>
            <a:ext cx="6837" cy="14573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2" idx="3"/>
            <a:endCxn id="13" idx="1"/>
          </p:cNvCxnSpPr>
          <p:nvPr/>
        </p:nvCxnSpPr>
        <p:spPr>
          <a:xfrm>
            <a:off x="7018528" y="4525900"/>
            <a:ext cx="208615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33833" y="919529"/>
            <a:ext cx="2595725" cy="19761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Statewide Homeless Council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Region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Region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Region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9210513" y="831938"/>
            <a:ext cx="2098619" cy="180615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ESAC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LASH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47844" y="267747"/>
            <a:ext cx="4346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Proposed COC </a:t>
            </a:r>
            <a:r>
              <a:rPr lang="en-US" sz="2000" b="1" smtClean="0"/>
              <a:t>Organizational Structure</a:t>
            </a:r>
            <a:endParaRPr lang="en-US" sz="2000" b="1" dirty="0"/>
          </a:p>
        </p:txBody>
      </p:sp>
      <p:sp>
        <p:nvSpPr>
          <p:cNvPr id="81" name="Right Arrow 80"/>
          <p:cNvSpPr/>
          <p:nvPr/>
        </p:nvSpPr>
        <p:spPr>
          <a:xfrm>
            <a:off x="3639312" y="1735014"/>
            <a:ext cx="1083217" cy="48024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10800000">
            <a:off x="7952875" y="1740231"/>
            <a:ext cx="1083217" cy="48024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8322901" y="1559635"/>
            <a:ext cx="533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halkboard" charset="0"/>
                <a:ea typeface="Chalkboard" charset="0"/>
                <a:cs typeface="Chalkboard" charset="0"/>
              </a:rPr>
              <a:t>?</a:t>
            </a:r>
            <a:endParaRPr lang="en-US" sz="4800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78675" y="1559635"/>
            <a:ext cx="533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halkboard" charset="0"/>
                <a:ea typeface="Chalkboard" charset="0"/>
                <a:cs typeface="Chalkboard" charset="0"/>
              </a:rPr>
              <a:t>?</a:t>
            </a:r>
            <a:endParaRPr lang="en-US" sz="4800" dirty="0"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55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38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Chalkboard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2017-05-02T14:46:20Z</dcterms:created>
  <dcterms:modified xsi:type="dcterms:W3CDTF">2017-05-02T16:03:39Z</dcterms:modified>
</cp:coreProperties>
</file>