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0"/>
    <p:restoredTop sz="94667"/>
  </p:normalViewPr>
  <p:slideViewPr>
    <p:cSldViewPr snapToGrid="0" snapToObjects="1">
      <p:cViewPr varScale="1">
        <p:scale>
          <a:sx n="37" d="100"/>
          <a:sy n="37" d="100"/>
        </p:scale>
        <p:origin x="85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122-B5AF-3A47-978E-30A8E771A06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B978-E391-134C-BA86-739035CAB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8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122-B5AF-3A47-978E-30A8E771A06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B978-E391-134C-BA86-739035CAB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5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122-B5AF-3A47-978E-30A8E771A06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B978-E391-134C-BA86-739035CAB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1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122-B5AF-3A47-978E-30A8E771A06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B978-E391-134C-BA86-739035CAB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5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122-B5AF-3A47-978E-30A8E771A06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B978-E391-134C-BA86-739035CAB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5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122-B5AF-3A47-978E-30A8E771A06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B978-E391-134C-BA86-739035CAB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122-B5AF-3A47-978E-30A8E771A06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B978-E391-134C-BA86-739035CAB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93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122-B5AF-3A47-978E-30A8E771A06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B978-E391-134C-BA86-739035CAB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7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122-B5AF-3A47-978E-30A8E771A06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B978-E391-134C-BA86-739035CAB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8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122-B5AF-3A47-978E-30A8E771A06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B978-E391-134C-BA86-739035CAB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4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122-B5AF-3A47-978E-30A8E771A06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B978-E391-134C-BA86-739035CAB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65122-B5AF-3A47-978E-30A8E771A06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BB978-E391-134C-BA86-739035CAB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0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05247" y="790744"/>
            <a:ext cx="1379095" cy="541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HUD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05247" y="1511975"/>
            <a:ext cx="1379095" cy="541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COC BOD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05247" y="2225332"/>
            <a:ext cx="1379095" cy="541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62766" y="3126247"/>
            <a:ext cx="1379095" cy="541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Steering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210513" y="3126247"/>
            <a:ext cx="2021176" cy="917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Projects/ Applicants</a:t>
            </a:r>
            <a:r>
              <a:rPr lang="en-US" smtClean="0"/>
              <a:t>/ Recipients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3833" y="4061205"/>
            <a:ext cx="1391589" cy="929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</a:t>
            </a:r>
          </a:p>
          <a:p>
            <a:pPr algn="ctr"/>
            <a:r>
              <a:rPr lang="en-US" dirty="0" smtClean="0"/>
              <a:t>Monitoring</a:t>
            </a:r>
          </a:p>
          <a:p>
            <a:pPr algn="ctr"/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430284" y="4061205"/>
            <a:ext cx="1391589" cy="929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</a:p>
          <a:p>
            <a:pPr algn="ctr"/>
            <a:r>
              <a:rPr lang="en-US" dirty="0" smtClean="0"/>
              <a:t>HMIS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026735" y="4061205"/>
            <a:ext cx="1391589" cy="929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Sub-Populations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626939" y="4061205"/>
            <a:ext cx="1391589" cy="929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227143" y="4061205"/>
            <a:ext cx="1391589" cy="9293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Selection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546066" y="2950366"/>
            <a:ext cx="56750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46066" y="2950366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221101" y="2950366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517143" y="3882130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126077" y="3882131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713798" y="3882006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335215" y="3882131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922937" y="3882130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517143" y="3872376"/>
            <a:ext cx="6405794" cy="97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524986" y="5149342"/>
            <a:ext cx="893338" cy="372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Vet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524986" y="5701033"/>
            <a:ext cx="893338" cy="372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Youth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524986" y="6252724"/>
            <a:ext cx="893337" cy="349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DV</a:t>
            </a:r>
            <a:endParaRPr lang="en-US" dirty="0"/>
          </a:p>
        </p:txBody>
      </p:sp>
      <p:cxnSp>
        <p:nvCxnSpPr>
          <p:cNvPr id="36" name="Straight Connector 35"/>
          <p:cNvCxnSpPr>
            <a:stCxn id="7" idx="2"/>
          </p:cNvCxnSpPr>
          <p:nvPr/>
        </p:nvCxnSpPr>
        <p:spPr>
          <a:xfrm>
            <a:off x="4552314" y="3667791"/>
            <a:ext cx="6234" cy="1969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494793" y="2039374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494795" y="2770680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494793" y="1328353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33" idx="1"/>
          </p:cNvCxnSpPr>
          <p:nvPr/>
        </p:nvCxnSpPr>
        <p:spPr>
          <a:xfrm flipH="1">
            <a:off x="4355780" y="5335650"/>
            <a:ext cx="16920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4355780" y="5887341"/>
            <a:ext cx="16920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4348943" y="6427642"/>
            <a:ext cx="16920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4348943" y="4970267"/>
            <a:ext cx="6837" cy="14573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2" idx="3"/>
            <a:endCxn id="13" idx="1"/>
          </p:cNvCxnSpPr>
          <p:nvPr/>
        </p:nvCxnSpPr>
        <p:spPr>
          <a:xfrm>
            <a:off x="7018528" y="4525900"/>
            <a:ext cx="208615" cy="0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833833" y="919529"/>
            <a:ext cx="2595725" cy="19761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Statewide Homeless Council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Region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Region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Region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9210513" y="831938"/>
            <a:ext cx="2098619" cy="180615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ESAC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LASH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147844" y="267747"/>
            <a:ext cx="4346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Proposed COC </a:t>
            </a:r>
            <a:r>
              <a:rPr lang="en-US" sz="2000" b="1" smtClean="0"/>
              <a:t>Organizational Structure</a:t>
            </a:r>
            <a:endParaRPr lang="en-US" sz="2000" b="1" dirty="0"/>
          </a:p>
        </p:txBody>
      </p:sp>
      <p:sp>
        <p:nvSpPr>
          <p:cNvPr id="81" name="Right Arrow 80"/>
          <p:cNvSpPr/>
          <p:nvPr/>
        </p:nvSpPr>
        <p:spPr>
          <a:xfrm>
            <a:off x="3639312" y="1735014"/>
            <a:ext cx="1083217" cy="480241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Arrow 81"/>
          <p:cNvSpPr/>
          <p:nvPr/>
        </p:nvSpPr>
        <p:spPr>
          <a:xfrm rot="10800000">
            <a:off x="7952875" y="1740231"/>
            <a:ext cx="1083217" cy="480241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8322901" y="1559635"/>
            <a:ext cx="533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Chalkboard" charset="0"/>
                <a:ea typeface="Chalkboard" charset="0"/>
                <a:cs typeface="Chalkboard" charset="0"/>
              </a:rPr>
              <a:t>?</a:t>
            </a:r>
            <a:endParaRPr lang="en-US" sz="4800" dirty="0">
              <a:latin typeface="Chalkboard" charset="0"/>
              <a:ea typeface="Chalkboard" charset="0"/>
              <a:cs typeface="Chalkboard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78675" y="1559635"/>
            <a:ext cx="533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Chalkboard" charset="0"/>
                <a:ea typeface="Chalkboard" charset="0"/>
                <a:cs typeface="Chalkboard" charset="0"/>
              </a:rPr>
              <a:t>?</a:t>
            </a:r>
            <a:endParaRPr lang="en-US" sz="4800" dirty="0">
              <a:latin typeface="Chalkboard" charset="0"/>
              <a:ea typeface="Chalkboard" charset="0"/>
              <a:cs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557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76747" y="805031"/>
            <a:ext cx="1379095" cy="541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HUD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76747" y="1526262"/>
            <a:ext cx="1379095" cy="541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COC BOD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76747" y="2239619"/>
            <a:ext cx="1379095" cy="541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812679" y="3124494"/>
            <a:ext cx="1379095" cy="891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Steering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887569" y="3143594"/>
            <a:ext cx="1797815" cy="917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Projects/ Applicants</a:t>
            </a:r>
            <a:r>
              <a:rPr lang="en-US" smtClean="0"/>
              <a:t>/ Recipients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58140" y="4522260"/>
            <a:ext cx="1391589" cy="929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</a:t>
            </a:r>
          </a:p>
          <a:p>
            <a:pPr algn="ctr"/>
            <a:r>
              <a:rPr lang="en-US" dirty="0" smtClean="0"/>
              <a:t>Monitoring</a:t>
            </a:r>
          </a:p>
          <a:p>
            <a:pPr algn="ctr"/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039605" y="4522260"/>
            <a:ext cx="1391589" cy="929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</a:p>
          <a:p>
            <a:pPr algn="ctr"/>
            <a:r>
              <a:rPr lang="en-US" dirty="0" smtClean="0"/>
              <a:t>HMIS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660091" y="4522260"/>
            <a:ext cx="1391589" cy="929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260295" y="4522260"/>
            <a:ext cx="1391589" cy="9293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Selection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4550175" y="2964653"/>
            <a:ext cx="6242426" cy="94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495978" y="2950988"/>
            <a:ext cx="2" cy="28957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792601" y="2964653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141450" y="4343185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735398" y="4343186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368367" y="4343186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0956089" y="4343185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141450" y="4333431"/>
            <a:ext cx="4814639" cy="32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8495980" y="3955169"/>
            <a:ext cx="2" cy="354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066293" y="2053661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066295" y="2784967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066293" y="1342640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2" idx="3"/>
            <a:endCxn id="13" idx="1"/>
          </p:cNvCxnSpPr>
          <p:nvPr/>
        </p:nvCxnSpPr>
        <p:spPr>
          <a:xfrm>
            <a:off x="10051680" y="4986955"/>
            <a:ext cx="208615" cy="0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959483" y="3459066"/>
            <a:ext cx="2293109" cy="26384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[LOCAL]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ESAC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LAASH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KNOX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WASHINGTON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AROOSTOCK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147844" y="267747"/>
            <a:ext cx="4346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Proposed COC Organizational Structure</a:t>
            </a:r>
            <a:endParaRPr lang="en-US" sz="2000" b="1" dirty="0"/>
          </a:p>
        </p:txBody>
      </p:sp>
      <p:sp>
        <p:nvSpPr>
          <p:cNvPr id="40" name="Rectangle 39"/>
          <p:cNvSpPr/>
          <p:nvPr/>
        </p:nvSpPr>
        <p:spPr>
          <a:xfrm>
            <a:off x="3864191" y="3140534"/>
            <a:ext cx="1391589" cy="929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Sub-Populations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4551254" y="2961335"/>
            <a:ext cx="1" cy="175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4362442" y="4228671"/>
            <a:ext cx="893338" cy="372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Vet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362442" y="4780362"/>
            <a:ext cx="893338" cy="372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Youth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362442" y="5332053"/>
            <a:ext cx="893337" cy="349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DV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4193236" y="4414979"/>
            <a:ext cx="16920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4193236" y="4966670"/>
            <a:ext cx="16920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86399" y="5506971"/>
            <a:ext cx="16920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4186399" y="4049596"/>
            <a:ext cx="6837" cy="14573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558016" y="6291072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1151298" y="1989420"/>
            <a:ext cx="1834558" cy="162531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[REGIONAL]Region </a:t>
            </a:r>
            <a:r>
              <a:rPr lang="en-US" dirty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Region 2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Region 3</a:t>
            </a:r>
          </a:p>
        </p:txBody>
      </p:sp>
      <p:sp>
        <p:nvSpPr>
          <p:cNvPr id="67" name="Oval 66"/>
          <p:cNvSpPr/>
          <p:nvPr/>
        </p:nvSpPr>
        <p:spPr>
          <a:xfrm>
            <a:off x="1177384" y="501263"/>
            <a:ext cx="1771964" cy="16588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[STATE]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Statewide Homeless Council </a:t>
            </a:r>
          </a:p>
        </p:txBody>
      </p:sp>
      <p:sp>
        <p:nvSpPr>
          <p:cNvPr id="37" name="Left-Right Arrow 36"/>
          <p:cNvSpPr/>
          <p:nvPr/>
        </p:nvSpPr>
        <p:spPr>
          <a:xfrm>
            <a:off x="3729530" y="1601994"/>
            <a:ext cx="1641289" cy="442718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2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85</Words>
  <Application>Microsoft Office PowerPoint</Application>
  <PresentationFormat>Widescreen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Chalkboard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Scott Tibbitts</cp:lastModifiedBy>
  <cp:revision>10</cp:revision>
  <cp:lastPrinted>2017-05-16T01:45:15Z</cp:lastPrinted>
  <dcterms:created xsi:type="dcterms:W3CDTF">2017-05-02T14:46:20Z</dcterms:created>
  <dcterms:modified xsi:type="dcterms:W3CDTF">2017-05-16T14:35:44Z</dcterms:modified>
</cp:coreProperties>
</file>