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68" r:id="rId5"/>
    <p:sldId id="275" r:id="rId6"/>
    <p:sldId id="284" r:id="rId7"/>
    <p:sldId id="285" r:id="rId8"/>
    <p:sldId id="298" r:id="rId9"/>
    <p:sldId id="274" r:id="rId10"/>
    <p:sldId id="278" r:id="rId11"/>
    <p:sldId id="277" r:id="rId12"/>
    <p:sldId id="300" r:id="rId13"/>
    <p:sldId id="292" r:id="rId14"/>
    <p:sldId id="276" r:id="rId15"/>
    <p:sldId id="289" r:id="rId16"/>
    <p:sldId id="303" r:id="rId17"/>
    <p:sldId id="282" r:id="rId18"/>
    <p:sldId id="295" r:id="rId19"/>
    <p:sldId id="301" r:id="rId20"/>
    <p:sldId id="281" r:id="rId21"/>
    <p:sldId id="288" r:id="rId22"/>
    <p:sldId id="287" r:id="rId23"/>
    <p:sldId id="283" r:id="rId24"/>
    <p:sldId id="302" r:id="rId25"/>
    <p:sldId id="279" r:id="rId26"/>
    <p:sldId id="296" r:id="rId27"/>
    <p:sldId id="297" r:id="rId28"/>
    <p:sldId id="294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F21A3-B2AE-1CFA-F655-06ECDEAAD31C}" v="28" dt="2020-10-13T00:15:12.095"/>
    <p1510:client id="{192B02F9-D081-5CBE-414B-48DD88CC1194}" v="31" dt="2020-10-13T13:22:57.151"/>
    <p1510:client id="{1D89CE24-3338-9DA0-8B8B-DF5124DFA6B9}" v="1382" dt="2020-10-12T20:32:55.646"/>
    <p1510:client id="{39C34656-CB73-BCEC-82A7-322AC7E3C534}" v="57" dt="2020-10-13T01:55:56.348"/>
    <p1510:client id="{4C10B94F-B8EB-42EC-2AD0-56BA73879A8A}" v="92" dt="2020-10-12T21:43:02.171"/>
    <p1510:client id="{4FFC4BE3-5251-E954-956A-B9125F7616BB}" v="739" dt="2020-10-12T20:59:51.517"/>
    <p1510:client id="{510F3E6B-B204-337A-9EF2-EA0B80E85D1A}" v="483" dt="2020-10-12T20:07:33.383"/>
    <p1510:client id="{59D6D91C-0780-852B-A00F-F57000854500}" v="1719" dt="2020-10-13T12:19:05.296"/>
    <p1510:client id="{AFECEA51-E4AD-24E5-F733-96B462C590F9}" v="1556" dt="2020-10-13T01:46:33.876"/>
    <p1510:client id="{C6181214-1CE2-6FAE-1A18-937F58E93EB9}" v="228" dt="2020-10-12T20:29:26.970"/>
    <p1510:client id="{DB5A3310-A338-102F-D57C-07F84F93EA3E}" v="270" dt="2020-10-12T16:02:13.656"/>
    <p1510:client id="{DD26E568-9F47-17A4-DB7A-34F3DF824C1A}" v="1" dt="2020-10-12T16:09:54.937"/>
    <p1510:client id="{DE4149D6-7025-2AC1-8AD7-BCB1F62B5D4C}" v="429" dt="2020-10-13T13:10:54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allagher" userId="S::sarah.gallagher@csh.org::eb655ce5-d624-41b2-b00e-d21056a83838" providerId="AD" clId="Web-{510F3E6B-B204-337A-9EF2-EA0B80E85D1A}"/>
    <pc:docChg chg="modSld">
      <pc:chgData name="Sarah Gallagher" userId="S::sarah.gallagher@csh.org::eb655ce5-d624-41b2-b00e-d21056a83838" providerId="AD" clId="Web-{510F3E6B-B204-337A-9EF2-EA0B80E85D1A}" dt="2020-10-12T20:07:33.383" v="315"/>
      <pc:docMkLst>
        <pc:docMk/>
      </pc:docMkLst>
      <pc:sldChg chg="modSp">
        <pc:chgData name="Sarah Gallagher" userId="S::sarah.gallagher@csh.org::eb655ce5-d624-41b2-b00e-d21056a83838" providerId="AD" clId="Web-{510F3E6B-B204-337A-9EF2-EA0B80E85D1A}" dt="2020-10-12T20:07:33.383" v="315"/>
        <pc:sldMkLst>
          <pc:docMk/>
          <pc:sldMk cId="801282945" sldId="276"/>
        </pc:sldMkLst>
        <pc:graphicFrameChg chg="mod modGraphic">
          <ac:chgData name="Sarah Gallagher" userId="S::sarah.gallagher@csh.org::eb655ce5-d624-41b2-b00e-d21056a83838" providerId="AD" clId="Web-{510F3E6B-B204-337A-9EF2-EA0B80E85D1A}" dt="2020-10-12T20:07:33.383" v="315"/>
          <ac:graphicFrameMkLst>
            <pc:docMk/>
            <pc:sldMk cId="801282945" sldId="276"/>
            <ac:graphicFrameMk id="11" creationId="{00000000-0000-0000-0000-000000000000}"/>
          </ac:graphicFrameMkLst>
        </pc:graphicFrameChg>
      </pc:sldChg>
      <pc:sldChg chg="modSp">
        <pc:chgData name="Sarah Gallagher" userId="S::sarah.gallagher@csh.org::eb655ce5-d624-41b2-b00e-d21056a83838" providerId="AD" clId="Web-{510F3E6B-B204-337A-9EF2-EA0B80E85D1A}" dt="2020-10-12T19:26:49.844" v="264" actId="20577"/>
        <pc:sldMkLst>
          <pc:docMk/>
          <pc:sldMk cId="4234436579" sldId="277"/>
        </pc:sldMkLst>
        <pc:spChg chg="mod">
          <ac:chgData name="Sarah Gallagher" userId="S::sarah.gallagher@csh.org::eb655ce5-d624-41b2-b00e-d21056a83838" providerId="AD" clId="Web-{510F3E6B-B204-337A-9EF2-EA0B80E85D1A}" dt="2020-10-12T19:26:49.844" v="264" actId="20577"/>
          <ac:spMkLst>
            <pc:docMk/>
            <pc:sldMk cId="4234436579" sldId="277"/>
            <ac:spMk id="9" creationId="{00000000-0000-0000-0000-000000000000}"/>
          </ac:spMkLst>
        </pc:spChg>
      </pc:sldChg>
      <pc:sldChg chg="modSp">
        <pc:chgData name="Sarah Gallagher" userId="S::sarah.gallagher@csh.org::eb655ce5-d624-41b2-b00e-d21056a83838" providerId="AD" clId="Web-{510F3E6B-B204-337A-9EF2-EA0B80E85D1A}" dt="2020-10-12T19:27:40.001" v="282" actId="20577"/>
        <pc:sldMkLst>
          <pc:docMk/>
          <pc:sldMk cId="1371336081" sldId="282"/>
        </pc:sldMkLst>
        <pc:graphicFrameChg chg="modGraphic">
          <ac:chgData name="Sarah Gallagher" userId="S::sarah.gallagher@csh.org::eb655ce5-d624-41b2-b00e-d21056a83838" providerId="AD" clId="Web-{510F3E6B-B204-337A-9EF2-EA0B80E85D1A}" dt="2020-10-12T19:27:40.001" v="282" actId="20577"/>
          <ac:graphicFrameMkLst>
            <pc:docMk/>
            <pc:sldMk cId="1371336081" sldId="282"/>
            <ac:graphicFrameMk id="5" creationId="{00000000-0000-0000-0000-000000000000}"/>
          </ac:graphicFrameMkLst>
        </pc:graphicFrameChg>
      </pc:sldChg>
    </pc:docChg>
  </pc:docChgLst>
  <pc:docChgLst>
    <pc:chgData name="Sarah Gallagher" userId="S::sarah.gallagher@csh.org::eb655ce5-d624-41b2-b00e-d21056a83838" providerId="AD" clId="Web-{C6181214-1CE2-6FAE-1A18-937F58E93EB9}"/>
    <pc:docChg chg="addSld modSld">
      <pc:chgData name="Sarah Gallagher" userId="S::sarah.gallagher@csh.org::eb655ce5-d624-41b2-b00e-d21056a83838" providerId="AD" clId="Web-{C6181214-1CE2-6FAE-1A18-937F58E93EB9}" dt="2020-10-12T20:29:26.970" v="128"/>
      <pc:docMkLst>
        <pc:docMk/>
      </pc:docMkLst>
      <pc:sldChg chg="addSp delSp modSp mod setBg">
        <pc:chgData name="Sarah Gallagher" userId="S::sarah.gallagher@csh.org::eb655ce5-d624-41b2-b00e-d21056a83838" providerId="AD" clId="Web-{C6181214-1CE2-6FAE-1A18-937F58E93EB9}" dt="2020-10-12T20:24:18.353" v="95"/>
        <pc:sldMkLst>
          <pc:docMk/>
          <pc:sldMk cId="801282945" sldId="276"/>
        </pc:sldMkLst>
        <pc:spChg chg="mod">
          <ac:chgData name="Sarah Gallagher" userId="S::sarah.gallagher@csh.org::eb655ce5-d624-41b2-b00e-d21056a83838" providerId="AD" clId="Web-{C6181214-1CE2-6FAE-1A18-937F58E93EB9}" dt="2020-10-12T20:24:18.353" v="95"/>
          <ac:spMkLst>
            <pc:docMk/>
            <pc:sldMk cId="801282945" sldId="276"/>
            <ac:spMk id="9" creationId="{00000000-0000-0000-0000-000000000000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4:18.306" v="94"/>
          <ac:spMkLst>
            <pc:docMk/>
            <pc:sldMk cId="801282945" sldId="276"/>
            <ac:spMk id="13" creationId="{D4771268-CB57-404A-9271-370EB28F6090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4:18.353" v="95"/>
          <ac:spMkLst>
            <pc:docMk/>
            <pc:sldMk cId="801282945" sldId="276"/>
            <ac:spMk id="14" creationId="{A4AC5506-6312-4701-8D3C-40187889A947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4:12.853" v="92"/>
          <ac:spMkLst>
            <pc:docMk/>
            <pc:sldMk cId="801282945" sldId="276"/>
            <ac:spMk id="16" creationId="{A4AC5506-6312-4701-8D3C-40187889A947}"/>
          </ac:spMkLst>
        </pc:spChg>
        <pc:graphicFrameChg chg="mod">
          <ac:chgData name="Sarah Gallagher" userId="S::sarah.gallagher@csh.org::eb655ce5-d624-41b2-b00e-d21056a83838" providerId="AD" clId="Web-{C6181214-1CE2-6FAE-1A18-937F58E93EB9}" dt="2020-10-12T20:24:18.353" v="95"/>
          <ac:graphicFrameMkLst>
            <pc:docMk/>
            <pc:sldMk cId="801282945" sldId="276"/>
            <ac:graphicFrameMk id="11" creationId="{00000000-0000-0000-0000-000000000000}"/>
          </ac:graphicFrameMkLst>
        </pc:graphicFrameChg>
      </pc:sldChg>
      <pc:sldChg chg="addSp modSp mod setBg">
        <pc:chgData name="Sarah Gallagher" userId="S::sarah.gallagher@csh.org::eb655ce5-d624-41b2-b00e-d21056a83838" providerId="AD" clId="Web-{C6181214-1CE2-6FAE-1A18-937F58E93EB9}" dt="2020-10-12T20:26:36.325" v="107"/>
        <pc:sldMkLst>
          <pc:docMk/>
          <pc:sldMk cId="4234436579" sldId="277"/>
        </pc:sldMkLst>
        <pc:spChg chg="mod">
          <ac:chgData name="Sarah Gallagher" userId="S::sarah.gallagher@csh.org::eb655ce5-d624-41b2-b00e-d21056a83838" providerId="AD" clId="Web-{C6181214-1CE2-6FAE-1A18-937F58E93EB9}" dt="2020-10-12T20:26:36.325" v="107"/>
          <ac:spMkLst>
            <pc:docMk/>
            <pc:sldMk cId="4234436579" sldId="277"/>
            <ac:spMk id="8" creationId="{00000000-0000-0000-0000-000000000000}"/>
          </ac:spMkLst>
        </pc:spChg>
        <pc:spChg chg="mod">
          <ac:chgData name="Sarah Gallagher" userId="S::sarah.gallagher@csh.org::eb655ce5-d624-41b2-b00e-d21056a83838" providerId="AD" clId="Web-{C6181214-1CE2-6FAE-1A18-937F58E93EB9}" dt="2020-10-12T20:26:36.325" v="107"/>
          <ac:spMkLst>
            <pc:docMk/>
            <pc:sldMk cId="4234436579" sldId="277"/>
            <ac:spMk id="9" creationId="{00000000-0000-0000-0000-000000000000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6:36.325" v="107"/>
          <ac:spMkLst>
            <pc:docMk/>
            <pc:sldMk cId="4234436579" sldId="277"/>
            <ac:spMk id="15" creationId="{1BB867FF-FC45-48F7-8104-F89BE54909F1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6:36.325" v="107"/>
          <ac:spMkLst>
            <pc:docMk/>
            <pc:sldMk cId="4234436579" sldId="277"/>
            <ac:spMk id="17" creationId="{8BB56887-D0D5-4F0C-9E19-7247EB83C8B7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6:36.325" v="107"/>
          <ac:spMkLst>
            <pc:docMk/>
            <pc:sldMk cId="4234436579" sldId="277"/>
            <ac:spMk id="19" creationId="{081E4A58-353D-44AE-B2FC-2A74E2E400F7}"/>
          </ac:spMkLst>
        </pc:spChg>
      </pc:sldChg>
      <pc:sldChg chg="addSp delSp modSp mod setBg">
        <pc:chgData name="Sarah Gallagher" userId="S::sarah.gallagher@csh.org::eb655ce5-d624-41b2-b00e-d21056a83838" providerId="AD" clId="Web-{C6181214-1CE2-6FAE-1A18-937F58E93EB9}" dt="2020-10-12T20:29:26.970" v="128"/>
        <pc:sldMkLst>
          <pc:docMk/>
          <pc:sldMk cId="2951540016" sldId="280"/>
        </pc:sldMkLst>
        <pc:spChg chg="mod">
          <ac:chgData name="Sarah Gallagher" userId="S::sarah.gallagher@csh.org::eb655ce5-d624-41b2-b00e-d21056a83838" providerId="AD" clId="Web-{C6181214-1CE2-6FAE-1A18-937F58E93EB9}" dt="2020-10-12T20:28:39.688" v="125"/>
          <ac:spMkLst>
            <pc:docMk/>
            <pc:sldMk cId="2951540016" sldId="280"/>
            <ac:spMk id="5" creationId="{00000000-0000-0000-0000-000000000000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9:26.970" v="128"/>
          <ac:spMkLst>
            <pc:docMk/>
            <pc:sldMk cId="2951540016" sldId="280"/>
            <ac:spMk id="11" creationId="{46C2E80F-49A6-4372-B103-219D417A55E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9:26.923" v="127"/>
          <ac:spMkLst>
            <pc:docMk/>
            <pc:sldMk cId="2951540016" sldId="280"/>
            <ac:spMk id="13" creationId="{46C2E80F-49A6-4372-B103-219D417A55E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8:39.657" v="124"/>
          <ac:spMkLst>
            <pc:docMk/>
            <pc:sldMk cId="2951540016" sldId="280"/>
            <ac:spMk id="14" creationId="{7DA1F35B-C8F7-4A5A-9339-7DA4D785B300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9:26.970" v="128"/>
          <ac:spMkLst>
            <pc:docMk/>
            <pc:sldMk cId="2951540016" sldId="280"/>
            <ac:spMk id="15" creationId="{46C2E80F-49A6-4372-B103-219D417A55E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8:39.657" v="124"/>
          <ac:spMkLst>
            <pc:docMk/>
            <pc:sldMk cId="2951540016" sldId="280"/>
            <ac:spMk id="16" creationId="{B2D4AD41-40DA-4A81-92F5-B6E3BA1ED82A}"/>
          </ac:spMkLst>
        </pc:spChg>
        <pc:graphicFrameChg chg="mod modGraphic">
          <ac:chgData name="Sarah Gallagher" userId="S::sarah.gallagher@csh.org::eb655ce5-d624-41b2-b00e-d21056a83838" providerId="AD" clId="Web-{C6181214-1CE2-6FAE-1A18-937F58E93EB9}" dt="2020-10-12T20:29:26.970" v="128"/>
          <ac:graphicFrameMkLst>
            <pc:docMk/>
            <pc:sldMk cId="2951540016" sldId="280"/>
            <ac:graphicFrameMk id="9" creationId="{00000000-0000-0000-0000-000000000000}"/>
          </ac:graphicFrameMkLst>
        </pc:graphicFrameChg>
      </pc:sldChg>
      <pc:sldChg chg="addSp delSp modSp mod setBg">
        <pc:chgData name="Sarah Gallagher" userId="S::sarah.gallagher@csh.org::eb655ce5-d624-41b2-b00e-d21056a83838" providerId="AD" clId="Web-{C6181214-1CE2-6FAE-1A18-937F58E93EB9}" dt="2020-10-12T20:27:50.140" v="120"/>
        <pc:sldMkLst>
          <pc:docMk/>
          <pc:sldMk cId="2062668528" sldId="281"/>
        </pc:sldMkLst>
        <pc:spChg chg="mod">
          <ac:chgData name="Sarah Gallagher" userId="S::sarah.gallagher@csh.org::eb655ce5-d624-41b2-b00e-d21056a83838" providerId="AD" clId="Web-{C6181214-1CE2-6FAE-1A18-937F58E93EB9}" dt="2020-10-12T20:27:50.140" v="120"/>
          <ac:spMkLst>
            <pc:docMk/>
            <pc:sldMk cId="2062668528" sldId="281"/>
            <ac:spMk id="6" creationId="{00000000-0000-0000-0000-000000000000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39.796" v="116"/>
          <ac:spMkLst>
            <pc:docMk/>
            <pc:sldMk cId="2062668528" sldId="281"/>
            <ac:spMk id="8" creationId="{1707FC24-6981-43D9-B525-C7832BA22463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44.483" v="118"/>
          <ac:spMkLst>
            <pc:docMk/>
            <pc:sldMk cId="2062668528" sldId="281"/>
            <ac:spMk id="9" creationId="{E45B1D5C-0827-4AF0-8186-11FC5A8B8B92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44.483" v="118"/>
          <ac:spMkLst>
            <pc:docMk/>
            <pc:sldMk cId="2062668528" sldId="281"/>
            <ac:spMk id="10" creationId="{99413ED5-9ED4-4772-BCE4-2BCAE6B12E35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37.749" v="114"/>
          <ac:spMkLst>
            <pc:docMk/>
            <pc:sldMk cId="2062668528" sldId="281"/>
            <ac:spMk id="11" creationId="{E45B1D5C-0827-4AF0-8186-11FC5A8B8B92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44.483" v="118"/>
          <ac:spMkLst>
            <pc:docMk/>
            <pc:sldMk cId="2062668528" sldId="281"/>
            <ac:spMk id="12" creationId="{04357C93-F0CB-4A1C-8F77-4E9063789819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37.749" v="114"/>
          <ac:spMkLst>
            <pc:docMk/>
            <pc:sldMk cId="2062668528" sldId="281"/>
            <ac:spMk id="13" creationId="{99413ED5-9ED4-4772-BCE4-2BCAE6B12E35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44.483" v="118"/>
          <ac:spMkLst>
            <pc:docMk/>
            <pc:sldMk cId="2062668528" sldId="281"/>
            <ac:spMk id="14" creationId="{90F533E9-6690-41A8-A372-4C6C622D028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37.749" v="114"/>
          <ac:spMkLst>
            <pc:docMk/>
            <pc:sldMk cId="2062668528" sldId="281"/>
            <ac:spMk id="15" creationId="{04357C93-F0CB-4A1C-8F77-4E9063789819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50.140" v="120"/>
          <ac:spMkLst>
            <pc:docMk/>
            <pc:sldMk cId="2062668528" sldId="281"/>
            <ac:spMk id="16" creationId="{E91DC736-0EF8-4F87-9146-EBF1D2EE4D3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37.749" v="114"/>
          <ac:spMkLst>
            <pc:docMk/>
            <pc:sldMk cId="2062668528" sldId="281"/>
            <ac:spMk id="17" creationId="{90F533E9-6690-41A8-A372-4C6C622D028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50.140" v="120"/>
          <ac:spMkLst>
            <pc:docMk/>
            <pc:sldMk cId="2062668528" sldId="281"/>
            <ac:spMk id="18" creationId="{097CD68E-23E3-4007-8847-CD0944C4F7BE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50.140" v="120"/>
          <ac:spMkLst>
            <pc:docMk/>
            <pc:sldMk cId="2062668528" sldId="281"/>
            <ac:spMk id="19" creationId="{AF2F604E-43BE-4DC3-B983-E071523364F8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50.140" v="120"/>
          <ac:spMkLst>
            <pc:docMk/>
            <pc:sldMk cId="2062668528" sldId="281"/>
            <ac:spMk id="20" creationId="{08C9B587-E65E-4B52-B37C-ABEBB6E87928}"/>
          </ac:spMkLst>
        </pc:spChg>
        <pc:picChg chg="mod ord">
          <ac:chgData name="Sarah Gallagher" userId="S::sarah.gallagher@csh.org::eb655ce5-d624-41b2-b00e-d21056a83838" providerId="AD" clId="Web-{C6181214-1CE2-6FAE-1A18-937F58E93EB9}" dt="2020-10-12T20:27:50.140" v="120"/>
          <ac:picMkLst>
            <pc:docMk/>
            <pc:sldMk cId="2062668528" sldId="281"/>
            <ac:picMk id="5" creationId="{00000000-0000-0000-0000-000000000000}"/>
          </ac:picMkLst>
        </pc:picChg>
      </pc:sldChg>
      <pc:sldChg chg="addSp modSp mod setBg">
        <pc:chgData name="Sarah Gallagher" userId="S::sarah.gallagher@csh.org::eb655ce5-d624-41b2-b00e-d21056a83838" providerId="AD" clId="Web-{C6181214-1CE2-6FAE-1A18-937F58E93EB9}" dt="2020-10-12T20:24:29.119" v="96"/>
        <pc:sldMkLst>
          <pc:docMk/>
          <pc:sldMk cId="1371336081" sldId="282"/>
        </pc:sldMkLst>
        <pc:spChg chg="mod">
          <ac:chgData name="Sarah Gallagher" userId="S::sarah.gallagher@csh.org::eb655ce5-d624-41b2-b00e-d21056a83838" providerId="AD" clId="Web-{C6181214-1CE2-6FAE-1A18-937F58E93EB9}" dt="2020-10-12T20:24:29.119" v="96"/>
          <ac:spMkLst>
            <pc:docMk/>
            <pc:sldMk cId="1371336081" sldId="282"/>
            <ac:spMk id="9" creationId="{00000000-0000-0000-0000-000000000000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4:29.119" v="96"/>
          <ac:spMkLst>
            <pc:docMk/>
            <pc:sldMk cId="1371336081" sldId="282"/>
            <ac:spMk id="14" creationId="{B670DBD5-770C-4383-9F54-5B86E86BD5BB}"/>
          </ac:spMkLst>
        </pc:spChg>
      </pc:sldChg>
      <pc:sldChg chg="addSp delSp modSp mod setBg">
        <pc:chgData name="Sarah Gallagher" userId="S::sarah.gallagher@csh.org::eb655ce5-d624-41b2-b00e-d21056a83838" providerId="AD" clId="Web-{C6181214-1CE2-6FAE-1A18-937F58E93EB9}" dt="2020-10-12T20:25:51.246" v="106"/>
        <pc:sldMkLst>
          <pc:docMk/>
          <pc:sldMk cId="157665425" sldId="284"/>
        </pc:sldMkLst>
        <pc:spChg chg="del">
          <ac:chgData name="Sarah Gallagher" userId="S::sarah.gallagher@csh.org::eb655ce5-d624-41b2-b00e-d21056a83838" providerId="AD" clId="Web-{C6181214-1CE2-6FAE-1A18-937F58E93EB9}" dt="2020-10-12T20:25:51.246" v="106"/>
          <ac:spMkLst>
            <pc:docMk/>
            <pc:sldMk cId="157665425" sldId="284"/>
            <ac:spMk id="2" creationId="{FA11DAC9-6A20-4907-92F0-DF58842EB44B}"/>
          </ac:spMkLst>
        </pc:spChg>
        <pc:spChg chg="mod">
          <ac:chgData name="Sarah Gallagher" userId="S::sarah.gallagher@csh.org::eb655ce5-d624-41b2-b00e-d21056a83838" providerId="AD" clId="Web-{C6181214-1CE2-6FAE-1A18-937F58E93EB9}" dt="2020-10-12T20:25:51.246" v="106"/>
          <ac:spMkLst>
            <pc:docMk/>
            <pc:sldMk cId="157665425" sldId="284"/>
            <ac:spMk id="5" creationId="{A3CBBACE-24BA-4B93-BEA5-EA401352ADD5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5:51.246" v="106"/>
          <ac:spMkLst>
            <pc:docMk/>
            <pc:sldMk cId="157665425" sldId="284"/>
            <ac:spMk id="11" creationId="{122F9423-F4B1-45D4-8445-E9991ECCBCCF}"/>
          </ac:spMkLst>
        </pc:spChg>
        <pc:grpChg chg="add">
          <ac:chgData name="Sarah Gallagher" userId="S::sarah.gallagher@csh.org::eb655ce5-d624-41b2-b00e-d21056a83838" providerId="AD" clId="Web-{C6181214-1CE2-6FAE-1A18-937F58E93EB9}" dt="2020-10-12T20:25:51.246" v="106"/>
          <ac:grpSpMkLst>
            <pc:docMk/>
            <pc:sldMk cId="157665425" sldId="284"/>
            <ac:grpSpMk id="13" creationId="{770AE191-D2EA-45C9-A44D-830C188F74CB}"/>
          </ac:grpSpMkLst>
        </pc:grpChg>
        <pc:graphicFrameChg chg="add">
          <ac:chgData name="Sarah Gallagher" userId="S::sarah.gallagher@csh.org::eb655ce5-d624-41b2-b00e-d21056a83838" providerId="AD" clId="Web-{C6181214-1CE2-6FAE-1A18-937F58E93EB9}" dt="2020-10-12T20:25:51.246" v="106"/>
          <ac:graphicFrameMkLst>
            <pc:docMk/>
            <pc:sldMk cId="157665425" sldId="284"/>
            <ac:graphicFrameMk id="7" creationId="{22CE7D2F-B7C2-423B-B7D6-430A4FF6BF45}"/>
          </ac:graphicFrameMkLst>
        </pc:graphicFrameChg>
      </pc:sldChg>
      <pc:sldChg chg="addSp delSp modSp mod setBg">
        <pc:chgData name="Sarah Gallagher" userId="S::sarah.gallagher@csh.org::eb655ce5-d624-41b2-b00e-d21056a83838" providerId="AD" clId="Web-{C6181214-1CE2-6FAE-1A18-937F58E93EB9}" dt="2020-10-12T20:25:43.746" v="104" actId="20577"/>
        <pc:sldMkLst>
          <pc:docMk/>
          <pc:sldMk cId="703387367" sldId="285"/>
        </pc:sldMkLst>
        <pc:spChg chg="mod">
          <ac:chgData name="Sarah Gallagher" userId="S::sarah.gallagher@csh.org::eb655ce5-d624-41b2-b00e-d21056a83838" providerId="AD" clId="Web-{C6181214-1CE2-6FAE-1A18-937F58E93EB9}" dt="2020-10-12T20:25:35.105" v="99"/>
          <ac:spMkLst>
            <pc:docMk/>
            <pc:sldMk cId="703387367" sldId="285"/>
            <ac:spMk id="2" creationId="{AA07E02B-D402-434E-8C25-5B7C35702BDA}"/>
          </ac:spMkLst>
        </pc:spChg>
        <pc:spChg chg="add del mod">
          <ac:chgData name="Sarah Gallagher" userId="S::sarah.gallagher@csh.org::eb655ce5-d624-41b2-b00e-d21056a83838" providerId="AD" clId="Web-{C6181214-1CE2-6FAE-1A18-937F58E93EB9}" dt="2020-10-12T20:25:43.746" v="104" actId="20577"/>
          <ac:spMkLst>
            <pc:docMk/>
            <pc:sldMk cId="703387367" sldId="285"/>
            <ac:spMk id="3" creationId="{07AA0FB7-840E-449D-BCD3-7F0EA9B0EED1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5:35.105" v="99"/>
          <ac:spMkLst>
            <pc:docMk/>
            <pc:sldMk cId="703387367" sldId="285"/>
            <ac:spMk id="8" creationId="{907EF6B7-1338-4443-8C46-6A318D952DF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5:25.917" v="98"/>
          <ac:spMkLst>
            <pc:docMk/>
            <pc:sldMk cId="703387367" sldId="285"/>
            <ac:spMk id="9" creationId="{3A5B4632-C963-4296-86F0-79AA9EA5AE98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5:35.105" v="99"/>
          <ac:spMkLst>
            <pc:docMk/>
            <pc:sldMk cId="703387367" sldId="285"/>
            <ac:spMk id="10" creationId="{DAAE4CDD-124C-4DCF-9584-B6033B545DD5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5:35.105" v="99"/>
          <ac:spMkLst>
            <pc:docMk/>
            <pc:sldMk cId="703387367" sldId="285"/>
            <ac:spMk id="12" creationId="{081E4A58-353D-44AE-B2FC-2A74E2E400F7}"/>
          </ac:spMkLst>
        </pc:spChg>
        <pc:graphicFrameChg chg="add del">
          <ac:chgData name="Sarah Gallagher" userId="S::sarah.gallagher@csh.org::eb655ce5-d624-41b2-b00e-d21056a83838" providerId="AD" clId="Web-{C6181214-1CE2-6FAE-1A18-937F58E93EB9}" dt="2020-10-12T20:25:25.917" v="98"/>
          <ac:graphicFrameMkLst>
            <pc:docMk/>
            <pc:sldMk cId="703387367" sldId="285"/>
            <ac:graphicFrameMk id="5" creationId="{0C6033E6-E0C4-40AE-B361-720E37AFF34C}"/>
          </ac:graphicFrameMkLst>
        </pc:graphicFrameChg>
      </pc:sldChg>
      <pc:sldChg chg="addSp delSp modSp mod setBg">
        <pc:chgData name="Sarah Gallagher" userId="S::sarah.gallagher@csh.org::eb655ce5-d624-41b2-b00e-d21056a83838" providerId="AD" clId="Web-{C6181214-1CE2-6FAE-1A18-937F58E93EB9}" dt="2020-10-12T20:28:14.781" v="122"/>
        <pc:sldMkLst>
          <pc:docMk/>
          <pc:sldMk cId="2200853436" sldId="289"/>
        </pc:sldMkLst>
        <pc:spChg chg="add del">
          <ac:chgData name="Sarah Gallagher" userId="S::sarah.gallagher@csh.org::eb655ce5-d624-41b2-b00e-d21056a83838" providerId="AD" clId="Web-{C6181214-1CE2-6FAE-1A18-937F58E93EB9}" dt="2020-10-12T20:27:09.936" v="111"/>
          <ac:spMkLst>
            <pc:docMk/>
            <pc:sldMk cId="2200853436" sldId="289"/>
            <ac:spMk id="6" creationId="{F3060C83-F051-4F0E-ABAD-AA0DFC48B218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9.936" v="111"/>
          <ac:spMkLst>
            <pc:docMk/>
            <pc:sldMk cId="2200853436" sldId="289"/>
            <ac:spMk id="7" creationId="{83C98ABE-055B-441F-B07E-44F97F083C39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51.593" v="121"/>
          <ac:spMkLst>
            <pc:docMk/>
            <pc:sldMk cId="2200853436" sldId="289"/>
            <ac:spMk id="8" creationId="{01D0AF59-99C3-4251-AB9A-C966C6AD4400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4.623" v="109"/>
          <ac:spMkLst>
            <pc:docMk/>
            <pc:sldMk cId="2200853436" sldId="289"/>
            <ac:spMk id="9" creationId="{32BC26D8-82FB-445E-AA49-62A77D7C1EE0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51.593" v="121"/>
          <ac:spMkLst>
            <pc:docMk/>
            <pc:sldMk cId="2200853436" sldId="289"/>
            <ac:spMk id="10" creationId="{1855405F-37A2-4869-9154-F8BE3BECE6C3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4.623" v="109"/>
          <ac:spMkLst>
            <pc:docMk/>
            <pc:sldMk cId="2200853436" sldId="289"/>
            <ac:spMk id="11" creationId="{CB44330D-EA18-4254-AA95-EB49948539B8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8:14.781" v="122"/>
          <ac:spMkLst>
            <pc:docMk/>
            <pc:sldMk cId="2200853436" sldId="289"/>
            <ac:spMk id="12" creationId="{01D0AF59-99C3-4251-AB9A-C966C6AD4400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9.936" v="111"/>
          <ac:spMkLst>
            <pc:docMk/>
            <pc:sldMk cId="2200853436" sldId="289"/>
            <ac:spMk id="13" creationId="{29FDB030-9B49-4CED-8CCD-4D99382388AC}"/>
          </ac:spMkLst>
        </pc:spChg>
        <pc:spChg chg="add">
          <ac:chgData name="Sarah Gallagher" userId="S::sarah.gallagher@csh.org::eb655ce5-d624-41b2-b00e-d21056a83838" providerId="AD" clId="Web-{C6181214-1CE2-6FAE-1A18-937F58E93EB9}" dt="2020-10-12T20:28:14.781" v="122"/>
          <ac:spMkLst>
            <pc:docMk/>
            <pc:sldMk cId="2200853436" sldId="289"/>
            <ac:spMk id="14" creationId="{1855405F-37A2-4869-9154-F8BE3BECE6C3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9.936" v="111"/>
          <ac:spMkLst>
            <pc:docMk/>
            <pc:sldMk cId="2200853436" sldId="289"/>
            <ac:spMk id="15" creationId="{3783CA14-24A1-485C-8B30-D6A5D87987AD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9.936" v="111"/>
          <ac:spMkLst>
            <pc:docMk/>
            <pc:sldMk cId="2200853436" sldId="289"/>
            <ac:spMk id="17" creationId="{9A97C86A-04D6-40F7-AE84-31AB43E6A846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9.936" v="111"/>
          <ac:spMkLst>
            <pc:docMk/>
            <pc:sldMk cId="2200853436" sldId="289"/>
            <ac:spMk id="19" creationId="{FF9F2414-84E8-453E-B1F3-389FDE8192D9}"/>
          </ac:spMkLst>
        </pc:spChg>
        <pc:spChg chg="add del">
          <ac:chgData name="Sarah Gallagher" userId="S::sarah.gallagher@csh.org::eb655ce5-d624-41b2-b00e-d21056a83838" providerId="AD" clId="Web-{C6181214-1CE2-6FAE-1A18-937F58E93EB9}" dt="2020-10-12T20:27:09.936" v="111"/>
          <ac:spMkLst>
            <pc:docMk/>
            <pc:sldMk cId="2200853436" sldId="289"/>
            <ac:spMk id="21" creationId="{3ECA69A1-7536-43AC-85EF-C7106179F5ED}"/>
          </ac:spMkLst>
        </pc:spChg>
        <pc:picChg chg="mod">
          <ac:chgData name="Sarah Gallagher" userId="S::sarah.gallagher@csh.org::eb655ce5-d624-41b2-b00e-d21056a83838" providerId="AD" clId="Web-{C6181214-1CE2-6FAE-1A18-937F58E93EB9}" dt="2020-10-12T20:28:14.781" v="122"/>
          <ac:picMkLst>
            <pc:docMk/>
            <pc:sldMk cId="2200853436" sldId="289"/>
            <ac:picMk id="4" creationId="{00000000-0000-0000-0000-000000000000}"/>
          </ac:picMkLst>
        </pc:picChg>
      </pc:sldChg>
      <pc:sldChg chg="addSp delSp modSp new">
        <pc:chgData name="Sarah Gallagher" userId="S::sarah.gallagher@csh.org::eb655ce5-d624-41b2-b00e-d21056a83838" providerId="AD" clId="Web-{C6181214-1CE2-6FAE-1A18-937F58E93EB9}" dt="2020-10-12T20:20:57.286" v="88" actId="20577"/>
        <pc:sldMkLst>
          <pc:docMk/>
          <pc:sldMk cId="2512005284" sldId="292"/>
        </pc:sldMkLst>
        <pc:spChg chg="mod">
          <ac:chgData name="Sarah Gallagher" userId="S::sarah.gallagher@csh.org::eb655ce5-d624-41b2-b00e-d21056a83838" providerId="AD" clId="Web-{C6181214-1CE2-6FAE-1A18-937F58E93EB9}" dt="2020-10-12T20:20:57.286" v="88" actId="20577"/>
          <ac:spMkLst>
            <pc:docMk/>
            <pc:sldMk cId="2512005284" sldId="292"/>
            <ac:spMk id="2" creationId="{D3381C6A-A0C7-4683-B89F-BE5820617364}"/>
          </ac:spMkLst>
        </pc:spChg>
        <pc:spChg chg="del">
          <ac:chgData name="Sarah Gallagher" userId="S::sarah.gallagher@csh.org::eb655ce5-d624-41b2-b00e-d21056a83838" providerId="AD" clId="Web-{C6181214-1CE2-6FAE-1A18-937F58E93EB9}" dt="2020-10-12T20:18:07.297" v="1"/>
          <ac:spMkLst>
            <pc:docMk/>
            <pc:sldMk cId="2512005284" sldId="292"/>
            <ac:spMk id="3" creationId="{8C534CE5-A1FE-4F7B-8054-DF163624F55F}"/>
          </ac:spMkLst>
        </pc:spChg>
        <pc:graphicFrameChg chg="add mod ord modGraphic">
          <ac:chgData name="Sarah Gallagher" userId="S::sarah.gallagher@csh.org::eb655ce5-d624-41b2-b00e-d21056a83838" providerId="AD" clId="Web-{C6181214-1CE2-6FAE-1A18-937F58E93EB9}" dt="2020-10-12T20:20:45.770" v="39"/>
          <ac:graphicFrameMkLst>
            <pc:docMk/>
            <pc:sldMk cId="2512005284" sldId="292"/>
            <ac:graphicFrameMk id="5" creationId="{66AE1246-DC3A-4C92-BD8C-33058F25AB06}"/>
          </ac:graphicFrameMkLst>
        </pc:graphicFrameChg>
      </pc:sldChg>
    </pc:docChg>
  </pc:docChgLst>
  <pc:docChgLst>
    <pc:chgData name="Sarah Gallagher" userId="S::sarah.gallagher@csh.org::eb655ce5-d624-41b2-b00e-d21056a83838" providerId="AD" clId="Web-{59D6D91C-0780-852B-A00F-F57000854500}"/>
    <pc:docChg chg="addSld modSld sldOrd">
      <pc:chgData name="Sarah Gallagher" userId="S::sarah.gallagher@csh.org::eb655ce5-d624-41b2-b00e-d21056a83838" providerId="AD" clId="Web-{59D6D91C-0780-852B-A00F-F57000854500}" dt="2020-10-13T12:19:03.421" v="1488" actId="20577"/>
      <pc:docMkLst>
        <pc:docMk/>
      </pc:docMkLst>
      <pc:sldChg chg="addSp delSp modSp ord">
        <pc:chgData name="Sarah Gallagher" userId="S::sarah.gallagher@csh.org::eb655ce5-d624-41b2-b00e-d21056a83838" providerId="AD" clId="Web-{59D6D91C-0780-852B-A00F-F57000854500}" dt="2020-10-13T11:50:04.930" v="1126"/>
        <pc:sldMkLst>
          <pc:docMk/>
          <pc:sldMk cId="801282945" sldId="276"/>
        </pc:sldMkLst>
        <pc:spChg chg="mod">
          <ac:chgData name="Sarah Gallagher" userId="S::sarah.gallagher@csh.org::eb655ce5-d624-41b2-b00e-d21056a83838" providerId="AD" clId="Web-{59D6D91C-0780-852B-A00F-F57000854500}" dt="2020-10-13T11:45:08.329" v="1113" actId="20577"/>
          <ac:spMkLst>
            <pc:docMk/>
            <pc:sldMk cId="801282945" sldId="276"/>
            <ac:spMk id="9" creationId="{00000000-0000-0000-0000-000000000000}"/>
          </ac:spMkLst>
        </pc:spChg>
        <pc:spChg chg="del">
          <ac:chgData name="Sarah Gallagher" userId="S::sarah.gallagher@csh.org::eb655ce5-d624-41b2-b00e-d21056a83838" providerId="AD" clId="Web-{59D6D91C-0780-852B-A00F-F57000854500}" dt="2020-10-13T11:44:56.501" v="1110"/>
          <ac:spMkLst>
            <pc:docMk/>
            <pc:sldMk cId="801282945" sldId="276"/>
            <ac:spMk id="14" creationId="{A4AC5506-6312-4701-8D3C-40187889A947}"/>
          </ac:spMkLst>
        </pc:spChg>
        <pc:spChg chg="add">
          <ac:chgData name="Sarah Gallagher" userId="S::sarah.gallagher@csh.org::eb655ce5-d624-41b2-b00e-d21056a83838" providerId="AD" clId="Web-{59D6D91C-0780-852B-A00F-F57000854500}" dt="2020-10-13T11:44:56.501" v="1110"/>
          <ac:spMkLst>
            <pc:docMk/>
            <pc:sldMk cId="801282945" sldId="276"/>
            <ac:spMk id="19" creationId="{53F29798-D584-4792-9B62-3F5F5C36D619}"/>
          </ac:spMkLst>
        </pc:spChg>
        <pc:graphicFrameChg chg="mod modGraphic">
          <ac:chgData name="Sarah Gallagher" userId="S::sarah.gallagher@csh.org::eb655ce5-d624-41b2-b00e-d21056a83838" providerId="AD" clId="Web-{59D6D91C-0780-852B-A00F-F57000854500}" dt="2020-10-13T11:50:04.930" v="1126"/>
          <ac:graphicFrameMkLst>
            <pc:docMk/>
            <pc:sldMk cId="801282945" sldId="276"/>
            <ac:graphicFrameMk id="11" creationId="{00000000-0000-0000-0000-000000000000}"/>
          </ac:graphicFrameMkLst>
        </pc:graphicFrameChg>
      </pc:sldChg>
      <pc:sldChg chg="modSp">
        <pc:chgData name="Sarah Gallagher" userId="S::sarah.gallagher@csh.org::eb655ce5-d624-41b2-b00e-d21056a83838" providerId="AD" clId="Web-{59D6D91C-0780-852B-A00F-F57000854500}" dt="2020-10-13T11:11:08.549" v="620" actId="20577"/>
        <pc:sldMkLst>
          <pc:docMk/>
          <pc:sldMk cId="4234436579" sldId="277"/>
        </pc:sldMkLst>
        <pc:spChg chg="mod">
          <ac:chgData name="Sarah Gallagher" userId="S::sarah.gallagher@csh.org::eb655ce5-d624-41b2-b00e-d21056a83838" providerId="AD" clId="Web-{59D6D91C-0780-852B-A00F-F57000854500}" dt="2020-10-13T11:06:46.324" v="473" actId="20577"/>
          <ac:spMkLst>
            <pc:docMk/>
            <pc:sldMk cId="4234436579" sldId="277"/>
            <ac:spMk id="8" creationId="{00000000-0000-0000-0000-000000000000}"/>
          </ac:spMkLst>
        </pc:spChg>
        <pc:spChg chg="mod">
          <ac:chgData name="Sarah Gallagher" userId="S::sarah.gallagher@csh.org::eb655ce5-d624-41b2-b00e-d21056a83838" providerId="AD" clId="Web-{59D6D91C-0780-852B-A00F-F57000854500}" dt="2020-10-13T11:11:08.549" v="620" actId="20577"/>
          <ac:spMkLst>
            <pc:docMk/>
            <pc:sldMk cId="4234436579" sldId="277"/>
            <ac:spMk id="9" creationId="{00000000-0000-0000-0000-000000000000}"/>
          </ac:spMkLst>
        </pc:spChg>
      </pc:sldChg>
      <pc:sldChg chg="modSp">
        <pc:chgData name="Sarah Gallagher" userId="S::sarah.gallagher@csh.org::eb655ce5-d624-41b2-b00e-d21056a83838" providerId="AD" clId="Web-{59D6D91C-0780-852B-A00F-F57000854500}" dt="2020-10-13T11:54:41.983" v="1133" actId="20577"/>
        <pc:sldMkLst>
          <pc:docMk/>
          <pc:sldMk cId="647071933" sldId="279"/>
        </pc:sldMkLst>
        <pc:spChg chg="mod">
          <ac:chgData name="Sarah Gallagher" userId="S::sarah.gallagher@csh.org::eb655ce5-d624-41b2-b00e-d21056a83838" providerId="AD" clId="Web-{59D6D91C-0780-852B-A00F-F57000854500}" dt="2020-10-13T11:54:41.983" v="1133" actId="20577"/>
          <ac:spMkLst>
            <pc:docMk/>
            <pc:sldMk cId="647071933" sldId="279"/>
            <ac:spMk id="9" creationId="{00000000-0000-0000-0000-000000000000}"/>
          </ac:spMkLst>
        </pc:spChg>
      </pc:sldChg>
      <pc:sldChg chg="modSp">
        <pc:chgData name="Sarah Gallagher" userId="S::sarah.gallagher@csh.org::eb655ce5-d624-41b2-b00e-d21056a83838" providerId="AD" clId="Web-{59D6D91C-0780-852B-A00F-F57000854500}" dt="2020-10-13T11:05:54.698" v="470" actId="20577"/>
        <pc:sldMkLst>
          <pc:docMk/>
          <pc:sldMk cId="1371336081" sldId="282"/>
        </pc:sldMkLst>
        <pc:spChg chg="mod">
          <ac:chgData name="Sarah Gallagher" userId="S::sarah.gallagher@csh.org::eb655ce5-d624-41b2-b00e-d21056a83838" providerId="AD" clId="Web-{59D6D91C-0780-852B-A00F-F57000854500}" dt="2020-10-13T11:05:54.698" v="470" actId="20577"/>
          <ac:spMkLst>
            <pc:docMk/>
            <pc:sldMk cId="1371336081" sldId="282"/>
            <ac:spMk id="9" creationId="{00000000-0000-0000-0000-000000000000}"/>
          </ac:spMkLst>
        </pc:spChg>
      </pc:sldChg>
      <pc:sldChg chg="addSp delSp modSp">
        <pc:chgData name="Sarah Gallagher" userId="S::sarah.gallagher@csh.org::eb655ce5-d624-41b2-b00e-d21056a83838" providerId="AD" clId="Web-{59D6D91C-0780-852B-A00F-F57000854500}" dt="2020-10-13T12:06:48.529" v="1471" actId="20577"/>
        <pc:sldMkLst>
          <pc:docMk/>
          <pc:sldMk cId="157665425" sldId="284"/>
        </pc:sldMkLst>
        <pc:spChg chg="mod">
          <ac:chgData name="Sarah Gallagher" userId="S::sarah.gallagher@csh.org::eb655ce5-d624-41b2-b00e-d21056a83838" providerId="AD" clId="Web-{59D6D91C-0780-852B-A00F-F57000854500}" dt="2020-10-13T12:06:18.872" v="1463"/>
          <ac:spMkLst>
            <pc:docMk/>
            <pc:sldMk cId="157665425" sldId="284"/>
            <ac:spMk id="5" creationId="{A3CBBACE-24BA-4B93-BEA5-EA401352ADD5}"/>
          </ac:spMkLst>
        </pc:spChg>
        <pc:spChg chg="del">
          <ac:chgData name="Sarah Gallagher" userId="S::sarah.gallagher@csh.org::eb655ce5-d624-41b2-b00e-d21056a83838" providerId="AD" clId="Web-{59D6D91C-0780-852B-A00F-F57000854500}" dt="2020-10-13T12:03:49.275" v="1461"/>
          <ac:spMkLst>
            <pc:docMk/>
            <pc:sldMk cId="157665425" sldId="284"/>
            <ac:spMk id="11" creationId="{122F9423-F4B1-45D4-8445-E9991ECCBCCF}"/>
          </ac:spMkLst>
        </pc:spChg>
        <pc:spChg chg="add del">
          <ac:chgData name="Sarah Gallagher" userId="S::sarah.gallagher@csh.org::eb655ce5-d624-41b2-b00e-d21056a83838" providerId="AD" clId="Web-{59D6D91C-0780-852B-A00F-F57000854500}" dt="2020-10-13T12:06:18.872" v="1463"/>
          <ac:spMkLst>
            <pc:docMk/>
            <pc:sldMk cId="157665425" sldId="284"/>
            <ac:spMk id="20" creationId="{955A2079-FA98-4876-80F0-72364A7D2EA4}"/>
          </ac:spMkLst>
        </pc:spChg>
        <pc:spChg chg="add">
          <ac:chgData name="Sarah Gallagher" userId="S::sarah.gallagher@csh.org::eb655ce5-d624-41b2-b00e-d21056a83838" providerId="AD" clId="Web-{59D6D91C-0780-852B-A00F-F57000854500}" dt="2020-10-13T12:06:18.872" v="1463"/>
          <ac:spMkLst>
            <pc:docMk/>
            <pc:sldMk cId="157665425" sldId="284"/>
            <ac:spMk id="25" creationId="{37E32B78-23DD-4E77-8B9C-7779E3BF20C2}"/>
          </ac:spMkLst>
        </pc:spChg>
        <pc:grpChg chg="del">
          <ac:chgData name="Sarah Gallagher" userId="S::sarah.gallagher@csh.org::eb655ce5-d624-41b2-b00e-d21056a83838" providerId="AD" clId="Web-{59D6D91C-0780-852B-A00F-F57000854500}" dt="2020-10-13T12:03:49.275" v="1461"/>
          <ac:grpSpMkLst>
            <pc:docMk/>
            <pc:sldMk cId="157665425" sldId="284"/>
            <ac:grpSpMk id="13" creationId="{770AE191-D2EA-45C9-A44D-830C188F74CB}"/>
          </ac:grpSpMkLst>
        </pc:grpChg>
        <pc:graphicFrameChg chg="mod modGraphic">
          <ac:chgData name="Sarah Gallagher" userId="S::sarah.gallagher@csh.org::eb655ce5-d624-41b2-b00e-d21056a83838" providerId="AD" clId="Web-{59D6D91C-0780-852B-A00F-F57000854500}" dt="2020-10-13T12:06:48.529" v="1471" actId="20577"/>
          <ac:graphicFrameMkLst>
            <pc:docMk/>
            <pc:sldMk cId="157665425" sldId="284"/>
            <ac:graphicFrameMk id="7" creationId="{22CE7D2F-B7C2-423B-B7D6-430A4FF6BF45}"/>
          </ac:graphicFrameMkLst>
        </pc:graphicFrameChg>
      </pc:sldChg>
      <pc:sldChg chg="modSp">
        <pc:chgData name="Sarah Gallagher" userId="S::sarah.gallagher@csh.org::eb655ce5-d624-41b2-b00e-d21056a83838" providerId="AD" clId="Web-{59D6D91C-0780-852B-A00F-F57000854500}" dt="2020-10-13T12:00:13.380" v="1349" actId="20577"/>
        <pc:sldMkLst>
          <pc:docMk/>
          <pc:sldMk cId="703387367" sldId="285"/>
        </pc:sldMkLst>
        <pc:spChg chg="mod">
          <ac:chgData name="Sarah Gallagher" userId="S::sarah.gallagher@csh.org::eb655ce5-d624-41b2-b00e-d21056a83838" providerId="AD" clId="Web-{59D6D91C-0780-852B-A00F-F57000854500}" dt="2020-10-13T12:00:13.380" v="1349" actId="20577"/>
          <ac:spMkLst>
            <pc:docMk/>
            <pc:sldMk cId="703387367" sldId="285"/>
            <ac:spMk id="3" creationId="{07AA0FB7-840E-449D-BCD3-7F0EA9B0EED1}"/>
          </ac:spMkLst>
        </pc:spChg>
      </pc:sldChg>
      <pc:sldChg chg="ord">
        <pc:chgData name="Sarah Gallagher" userId="S::sarah.gallagher@csh.org::eb655ce5-d624-41b2-b00e-d21056a83838" providerId="AD" clId="Web-{59D6D91C-0780-852B-A00F-F57000854500}" dt="2020-10-13T11:34:18.957" v="935"/>
        <pc:sldMkLst>
          <pc:docMk/>
          <pc:sldMk cId="2200853436" sldId="289"/>
        </pc:sldMkLst>
      </pc:sldChg>
      <pc:sldChg chg="addSp delSp modSp mod ord setBg">
        <pc:chgData name="Sarah Gallagher" userId="S::sarah.gallagher@csh.org::eb655ce5-d624-41b2-b00e-d21056a83838" providerId="AD" clId="Web-{59D6D91C-0780-852B-A00F-F57000854500}" dt="2020-10-13T11:40:41.371" v="1068"/>
        <pc:sldMkLst>
          <pc:docMk/>
          <pc:sldMk cId="2512005284" sldId="292"/>
        </pc:sldMkLst>
        <pc:spChg chg="mod">
          <ac:chgData name="Sarah Gallagher" userId="S::sarah.gallagher@csh.org::eb655ce5-d624-41b2-b00e-d21056a83838" providerId="AD" clId="Web-{59D6D91C-0780-852B-A00F-F57000854500}" dt="2020-10-13T11:40:41.371" v="1068"/>
          <ac:spMkLst>
            <pc:docMk/>
            <pc:sldMk cId="2512005284" sldId="292"/>
            <ac:spMk id="2" creationId="{D3381C6A-A0C7-4683-B89F-BE5820617364}"/>
          </ac:spMkLst>
        </pc:spChg>
        <pc:spChg chg="add">
          <ac:chgData name="Sarah Gallagher" userId="S::sarah.gallagher@csh.org::eb655ce5-d624-41b2-b00e-d21056a83838" providerId="AD" clId="Web-{59D6D91C-0780-852B-A00F-F57000854500}" dt="2020-10-13T11:40:41.371" v="1068"/>
          <ac:spMkLst>
            <pc:docMk/>
            <pc:sldMk cId="2512005284" sldId="292"/>
            <ac:spMk id="7" creationId="{1A95671B-3CC6-4792-9114-B74FAEA224E6}"/>
          </ac:spMkLst>
        </pc:spChg>
        <pc:spChg chg="add">
          <ac:chgData name="Sarah Gallagher" userId="S::sarah.gallagher@csh.org::eb655ce5-d624-41b2-b00e-d21056a83838" providerId="AD" clId="Web-{59D6D91C-0780-852B-A00F-F57000854500}" dt="2020-10-13T11:40:41.371" v="1068"/>
          <ac:spMkLst>
            <pc:docMk/>
            <pc:sldMk cId="2512005284" sldId="292"/>
            <ac:spMk id="9" creationId="{923B7E6A-35BF-4764-A0D1-B59A9F3DEB73}"/>
          </ac:spMkLst>
        </pc:spChg>
        <pc:spChg chg="add del">
          <ac:chgData name="Sarah Gallagher" userId="S::sarah.gallagher@csh.org::eb655ce5-d624-41b2-b00e-d21056a83838" providerId="AD" clId="Web-{59D6D91C-0780-852B-A00F-F57000854500}" dt="2020-10-13T11:40:32.402" v="1067"/>
          <ac:spMkLst>
            <pc:docMk/>
            <pc:sldMk cId="2512005284" sldId="292"/>
            <ac:spMk id="10" creationId="{923B7E6A-35BF-4764-A0D1-B59A9F3DEB73}"/>
          </ac:spMkLst>
        </pc:spChg>
        <pc:spChg chg="add del">
          <ac:chgData name="Sarah Gallagher" userId="S::sarah.gallagher@csh.org::eb655ce5-d624-41b2-b00e-d21056a83838" providerId="AD" clId="Web-{59D6D91C-0780-852B-A00F-F57000854500}" dt="2020-10-13T11:40:32.402" v="1067"/>
          <ac:spMkLst>
            <pc:docMk/>
            <pc:sldMk cId="2512005284" sldId="292"/>
            <ac:spMk id="13" creationId="{1A95671B-3CC6-4792-9114-B74FAEA224E6}"/>
          </ac:spMkLst>
        </pc:spChg>
        <pc:graphicFrameChg chg="add del">
          <ac:chgData name="Sarah Gallagher" userId="S::sarah.gallagher@csh.org::eb655ce5-d624-41b2-b00e-d21056a83838" providerId="AD" clId="Web-{59D6D91C-0780-852B-A00F-F57000854500}" dt="2020-10-13T11:40:41.371" v="1068"/>
          <ac:graphicFrameMkLst>
            <pc:docMk/>
            <pc:sldMk cId="2512005284" sldId="292"/>
            <ac:graphicFrameMk id="5" creationId="{66AE1246-DC3A-4C92-BD8C-33058F25AB06}"/>
          </ac:graphicFrameMkLst>
        </pc:graphicFrameChg>
        <pc:graphicFrameChg chg="add del">
          <ac:chgData name="Sarah Gallagher" userId="S::sarah.gallagher@csh.org::eb655ce5-d624-41b2-b00e-d21056a83838" providerId="AD" clId="Web-{59D6D91C-0780-852B-A00F-F57000854500}" dt="2020-10-13T11:40:32.402" v="1067"/>
          <ac:graphicFrameMkLst>
            <pc:docMk/>
            <pc:sldMk cId="2512005284" sldId="292"/>
            <ac:graphicFrameMk id="8" creationId="{66AE1246-DC3A-4C92-BD8C-33058F25AB06}"/>
          </ac:graphicFrameMkLst>
        </pc:graphicFrameChg>
        <pc:graphicFrameChg chg="add">
          <ac:chgData name="Sarah Gallagher" userId="S::sarah.gallagher@csh.org::eb655ce5-d624-41b2-b00e-d21056a83838" providerId="AD" clId="Web-{59D6D91C-0780-852B-A00F-F57000854500}" dt="2020-10-13T11:40:41.371" v="1068"/>
          <ac:graphicFrameMkLst>
            <pc:docMk/>
            <pc:sldMk cId="2512005284" sldId="292"/>
            <ac:graphicFrameMk id="11" creationId="{66AE1246-DC3A-4C92-BD8C-33058F25AB06}"/>
          </ac:graphicFrameMkLst>
        </pc:graphicFrameChg>
      </pc:sldChg>
      <pc:sldChg chg="modSp">
        <pc:chgData name="Sarah Gallagher" userId="S::sarah.gallagher@csh.org::eb655ce5-d624-41b2-b00e-d21056a83838" providerId="AD" clId="Web-{59D6D91C-0780-852B-A00F-F57000854500}" dt="2020-10-13T10:53:19.145" v="104" actId="20577"/>
        <pc:sldMkLst>
          <pc:docMk/>
          <pc:sldMk cId="2164390976" sldId="294"/>
        </pc:sldMkLst>
        <pc:spChg chg="mod">
          <ac:chgData name="Sarah Gallagher" userId="S::sarah.gallagher@csh.org::eb655ce5-d624-41b2-b00e-d21056a83838" providerId="AD" clId="Web-{59D6D91C-0780-852B-A00F-F57000854500}" dt="2020-10-13T10:53:19.145" v="104" actId="20577"/>
          <ac:spMkLst>
            <pc:docMk/>
            <pc:sldMk cId="2164390976" sldId="294"/>
            <ac:spMk id="3" creationId="{9CEED290-5E41-4F83-9018-E3CDFE3CA03C}"/>
          </ac:spMkLst>
        </pc:spChg>
      </pc:sldChg>
      <pc:sldChg chg="modSp">
        <pc:chgData name="Sarah Gallagher" userId="S::sarah.gallagher@csh.org::eb655ce5-d624-41b2-b00e-d21056a83838" providerId="AD" clId="Web-{59D6D91C-0780-852B-A00F-F57000854500}" dt="2020-10-13T11:05:40.072" v="468" actId="20577"/>
        <pc:sldMkLst>
          <pc:docMk/>
          <pc:sldMk cId="1391469100" sldId="295"/>
        </pc:sldMkLst>
        <pc:spChg chg="mod">
          <ac:chgData name="Sarah Gallagher" userId="S::sarah.gallagher@csh.org::eb655ce5-d624-41b2-b00e-d21056a83838" providerId="AD" clId="Web-{59D6D91C-0780-852B-A00F-F57000854500}" dt="2020-10-13T11:05:40.072" v="468" actId="20577"/>
          <ac:spMkLst>
            <pc:docMk/>
            <pc:sldMk cId="1391469100" sldId="295"/>
            <ac:spMk id="2" creationId="{7A364FED-C371-485A-9A09-21651F0FD18F}"/>
          </ac:spMkLst>
        </pc:spChg>
      </pc:sldChg>
      <pc:sldChg chg="addSp modSp">
        <pc:chgData name="Sarah Gallagher" userId="S::sarah.gallagher@csh.org::eb655ce5-d624-41b2-b00e-d21056a83838" providerId="AD" clId="Web-{59D6D91C-0780-852B-A00F-F57000854500}" dt="2020-10-13T11:57:10.955" v="1140" actId="1076"/>
        <pc:sldMkLst>
          <pc:docMk/>
          <pc:sldMk cId="3716706204" sldId="297"/>
        </pc:sldMkLst>
        <pc:picChg chg="add mod">
          <ac:chgData name="Sarah Gallagher" userId="S::sarah.gallagher@csh.org::eb655ce5-d624-41b2-b00e-d21056a83838" providerId="AD" clId="Web-{59D6D91C-0780-852B-A00F-F57000854500}" dt="2020-10-13T11:57:10.955" v="1140" actId="1076"/>
          <ac:picMkLst>
            <pc:docMk/>
            <pc:sldMk cId="3716706204" sldId="297"/>
            <ac:picMk id="3" creationId="{42BE0975-B910-4F64-9C79-1D78B6051824}"/>
          </ac:picMkLst>
        </pc:picChg>
      </pc:sldChg>
      <pc:sldChg chg="addSp modSp new mod setBg">
        <pc:chgData name="Sarah Gallagher" userId="S::sarah.gallagher@csh.org::eb655ce5-d624-41b2-b00e-d21056a83838" providerId="AD" clId="Web-{59D6D91C-0780-852B-A00F-F57000854500}" dt="2020-10-13T12:19:01.968" v="1486" actId="20577"/>
        <pc:sldMkLst>
          <pc:docMk/>
          <pc:sldMk cId="2437923462" sldId="299"/>
        </pc:sldMkLst>
        <pc:spChg chg="mod">
          <ac:chgData name="Sarah Gallagher" userId="S::sarah.gallagher@csh.org::eb655ce5-d624-41b2-b00e-d21056a83838" providerId="AD" clId="Web-{59D6D91C-0780-852B-A00F-F57000854500}" dt="2020-10-13T11:30:11.530" v="780" actId="20577"/>
          <ac:spMkLst>
            <pc:docMk/>
            <pc:sldMk cId="2437923462" sldId="299"/>
            <ac:spMk id="2" creationId="{DE711541-CA88-4156-870A-CEE210328F78}"/>
          </ac:spMkLst>
        </pc:spChg>
        <pc:spChg chg="mod">
          <ac:chgData name="Sarah Gallagher" userId="S::sarah.gallagher@csh.org::eb655ce5-d624-41b2-b00e-d21056a83838" providerId="AD" clId="Web-{59D6D91C-0780-852B-A00F-F57000854500}" dt="2020-10-13T12:19:01.968" v="1486" actId="20577"/>
          <ac:spMkLst>
            <pc:docMk/>
            <pc:sldMk cId="2437923462" sldId="299"/>
            <ac:spMk id="3" creationId="{669AA3C5-194E-4FA2-B755-B6D42B490CF4}"/>
          </ac:spMkLst>
        </pc:spChg>
        <pc:spChg chg="add">
          <ac:chgData name="Sarah Gallagher" userId="S::sarah.gallagher@csh.org::eb655ce5-d624-41b2-b00e-d21056a83838" providerId="AD" clId="Web-{59D6D91C-0780-852B-A00F-F57000854500}" dt="2020-10-13T11:29:58.295" v="775"/>
          <ac:spMkLst>
            <pc:docMk/>
            <pc:sldMk cId="2437923462" sldId="299"/>
            <ac:spMk id="8" creationId="{081EA652-8C6A-4E69-BEB9-170809474553}"/>
          </ac:spMkLst>
        </pc:spChg>
        <pc:spChg chg="add">
          <ac:chgData name="Sarah Gallagher" userId="S::sarah.gallagher@csh.org::eb655ce5-d624-41b2-b00e-d21056a83838" providerId="AD" clId="Web-{59D6D91C-0780-852B-A00F-F57000854500}" dt="2020-10-13T11:29:58.295" v="775"/>
          <ac:spMkLst>
            <pc:docMk/>
            <pc:sldMk cId="2437923462" sldId="299"/>
            <ac:spMk id="10" creationId="{5298780A-33B9-4EA2-8F67-DE68AD62841B}"/>
          </ac:spMkLst>
        </pc:spChg>
        <pc:spChg chg="add">
          <ac:chgData name="Sarah Gallagher" userId="S::sarah.gallagher@csh.org::eb655ce5-d624-41b2-b00e-d21056a83838" providerId="AD" clId="Web-{59D6D91C-0780-852B-A00F-F57000854500}" dt="2020-10-13T11:29:58.295" v="775"/>
          <ac:spMkLst>
            <pc:docMk/>
            <pc:sldMk cId="2437923462" sldId="299"/>
            <ac:spMk id="12" creationId="{7F488E8B-4E1E-4402-8935-D4E6C02615C7}"/>
          </ac:spMkLst>
        </pc:spChg>
        <pc:cxnChg chg="add">
          <ac:chgData name="Sarah Gallagher" userId="S::sarah.gallagher@csh.org::eb655ce5-d624-41b2-b00e-d21056a83838" providerId="AD" clId="Web-{59D6D91C-0780-852B-A00F-F57000854500}" dt="2020-10-13T11:29:58.295" v="775"/>
          <ac:cxnSpMkLst>
            <pc:docMk/>
            <pc:sldMk cId="2437923462" sldId="299"/>
            <ac:cxnSpMk id="14" creationId="{23AAC9B5-8015-485C-ACF9-A750390E9A56}"/>
          </ac:cxnSpMkLst>
        </pc:cxnChg>
      </pc:sldChg>
      <pc:sldChg chg="addSp delSp modSp new mod ord setBg modClrScheme delDesignElem chgLayout">
        <pc:chgData name="Sarah Gallagher" userId="S::sarah.gallagher@csh.org::eb655ce5-d624-41b2-b00e-d21056a83838" providerId="AD" clId="Web-{59D6D91C-0780-852B-A00F-F57000854500}" dt="2020-10-13T11:39:14.479" v="1063"/>
        <pc:sldMkLst>
          <pc:docMk/>
          <pc:sldMk cId="559315197" sldId="300"/>
        </pc:sldMkLst>
        <pc:spChg chg="mod ord">
          <ac:chgData name="Sarah Gallagher" userId="S::sarah.gallagher@csh.org::eb655ce5-d624-41b2-b00e-d21056a83838" providerId="AD" clId="Web-{59D6D91C-0780-852B-A00F-F57000854500}" dt="2020-10-13T11:39:14.479" v="1063"/>
          <ac:spMkLst>
            <pc:docMk/>
            <pc:sldMk cId="559315197" sldId="300"/>
            <ac:spMk id="2" creationId="{D231D6BC-9D82-43C6-8DEF-4DD4578DF173}"/>
          </ac:spMkLst>
        </pc:spChg>
        <pc:spChg chg="mod ord">
          <ac:chgData name="Sarah Gallagher" userId="S::sarah.gallagher@csh.org::eb655ce5-d624-41b2-b00e-d21056a83838" providerId="AD" clId="Web-{59D6D91C-0780-852B-A00F-F57000854500}" dt="2020-10-13T11:39:14.479" v="1063"/>
          <ac:spMkLst>
            <pc:docMk/>
            <pc:sldMk cId="559315197" sldId="300"/>
            <ac:spMk id="3" creationId="{205F9FA9-5A12-423B-8E7F-8270D48E32C6}"/>
          </ac:spMkLst>
        </pc:spChg>
        <pc:spChg chg="add del">
          <ac:chgData name="Sarah Gallagher" userId="S::sarah.gallagher@csh.org::eb655ce5-d624-41b2-b00e-d21056a83838" providerId="AD" clId="Web-{59D6D91C-0780-852B-A00F-F57000854500}" dt="2020-10-13T11:39:14.479" v="1063"/>
          <ac:spMkLst>
            <pc:docMk/>
            <pc:sldMk cId="559315197" sldId="300"/>
            <ac:spMk id="5" creationId="{23962611-DFD5-4092-AAFD-559E3DFCE2C9}"/>
          </ac:spMkLst>
        </pc:spChg>
        <pc:spChg chg="add del">
          <ac:chgData name="Sarah Gallagher" userId="S::sarah.gallagher@csh.org::eb655ce5-d624-41b2-b00e-d21056a83838" providerId="AD" clId="Web-{59D6D91C-0780-852B-A00F-F57000854500}" dt="2020-10-13T11:36:29.053" v="1009"/>
          <ac:spMkLst>
            <pc:docMk/>
            <pc:sldMk cId="559315197" sldId="300"/>
            <ac:spMk id="8" creationId="{23962611-DFD5-4092-AAFD-559E3DFCE2C9}"/>
          </ac:spMkLst>
        </pc:spChg>
        <pc:picChg chg="add del">
          <ac:chgData name="Sarah Gallagher" userId="S::sarah.gallagher@csh.org::eb655ce5-d624-41b2-b00e-d21056a83838" providerId="AD" clId="Web-{59D6D91C-0780-852B-A00F-F57000854500}" dt="2020-10-13T11:39:14.479" v="1063"/>
          <ac:picMkLst>
            <pc:docMk/>
            <pc:sldMk cId="559315197" sldId="300"/>
            <ac:picMk id="6" creationId="{2270F1FA-0425-408F-9861-80BF5AFB276D}"/>
          </ac:picMkLst>
        </pc:picChg>
        <pc:picChg chg="add del">
          <ac:chgData name="Sarah Gallagher" userId="S::sarah.gallagher@csh.org::eb655ce5-d624-41b2-b00e-d21056a83838" providerId="AD" clId="Web-{59D6D91C-0780-852B-A00F-F57000854500}" dt="2020-10-13T11:36:29.053" v="1009"/>
          <ac:picMkLst>
            <pc:docMk/>
            <pc:sldMk cId="559315197" sldId="300"/>
            <ac:picMk id="10" creationId="{2270F1FA-0425-408F-9861-80BF5AFB276D}"/>
          </ac:picMkLst>
        </pc:picChg>
      </pc:sldChg>
      <pc:sldChg chg="addSp delSp modSp new mod setBg modClrScheme delDesignElem chgLayout">
        <pc:chgData name="Sarah Gallagher" userId="S::sarah.gallagher@csh.org::eb655ce5-d624-41b2-b00e-d21056a83838" providerId="AD" clId="Web-{59D6D91C-0780-852B-A00F-F57000854500}" dt="2020-10-13T11:39:27.791" v="1064"/>
        <pc:sldMkLst>
          <pc:docMk/>
          <pc:sldMk cId="771572520" sldId="301"/>
        </pc:sldMkLst>
        <pc:spChg chg="mod ord">
          <ac:chgData name="Sarah Gallagher" userId="S::sarah.gallagher@csh.org::eb655ce5-d624-41b2-b00e-d21056a83838" providerId="AD" clId="Web-{59D6D91C-0780-852B-A00F-F57000854500}" dt="2020-10-13T11:39:27.791" v="1064"/>
          <ac:spMkLst>
            <pc:docMk/>
            <pc:sldMk cId="771572520" sldId="301"/>
            <ac:spMk id="2" creationId="{23D6E7A2-F09C-4371-8B06-045A9244FEFA}"/>
          </ac:spMkLst>
        </pc:spChg>
        <pc:spChg chg="mod ord">
          <ac:chgData name="Sarah Gallagher" userId="S::sarah.gallagher@csh.org::eb655ce5-d624-41b2-b00e-d21056a83838" providerId="AD" clId="Web-{59D6D91C-0780-852B-A00F-F57000854500}" dt="2020-10-13T11:39:27.791" v="1064"/>
          <ac:spMkLst>
            <pc:docMk/>
            <pc:sldMk cId="771572520" sldId="301"/>
            <ac:spMk id="3" creationId="{5BCFF99A-76A5-4393-8254-669532107FB7}"/>
          </ac:spMkLst>
        </pc:spChg>
        <pc:spChg chg="add del">
          <ac:chgData name="Sarah Gallagher" userId="S::sarah.gallagher@csh.org::eb655ce5-d624-41b2-b00e-d21056a83838" providerId="AD" clId="Web-{59D6D91C-0780-852B-A00F-F57000854500}" dt="2020-10-13T11:39:27.791" v="1064"/>
          <ac:spMkLst>
            <pc:docMk/>
            <pc:sldMk cId="771572520" sldId="301"/>
            <ac:spMk id="8" creationId="{23962611-DFD5-4092-AAFD-559E3DFCE2C9}"/>
          </ac:spMkLst>
        </pc:spChg>
        <pc:picChg chg="add del">
          <ac:chgData name="Sarah Gallagher" userId="S::sarah.gallagher@csh.org::eb655ce5-d624-41b2-b00e-d21056a83838" providerId="AD" clId="Web-{59D6D91C-0780-852B-A00F-F57000854500}" dt="2020-10-13T11:39:27.791" v="1064"/>
          <ac:picMkLst>
            <pc:docMk/>
            <pc:sldMk cId="771572520" sldId="301"/>
            <ac:picMk id="10" creationId="{2270F1FA-0425-408F-9861-80BF5AFB276D}"/>
          </ac:picMkLst>
        </pc:picChg>
      </pc:sldChg>
      <pc:sldChg chg="addSp delSp modSp new mod setBg modClrScheme delDesignElem chgLayout">
        <pc:chgData name="Sarah Gallagher" userId="S::sarah.gallagher@csh.org::eb655ce5-d624-41b2-b00e-d21056a83838" providerId="AD" clId="Web-{59D6D91C-0780-852B-A00F-F57000854500}" dt="2020-10-13T12:01:25.897" v="1395" actId="20577"/>
        <pc:sldMkLst>
          <pc:docMk/>
          <pc:sldMk cId="1197449995" sldId="302"/>
        </pc:sldMkLst>
        <pc:spChg chg="mod ord">
          <ac:chgData name="Sarah Gallagher" userId="S::sarah.gallagher@csh.org::eb655ce5-d624-41b2-b00e-d21056a83838" providerId="AD" clId="Web-{59D6D91C-0780-852B-A00F-F57000854500}" dt="2020-10-13T12:01:25.897" v="1395" actId="20577"/>
          <ac:spMkLst>
            <pc:docMk/>
            <pc:sldMk cId="1197449995" sldId="302"/>
            <ac:spMk id="2" creationId="{F6671FF9-7555-4FCD-A5D9-47C0373EFCC4}"/>
          </ac:spMkLst>
        </pc:spChg>
        <pc:spChg chg="mod ord">
          <ac:chgData name="Sarah Gallagher" userId="S::sarah.gallagher@csh.org::eb655ce5-d624-41b2-b00e-d21056a83838" providerId="AD" clId="Web-{59D6D91C-0780-852B-A00F-F57000854500}" dt="2020-10-13T11:39:36.198" v="1065"/>
          <ac:spMkLst>
            <pc:docMk/>
            <pc:sldMk cId="1197449995" sldId="302"/>
            <ac:spMk id="3" creationId="{10490AEF-6DCB-4032-A826-B5E9AE2FDA73}"/>
          </ac:spMkLst>
        </pc:spChg>
        <pc:spChg chg="add del">
          <ac:chgData name="Sarah Gallagher" userId="S::sarah.gallagher@csh.org::eb655ce5-d624-41b2-b00e-d21056a83838" providerId="AD" clId="Web-{59D6D91C-0780-852B-A00F-F57000854500}" dt="2020-10-13T11:39:36.198" v="1065"/>
          <ac:spMkLst>
            <pc:docMk/>
            <pc:sldMk cId="1197449995" sldId="302"/>
            <ac:spMk id="8" creationId="{23962611-DFD5-4092-AAFD-559E3DFCE2C9}"/>
          </ac:spMkLst>
        </pc:spChg>
        <pc:picChg chg="add del">
          <ac:chgData name="Sarah Gallagher" userId="S::sarah.gallagher@csh.org::eb655ce5-d624-41b2-b00e-d21056a83838" providerId="AD" clId="Web-{59D6D91C-0780-852B-A00F-F57000854500}" dt="2020-10-13T11:39:36.198" v="1065"/>
          <ac:picMkLst>
            <pc:docMk/>
            <pc:sldMk cId="1197449995" sldId="302"/>
            <ac:picMk id="10" creationId="{2270F1FA-0425-408F-9861-80BF5AFB276D}"/>
          </ac:picMkLst>
        </pc:picChg>
      </pc:sldChg>
    </pc:docChg>
  </pc:docChgLst>
  <pc:docChgLst>
    <pc:chgData name="Jamie Blackburn" userId="S::jamie.blackburn@csh.org::80bc5f88-eb96-4742-95bc-b3b8e48b4a6f" providerId="AD" clId="Web-{4C10B94F-B8EB-42EC-2AD0-56BA73879A8A}"/>
    <pc:docChg chg="addSld modSld">
      <pc:chgData name="Jamie Blackburn" userId="S::jamie.blackburn@csh.org::80bc5f88-eb96-4742-95bc-b3b8e48b4a6f" providerId="AD" clId="Web-{4C10B94F-B8EB-42EC-2AD0-56BA73879A8A}" dt="2020-10-12T21:46:23.598" v="327"/>
      <pc:docMkLst>
        <pc:docMk/>
      </pc:docMkLst>
      <pc:sldChg chg="modSp modNotes">
        <pc:chgData name="Jamie Blackburn" userId="S::jamie.blackburn@csh.org::80bc5f88-eb96-4742-95bc-b3b8e48b4a6f" providerId="AD" clId="Web-{4C10B94F-B8EB-42EC-2AD0-56BA73879A8A}" dt="2020-10-12T21:41:57.075" v="153"/>
        <pc:sldMkLst>
          <pc:docMk/>
          <pc:sldMk cId="1371336081" sldId="282"/>
        </pc:sldMkLst>
        <pc:graphicFrameChg chg="mod modGraphic">
          <ac:chgData name="Jamie Blackburn" userId="S::jamie.blackburn@csh.org::80bc5f88-eb96-4742-95bc-b3b8e48b4a6f" providerId="AD" clId="Web-{4C10B94F-B8EB-42EC-2AD0-56BA73879A8A}" dt="2020-10-12T21:40:53.214" v="73" actId="20577"/>
          <ac:graphicFrameMkLst>
            <pc:docMk/>
            <pc:sldMk cId="1371336081" sldId="282"/>
            <ac:graphicFrameMk id="5" creationId="{00000000-0000-0000-0000-000000000000}"/>
          </ac:graphicFrameMkLst>
        </pc:graphicFrameChg>
      </pc:sldChg>
      <pc:sldChg chg="delSp modSp new mod modClrScheme chgLayout modNotes">
        <pc:chgData name="Jamie Blackburn" userId="S::jamie.blackburn@csh.org::80bc5f88-eb96-4742-95bc-b3b8e48b4a6f" providerId="AD" clId="Web-{4C10B94F-B8EB-42EC-2AD0-56BA73879A8A}" dt="2020-10-12T21:46:23.598" v="327"/>
        <pc:sldMkLst>
          <pc:docMk/>
          <pc:sldMk cId="1391469100" sldId="295"/>
        </pc:sldMkLst>
        <pc:spChg chg="mod ord">
          <ac:chgData name="Jamie Blackburn" userId="S::jamie.blackburn@csh.org::80bc5f88-eb96-4742-95bc-b3b8e48b4a6f" providerId="AD" clId="Web-{4C10B94F-B8EB-42EC-2AD0-56BA73879A8A}" dt="2020-10-12T21:41:33.887" v="91" actId="20577"/>
          <ac:spMkLst>
            <pc:docMk/>
            <pc:sldMk cId="1391469100" sldId="295"/>
            <ac:spMk id="2" creationId="{7A364FED-C371-485A-9A09-21651F0FD18F}"/>
          </ac:spMkLst>
        </pc:spChg>
        <pc:spChg chg="del">
          <ac:chgData name="Jamie Blackburn" userId="S::jamie.blackburn@csh.org::80bc5f88-eb96-4742-95bc-b3b8e48b4a6f" providerId="AD" clId="Web-{4C10B94F-B8EB-42EC-2AD0-56BA73879A8A}" dt="2020-10-12T21:28:06.486" v="1"/>
          <ac:spMkLst>
            <pc:docMk/>
            <pc:sldMk cId="1391469100" sldId="295"/>
            <ac:spMk id="3" creationId="{96448653-4628-4D3D-A80B-2414C69A2C12}"/>
          </ac:spMkLst>
        </pc:spChg>
        <pc:spChg chg="del">
          <ac:chgData name="Jamie Blackburn" userId="S::jamie.blackburn@csh.org::80bc5f88-eb96-4742-95bc-b3b8e48b4a6f" providerId="AD" clId="Web-{4C10B94F-B8EB-42EC-2AD0-56BA73879A8A}" dt="2020-10-12T21:28:06.486" v="1"/>
          <ac:spMkLst>
            <pc:docMk/>
            <pc:sldMk cId="1391469100" sldId="295"/>
            <ac:spMk id="4" creationId="{993C17BC-25CD-429E-B35D-00B33E29DAC2}"/>
          </ac:spMkLst>
        </pc:spChg>
        <pc:spChg chg="del">
          <ac:chgData name="Jamie Blackburn" userId="S::jamie.blackburn@csh.org::80bc5f88-eb96-4742-95bc-b3b8e48b4a6f" providerId="AD" clId="Web-{4C10B94F-B8EB-42EC-2AD0-56BA73879A8A}" dt="2020-10-12T21:28:06.486" v="1"/>
          <ac:spMkLst>
            <pc:docMk/>
            <pc:sldMk cId="1391469100" sldId="295"/>
            <ac:spMk id="5" creationId="{A948C6A5-08C8-45D0-9468-67E18FC86B4C}"/>
          </ac:spMkLst>
        </pc:spChg>
        <pc:spChg chg="del">
          <ac:chgData name="Jamie Blackburn" userId="S::jamie.blackburn@csh.org::80bc5f88-eb96-4742-95bc-b3b8e48b4a6f" providerId="AD" clId="Web-{4C10B94F-B8EB-42EC-2AD0-56BA73879A8A}" dt="2020-10-12T21:28:06.486" v="1"/>
          <ac:spMkLst>
            <pc:docMk/>
            <pc:sldMk cId="1391469100" sldId="295"/>
            <ac:spMk id="6" creationId="{4E9A24C3-2D96-4C71-B183-CF536713F8D9}"/>
          </ac:spMkLst>
        </pc:spChg>
        <pc:spChg chg="del">
          <ac:chgData name="Jamie Blackburn" userId="S::jamie.blackburn@csh.org::80bc5f88-eb96-4742-95bc-b3b8e48b4a6f" providerId="AD" clId="Web-{4C10B94F-B8EB-42EC-2AD0-56BA73879A8A}" dt="2020-10-12T21:28:06.486" v="1"/>
          <ac:spMkLst>
            <pc:docMk/>
            <pc:sldMk cId="1391469100" sldId="295"/>
            <ac:spMk id="7" creationId="{2D014864-3513-42CF-BAC9-3CE1E9376A6D}"/>
          </ac:spMkLst>
        </pc:spChg>
        <pc:spChg chg="del">
          <ac:chgData name="Jamie Blackburn" userId="S::jamie.blackburn@csh.org::80bc5f88-eb96-4742-95bc-b3b8e48b4a6f" providerId="AD" clId="Web-{4C10B94F-B8EB-42EC-2AD0-56BA73879A8A}" dt="2020-10-12T21:28:06.486" v="1"/>
          <ac:spMkLst>
            <pc:docMk/>
            <pc:sldMk cId="1391469100" sldId="295"/>
            <ac:spMk id="8" creationId="{739205E6-3007-4C01-A652-8F58CE2DA464}"/>
          </ac:spMkLst>
        </pc:spChg>
        <pc:spChg chg="mod">
          <ac:chgData name="Jamie Blackburn" userId="S::jamie.blackburn@csh.org::80bc5f88-eb96-4742-95bc-b3b8e48b4a6f" providerId="AD" clId="Web-{4C10B94F-B8EB-42EC-2AD0-56BA73879A8A}" dt="2020-10-12T21:43:02.171" v="269" actId="1076"/>
          <ac:spMkLst>
            <pc:docMk/>
            <pc:sldMk cId="1391469100" sldId="295"/>
            <ac:spMk id="1628" creationId="{78F2E893-A79F-4D2A-9927-657B33B7CD5A}"/>
          </ac:spMkLst>
        </pc:spChg>
        <pc:graphicFrameChg chg="mod">
          <ac:chgData name="Jamie Blackburn" userId="S::jamie.blackburn@csh.org::80bc5f88-eb96-4742-95bc-b3b8e48b4a6f" providerId="AD" clId="Web-{4C10B94F-B8EB-42EC-2AD0-56BA73879A8A}" dt="2020-10-12T21:42:58.171" v="268" actId="14100"/>
          <ac:graphicFrameMkLst>
            <pc:docMk/>
            <pc:sldMk cId="1391469100" sldId="295"/>
            <ac:graphicFrameMk id="9" creationId="{389FF295-917D-408B-9C4F-5A4BDCC057BE}"/>
          </ac:graphicFrameMkLst>
        </pc:graphicFrameChg>
      </pc:sldChg>
    </pc:docChg>
  </pc:docChgLst>
  <pc:docChgLst>
    <pc:chgData name="Jamie Blackburn" userId="S::jamie.blackburn@csh.org::80bc5f88-eb96-4742-95bc-b3b8e48b4a6f" providerId="AD" clId="Web-{192B02F9-D081-5CBE-414B-48DD88CC1194}"/>
    <pc:docChg chg="modSld">
      <pc:chgData name="Jamie Blackburn" userId="S::jamie.blackburn@csh.org::80bc5f88-eb96-4742-95bc-b3b8e48b4a6f" providerId="AD" clId="Web-{192B02F9-D081-5CBE-414B-48DD88CC1194}" dt="2020-10-13T13:22:57.151" v="28"/>
      <pc:docMkLst>
        <pc:docMk/>
      </pc:docMkLst>
      <pc:sldChg chg="addSp delSp modSp">
        <pc:chgData name="Jamie Blackburn" userId="S::jamie.blackburn@csh.org::80bc5f88-eb96-4742-95bc-b3b8e48b4a6f" providerId="AD" clId="Web-{192B02F9-D081-5CBE-414B-48DD88CC1194}" dt="2020-10-13T13:22:57.151" v="28"/>
        <pc:sldMkLst>
          <pc:docMk/>
          <pc:sldMk cId="801282945" sldId="276"/>
        </pc:sldMkLst>
        <pc:graphicFrameChg chg="add del mod">
          <ac:chgData name="Jamie Blackburn" userId="S::jamie.blackburn@csh.org::80bc5f88-eb96-4742-95bc-b3b8e48b4a6f" providerId="AD" clId="Web-{192B02F9-D081-5CBE-414B-48DD88CC1194}" dt="2020-10-13T13:22:42.775" v="27"/>
          <ac:graphicFrameMkLst>
            <pc:docMk/>
            <pc:sldMk cId="801282945" sldId="276"/>
            <ac:graphicFrameMk id="3" creationId="{920B59B8-E9C1-47CB-8F72-1F2AA4A417F5}"/>
          </ac:graphicFrameMkLst>
        </pc:graphicFrameChg>
        <pc:graphicFrameChg chg="mod modGraphic">
          <ac:chgData name="Jamie Blackburn" userId="S::jamie.blackburn@csh.org::80bc5f88-eb96-4742-95bc-b3b8e48b4a6f" providerId="AD" clId="Web-{192B02F9-D081-5CBE-414B-48DD88CC1194}" dt="2020-10-13T13:22:57.151" v="28"/>
          <ac:graphicFrameMkLst>
            <pc:docMk/>
            <pc:sldMk cId="801282945" sldId="276"/>
            <ac:graphicFrameMk id="11" creationId="{00000000-0000-0000-0000-000000000000}"/>
          </ac:graphicFrameMkLst>
        </pc:graphicFrameChg>
      </pc:sldChg>
    </pc:docChg>
  </pc:docChgLst>
  <pc:docChgLst>
    <pc:chgData name="Sarah Gallagher" userId="S::sarah.gallagher@csh.org::eb655ce5-d624-41b2-b00e-d21056a83838" providerId="AD" clId="Web-{DE4149D6-7025-2AC1-8AD7-BCB1F62B5D4C}"/>
    <pc:docChg chg="addSld delSld modSld sldOrd">
      <pc:chgData name="Sarah Gallagher" userId="S::sarah.gallagher@csh.org::eb655ce5-d624-41b2-b00e-d21056a83838" providerId="AD" clId="Web-{DE4149D6-7025-2AC1-8AD7-BCB1F62B5D4C}" dt="2020-10-13T13:10:52.257" v="416" actId="20577"/>
      <pc:docMkLst>
        <pc:docMk/>
      </pc:docMkLst>
      <pc:sldChg chg="ord">
        <pc:chgData name="Sarah Gallagher" userId="S::sarah.gallagher@csh.org::eb655ce5-d624-41b2-b00e-d21056a83838" providerId="AD" clId="Web-{DE4149D6-7025-2AC1-8AD7-BCB1F62B5D4C}" dt="2020-10-13T12:56:12.425" v="228"/>
        <pc:sldMkLst>
          <pc:docMk/>
          <pc:sldMk cId="801282945" sldId="276"/>
        </pc:sldMkLst>
      </pc:sldChg>
      <pc:sldChg chg="modSp">
        <pc:chgData name="Sarah Gallagher" userId="S::sarah.gallagher@csh.org::eb655ce5-d624-41b2-b00e-d21056a83838" providerId="AD" clId="Web-{DE4149D6-7025-2AC1-8AD7-BCB1F62B5D4C}" dt="2020-10-13T12:57:20.722" v="365" actId="20577"/>
        <pc:sldMkLst>
          <pc:docMk/>
          <pc:sldMk cId="1371336081" sldId="282"/>
        </pc:sldMkLst>
        <pc:spChg chg="mod">
          <ac:chgData name="Sarah Gallagher" userId="S::sarah.gallagher@csh.org::eb655ce5-d624-41b2-b00e-d21056a83838" providerId="AD" clId="Web-{DE4149D6-7025-2AC1-8AD7-BCB1F62B5D4C}" dt="2020-10-13T12:57:20.722" v="365" actId="20577"/>
          <ac:spMkLst>
            <pc:docMk/>
            <pc:sldMk cId="1371336081" sldId="282"/>
            <ac:spMk id="9" creationId="{00000000-0000-0000-0000-000000000000}"/>
          </ac:spMkLst>
        </pc:spChg>
      </pc:sldChg>
      <pc:sldChg chg="modSp del">
        <pc:chgData name="Sarah Gallagher" userId="S::sarah.gallagher@csh.org::eb655ce5-d624-41b2-b00e-d21056a83838" providerId="AD" clId="Web-{DE4149D6-7025-2AC1-8AD7-BCB1F62B5D4C}" dt="2020-10-13T12:54:33.534" v="190"/>
        <pc:sldMkLst>
          <pc:docMk/>
          <pc:sldMk cId="2437923462" sldId="299"/>
        </pc:sldMkLst>
        <pc:spChg chg="mod">
          <ac:chgData name="Sarah Gallagher" userId="S::sarah.gallagher@csh.org::eb655ce5-d624-41b2-b00e-d21056a83838" providerId="AD" clId="Web-{DE4149D6-7025-2AC1-8AD7-BCB1F62B5D4C}" dt="2020-10-13T12:49:01.126" v="8" actId="20577"/>
          <ac:spMkLst>
            <pc:docMk/>
            <pc:sldMk cId="2437923462" sldId="299"/>
            <ac:spMk id="2" creationId="{DE711541-CA88-4156-870A-CEE210328F78}"/>
          </ac:spMkLst>
        </pc:spChg>
        <pc:spChg chg="mod">
          <ac:chgData name="Sarah Gallagher" userId="S::sarah.gallagher@csh.org::eb655ce5-d624-41b2-b00e-d21056a83838" providerId="AD" clId="Web-{DE4149D6-7025-2AC1-8AD7-BCB1F62B5D4C}" dt="2020-10-13T12:49:49.251" v="36" actId="20577"/>
          <ac:spMkLst>
            <pc:docMk/>
            <pc:sldMk cId="2437923462" sldId="299"/>
            <ac:spMk id="3" creationId="{669AA3C5-194E-4FA2-B755-B6D42B490CF4}"/>
          </ac:spMkLst>
        </pc:spChg>
      </pc:sldChg>
      <pc:sldChg chg="addSp delSp modSp new mod ord modClrScheme chgLayout">
        <pc:chgData name="Sarah Gallagher" userId="S::sarah.gallagher@csh.org::eb655ce5-d624-41b2-b00e-d21056a83838" providerId="AD" clId="Web-{DE4149D6-7025-2AC1-8AD7-BCB1F62B5D4C}" dt="2020-10-13T13:10:52.257" v="416" actId="20577"/>
        <pc:sldMkLst>
          <pc:docMk/>
          <pc:sldMk cId="2632808159" sldId="303"/>
        </pc:sldMkLst>
        <pc:spChg chg="mod ord">
          <ac:chgData name="Sarah Gallagher" userId="S::sarah.gallagher@csh.org::eb655ce5-d624-41b2-b00e-d21056a83838" providerId="AD" clId="Web-{DE4149D6-7025-2AC1-8AD7-BCB1F62B5D4C}" dt="2020-10-13T12:59:22.098" v="371"/>
          <ac:spMkLst>
            <pc:docMk/>
            <pc:sldMk cId="2632808159" sldId="303"/>
            <ac:spMk id="2" creationId="{5ACFE44F-7008-422B-B5BE-16130BCA6438}"/>
          </ac:spMkLst>
        </pc:spChg>
        <pc:spChg chg="add del mod ord">
          <ac:chgData name="Sarah Gallagher" userId="S::sarah.gallagher@csh.org::eb655ce5-d624-41b2-b00e-d21056a83838" providerId="AD" clId="Web-{DE4149D6-7025-2AC1-8AD7-BCB1F62B5D4C}" dt="2020-10-13T13:09:54.835" v="406" actId="20577"/>
          <ac:spMkLst>
            <pc:docMk/>
            <pc:sldMk cId="2632808159" sldId="303"/>
            <ac:spMk id="3" creationId="{90683D6D-B1F4-41DD-94B9-58938BD88E35}"/>
          </ac:spMkLst>
        </pc:spChg>
        <pc:spChg chg="add del mod ord">
          <ac:chgData name="Sarah Gallagher" userId="S::sarah.gallagher@csh.org::eb655ce5-d624-41b2-b00e-d21056a83838" providerId="AD" clId="Web-{DE4149D6-7025-2AC1-8AD7-BCB1F62B5D4C}" dt="2020-10-13T13:10:52.257" v="416" actId="20577"/>
          <ac:spMkLst>
            <pc:docMk/>
            <pc:sldMk cId="2632808159" sldId="303"/>
            <ac:spMk id="4" creationId="{6C5B58C3-A2E7-4601-B0DB-37A8F3233CDE}"/>
          </ac:spMkLst>
        </pc:spChg>
        <pc:spChg chg="add del mod">
          <ac:chgData name="Sarah Gallagher" userId="S::sarah.gallagher@csh.org::eb655ce5-d624-41b2-b00e-d21056a83838" providerId="AD" clId="Web-{DE4149D6-7025-2AC1-8AD7-BCB1F62B5D4C}" dt="2020-10-13T13:02:16.117" v="379"/>
          <ac:spMkLst>
            <pc:docMk/>
            <pc:sldMk cId="2632808159" sldId="303"/>
            <ac:spMk id="7" creationId="{51EDE247-7179-4F62-A2F4-952966E3EA35}"/>
          </ac:spMkLst>
        </pc:spChg>
        <pc:spChg chg="add del mod">
          <ac:chgData name="Sarah Gallagher" userId="S::sarah.gallagher@csh.org::eb655ce5-d624-41b2-b00e-d21056a83838" providerId="AD" clId="Web-{DE4149D6-7025-2AC1-8AD7-BCB1F62B5D4C}" dt="2020-10-13T13:03:15.459" v="386"/>
          <ac:spMkLst>
            <pc:docMk/>
            <pc:sldMk cId="2632808159" sldId="303"/>
            <ac:spMk id="9" creationId="{8DF865FF-ECA0-4427-B899-2A44E5B77707}"/>
          </ac:spMkLst>
        </pc:spChg>
        <pc:picChg chg="add mod">
          <ac:chgData name="Sarah Gallagher" userId="S::sarah.gallagher@csh.org::eb655ce5-d624-41b2-b00e-d21056a83838" providerId="AD" clId="Web-{DE4149D6-7025-2AC1-8AD7-BCB1F62B5D4C}" dt="2020-10-13T13:02:09.974" v="377" actId="1076"/>
          <ac:picMkLst>
            <pc:docMk/>
            <pc:sldMk cId="2632808159" sldId="303"/>
            <ac:picMk id="5" creationId="{7DE10124-6B59-48DB-B5CD-BDE97FE22A35}"/>
          </ac:picMkLst>
        </pc:picChg>
        <pc:picChg chg="add mod">
          <ac:chgData name="Sarah Gallagher" userId="S::sarah.gallagher@csh.org::eb655ce5-d624-41b2-b00e-d21056a83838" providerId="AD" clId="Web-{DE4149D6-7025-2AC1-8AD7-BCB1F62B5D4C}" dt="2020-10-13T13:08:35.757" v="400" actId="14100"/>
          <ac:picMkLst>
            <pc:docMk/>
            <pc:sldMk cId="2632808159" sldId="303"/>
            <ac:picMk id="10" creationId="{54EDD8E0-006C-4CAA-B453-72ED33F64A64}"/>
          </ac:picMkLst>
        </pc:picChg>
      </pc:sldChg>
    </pc:docChg>
  </pc:docChgLst>
  <pc:docChgLst>
    <pc:chgData name="Jamie Blackburn" userId="S::jamie.blackburn@csh.org::80bc5f88-eb96-4742-95bc-b3b8e48b4a6f" providerId="AD" clId="Web-{1D89CE24-3338-9DA0-8B8B-DF5124DFA6B9}"/>
    <pc:docChg chg="addSld delSld modSld sldOrd">
      <pc:chgData name="Jamie Blackburn" userId="S::jamie.blackburn@csh.org::80bc5f88-eb96-4742-95bc-b3b8e48b4a6f" providerId="AD" clId="Web-{1D89CE24-3338-9DA0-8B8B-DF5124DFA6B9}" dt="2020-10-12T20:32:55.646" v="1314" actId="1076"/>
      <pc:docMkLst>
        <pc:docMk/>
      </pc:docMkLst>
      <pc:sldChg chg="modSp ord">
        <pc:chgData name="Jamie Blackburn" userId="S::jamie.blackburn@csh.org::80bc5f88-eb96-4742-95bc-b3b8e48b4a6f" providerId="AD" clId="Web-{1D89CE24-3338-9DA0-8B8B-DF5124DFA6B9}" dt="2020-10-12T20:22:33.449" v="928"/>
        <pc:sldMkLst>
          <pc:docMk/>
          <pc:sldMk cId="1371336081" sldId="282"/>
        </pc:sldMkLst>
        <pc:graphicFrameChg chg="mod modGraphic">
          <ac:chgData name="Jamie Blackburn" userId="S::jamie.blackburn@csh.org::80bc5f88-eb96-4742-95bc-b3b8e48b4a6f" providerId="AD" clId="Web-{1D89CE24-3338-9DA0-8B8B-DF5124DFA6B9}" dt="2020-10-12T19:53:33.438" v="35" actId="20577"/>
          <ac:graphicFrameMkLst>
            <pc:docMk/>
            <pc:sldMk cId="1371336081" sldId="282"/>
            <ac:graphicFrameMk id="5" creationId="{00000000-0000-0000-0000-000000000000}"/>
          </ac:graphicFrameMkLst>
        </pc:graphicFrameChg>
      </pc:sldChg>
      <pc:sldChg chg="ord">
        <pc:chgData name="Jamie Blackburn" userId="S::jamie.blackburn@csh.org::80bc5f88-eb96-4742-95bc-b3b8e48b4a6f" providerId="AD" clId="Web-{1D89CE24-3338-9DA0-8B8B-DF5124DFA6B9}" dt="2020-10-12T19:58:57.130" v="36"/>
        <pc:sldMkLst>
          <pc:docMk/>
          <pc:sldMk cId="2200853436" sldId="289"/>
        </pc:sldMkLst>
      </pc:sldChg>
      <pc:sldChg chg="addSp delSp modSp new del">
        <pc:chgData name="Jamie Blackburn" userId="S::jamie.blackburn@csh.org::80bc5f88-eb96-4742-95bc-b3b8e48b4a6f" providerId="AD" clId="Web-{1D89CE24-3338-9DA0-8B8B-DF5124DFA6B9}" dt="2020-10-12T20:20:45.306" v="901"/>
        <pc:sldMkLst>
          <pc:docMk/>
          <pc:sldMk cId="902557653" sldId="291"/>
        </pc:sldMkLst>
        <pc:spChg chg="del mod">
          <ac:chgData name="Jamie Blackburn" userId="S::jamie.blackburn@csh.org::80bc5f88-eb96-4742-95bc-b3b8e48b4a6f" providerId="AD" clId="Web-{1D89CE24-3338-9DA0-8B8B-DF5124DFA6B9}" dt="2020-10-12T20:07:12.044" v="55"/>
          <ac:spMkLst>
            <pc:docMk/>
            <pc:sldMk cId="902557653" sldId="291"/>
            <ac:spMk id="2" creationId="{68D8348C-3971-461F-AD28-A8B7380E8253}"/>
          </ac:spMkLst>
        </pc:spChg>
        <pc:spChg chg="add del mod">
          <ac:chgData name="Jamie Blackburn" userId="S::jamie.blackburn@csh.org::80bc5f88-eb96-4742-95bc-b3b8e48b4a6f" providerId="AD" clId="Web-{1D89CE24-3338-9DA0-8B8B-DF5124DFA6B9}" dt="2020-10-12T20:07:20.591" v="57"/>
          <ac:spMkLst>
            <pc:docMk/>
            <pc:sldMk cId="902557653" sldId="291"/>
            <ac:spMk id="4" creationId="{89CCB345-3E47-482D-BDFC-4DB2166377FB}"/>
          </ac:spMkLst>
        </pc:spChg>
        <pc:spChg chg="add del mod">
          <ac:chgData name="Jamie Blackburn" userId="S::jamie.blackburn@csh.org::80bc5f88-eb96-4742-95bc-b3b8e48b4a6f" providerId="AD" clId="Web-{1D89CE24-3338-9DA0-8B8B-DF5124DFA6B9}" dt="2020-10-12T20:09:50.390" v="671"/>
          <ac:spMkLst>
            <pc:docMk/>
            <pc:sldMk cId="902557653" sldId="291"/>
            <ac:spMk id="7" creationId="{B62E962D-E5CA-43F7-918E-C7026671516F}"/>
          </ac:spMkLst>
        </pc:spChg>
        <pc:graphicFrameChg chg="add mod modGraphic">
          <ac:chgData name="Jamie Blackburn" userId="S::jamie.blackburn@csh.org::80bc5f88-eb96-4742-95bc-b3b8e48b4a6f" providerId="AD" clId="Web-{1D89CE24-3338-9DA0-8B8B-DF5124DFA6B9}" dt="2020-10-12T20:17:19.694" v="900"/>
          <ac:graphicFrameMkLst>
            <pc:docMk/>
            <pc:sldMk cId="902557653" sldId="291"/>
            <ac:graphicFrameMk id="6" creationId="{54BB5342-9EFA-41C4-BDD4-14991CABE881}"/>
          </ac:graphicFrameMkLst>
        </pc:graphicFrameChg>
      </pc:sldChg>
      <pc:sldChg chg="modSp">
        <pc:chgData name="Jamie Blackburn" userId="S::jamie.blackburn@csh.org::80bc5f88-eb96-4742-95bc-b3b8e48b4a6f" providerId="AD" clId="Web-{1D89CE24-3338-9DA0-8B8B-DF5124DFA6B9}" dt="2020-10-12T20:21:22.948" v="926"/>
        <pc:sldMkLst>
          <pc:docMk/>
          <pc:sldMk cId="2512005284" sldId="292"/>
        </pc:sldMkLst>
        <pc:graphicFrameChg chg="mod modGraphic">
          <ac:chgData name="Jamie Blackburn" userId="S::jamie.blackburn@csh.org::80bc5f88-eb96-4742-95bc-b3b8e48b4a6f" providerId="AD" clId="Web-{1D89CE24-3338-9DA0-8B8B-DF5124DFA6B9}" dt="2020-10-12T20:21:22.948" v="926"/>
          <ac:graphicFrameMkLst>
            <pc:docMk/>
            <pc:sldMk cId="2512005284" sldId="292"/>
            <ac:graphicFrameMk id="5" creationId="{66AE1246-DC3A-4C92-BD8C-33058F25AB06}"/>
          </ac:graphicFrameMkLst>
        </pc:graphicFrameChg>
      </pc:sldChg>
      <pc:sldChg chg="addSp modSp new mod ord modClrScheme chgLayout">
        <pc:chgData name="Jamie Blackburn" userId="S::jamie.blackburn@csh.org::80bc5f88-eb96-4742-95bc-b3b8e48b4a6f" providerId="AD" clId="Web-{1D89CE24-3338-9DA0-8B8B-DF5124DFA6B9}" dt="2020-10-12T20:32:55.646" v="1314" actId="1076"/>
        <pc:sldMkLst>
          <pc:docMk/>
          <pc:sldMk cId="2074739750" sldId="293"/>
        </pc:sldMkLst>
        <pc:spChg chg="mod ord">
          <ac:chgData name="Jamie Blackburn" userId="S::jamie.blackburn@csh.org::80bc5f88-eb96-4742-95bc-b3b8e48b4a6f" providerId="AD" clId="Web-{1D89CE24-3338-9DA0-8B8B-DF5124DFA6B9}" dt="2020-10-12T20:31:17.644" v="1265" actId="1076"/>
          <ac:spMkLst>
            <pc:docMk/>
            <pc:sldMk cId="2074739750" sldId="293"/>
            <ac:spMk id="2" creationId="{8E64C127-A927-442D-BB8F-8D16D26E4324}"/>
          </ac:spMkLst>
        </pc:spChg>
        <pc:spChg chg="mod ord">
          <ac:chgData name="Jamie Blackburn" userId="S::jamie.blackburn@csh.org::80bc5f88-eb96-4742-95bc-b3b8e48b4a6f" providerId="AD" clId="Web-{1D89CE24-3338-9DA0-8B8B-DF5124DFA6B9}" dt="2020-10-12T20:32:41.677" v="1294" actId="1076"/>
          <ac:spMkLst>
            <pc:docMk/>
            <pc:sldMk cId="2074739750" sldId="293"/>
            <ac:spMk id="3" creationId="{238E6E49-8B8C-4011-9379-8CFB98E1490D}"/>
          </ac:spMkLst>
        </pc:spChg>
        <pc:spChg chg="mod ord">
          <ac:chgData name="Jamie Blackburn" userId="S::jamie.blackburn@csh.org::80bc5f88-eb96-4742-95bc-b3b8e48b4a6f" providerId="AD" clId="Web-{1D89CE24-3338-9DA0-8B8B-DF5124DFA6B9}" dt="2020-10-12T20:32:24.004" v="1290"/>
          <ac:spMkLst>
            <pc:docMk/>
            <pc:sldMk cId="2074739750" sldId="293"/>
            <ac:spMk id="4" creationId="{8A9C9C58-A84E-4F14-941E-49CA9D67FF02}"/>
          </ac:spMkLst>
        </pc:spChg>
        <pc:spChg chg="add mod ord">
          <ac:chgData name="Jamie Blackburn" userId="S::jamie.blackburn@csh.org::80bc5f88-eb96-4742-95bc-b3b8e48b4a6f" providerId="AD" clId="Web-{1D89CE24-3338-9DA0-8B8B-DF5124DFA6B9}" dt="2020-10-12T20:32:55.646" v="1314" actId="1076"/>
          <ac:spMkLst>
            <pc:docMk/>
            <pc:sldMk cId="2074739750" sldId="293"/>
            <ac:spMk id="5" creationId="{D0212E3C-CF2E-4A7E-A8D5-D4F4B56B2E15}"/>
          </ac:spMkLst>
        </pc:spChg>
        <pc:spChg chg="add mod ord">
          <ac:chgData name="Jamie Blackburn" userId="S::jamie.blackburn@csh.org::80bc5f88-eb96-4742-95bc-b3b8e48b4a6f" providerId="AD" clId="Web-{1D89CE24-3338-9DA0-8B8B-DF5124DFA6B9}" dt="2020-10-12T20:32:16.707" v="1288" actId="1076"/>
          <ac:spMkLst>
            <pc:docMk/>
            <pc:sldMk cId="2074739750" sldId="293"/>
            <ac:spMk id="6" creationId="{8DCB04A4-2F89-4C61-8CC1-FD6AE836762D}"/>
          </ac:spMkLst>
        </pc:spChg>
      </pc:sldChg>
    </pc:docChg>
  </pc:docChgLst>
  <pc:docChgLst>
    <pc:chgData name="Anna Smith" userId="S::anna.smith@csh.org::8e839cb7-06fe-4fcd-8f63-6dc89f8c9103" providerId="AD" clId="Web-{0A9F21A3-B2AE-1CFA-F655-06ECDEAAD31C}"/>
    <pc:docChg chg="modSld">
      <pc:chgData name="Anna Smith" userId="S::anna.smith@csh.org::8e839cb7-06fe-4fcd-8f63-6dc89f8c9103" providerId="AD" clId="Web-{0A9F21A3-B2AE-1CFA-F655-06ECDEAAD31C}" dt="2020-10-13T00:15:12.095" v="26" actId="20577"/>
      <pc:docMkLst>
        <pc:docMk/>
      </pc:docMkLst>
      <pc:sldChg chg="modSp">
        <pc:chgData name="Anna Smith" userId="S::anna.smith@csh.org::8e839cb7-06fe-4fcd-8f63-6dc89f8c9103" providerId="AD" clId="Web-{0A9F21A3-B2AE-1CFA-F655-06ECDEAAD31C}" dt="2020-10-12T19:58:57.795" v="14" actId="20577"/>
        <pc:sldMkLst>
          <pc:docMk/>
          <pc:sldMk cId="3735265974" sldId="274"/>
        </pc:sldMkLst>
        <pc:spChg chg="mod">
          <ac:chgData name="Anna Smith" userId="S::anna.smith@csh.org::8e839cb7-06fe-4fcd-8f63-6dc89f8c9103" providerId="AD" clId="Web-{0A9F21A3-B2AE-1CFA-F655-06ECDEAAD31C}" dt="2020-10-12T19:58:57.795" v="14" actId="20577"/>
          <ac:spMkLst>
            <pc:docMk/>
            <pc:sldMk cId="3735265974" sldId="274"/>
            <ac:spMk id="7" creationId="{00000000-0000-0000-0000-000000000000}"/>
          </ac:spMkLst>
        </pc:spChg>
      </pc:sldChg>
      <pc:sldChg chg="modSp">
        <pc:chgData name="Anna Smith" userId="S::anna.smith@csh.org::8e839cb7-06fe-4fcd-8f63-6dc89f8c9103" providerId="AD" clId="Web-{0A9F21A3-B2AE-1CFA-F655-06ECDEAAD31C}" dt="2020-10-13T00:15:01.719" v="24" actId="20577"/>
        <pc:sldMkLst>
          <pc:docMk/>
          <pc:sldMk cId="4234436579" sldId="277"/>
        </pc:sldMkLst>
        <pc:spChg chg="mod">
          <ac:chgData name="Anna Smith" userId="S::anna.smith@csh.org::8e839cb7-06fe-4fcd-8f63-6dc89f8c9103" providerId="AD" clId="Web-{0A9F21A3-B2AE-1CFA-F655-06ECDEAAD31C}" dt="2020-10-13T00:15:01.719" v="24" actId="20577"/>
          <ac:spMkLst>
            <pc:docMk/>
            <pc:sldMk cId="4234436579" sldId="277"/>
            <ac:spMk id="9" creationId="{00000000-0000-0000-0000-000000000000}"/>
          </ac:spMkLst>
        </pc:spChg>
      </pc:sldChg>
      <pc:sldChg chg="modSp">
        <pc:chgData name="Anna Smith" userId="S::anna.smith@csh.org::8e839cb7-06fe-4fcd-8f63-6dc89f8c9103" providerId="AD" clId="Web-{0A9F21A3-B2AE-1CFA-F655-06ECDEAAD31C}" dt="2020-10-12T20:01:32.485" v="18" actId="20577"/>
        <pc:sldMkLst>
          <pc:docMk/>
          <pc:sldMk cId="3535066767" sldId="278"/>
        </pc:sldMkLst>
        <pc:spChg chg="mod">
          <ac:chgData name="Anna Smith" userId="S::anna.smith@csh.org::8e839cb7-06fe-4fcd-8f63-6dc89f8c9103" providerId="AD" clId="Web-{0A9F21A3-B2AE-1CFA-F655-06ECDEAAD31C}" dt="2020-10-12T20:01:32.485" v="18" actId="20577"/>
          <ac:spMkLst>
            <pc:docMk/>
            <pc:sldMk cId="3535066767" sldId="278"/>
            <ac:spMk id="2" creationId="{00000000-0000-0000-0000-000000000000}"/>
          </ac:spMkLst>
        </pc:spChg>
      </pc:sldChg>
    </pc:docChg>
  </pc:docChgLst>
  <pc:docChgLst>
    <pc:chgData name="Sarah Gallagher" userId="S::sarah.gallagher@csh.org::eb655ce5-d624-41b2-b00e-d21056a83838" providerId="AD" clId="Web-{4FFC4BE3-5251-E954-956A-B9125F7616BB}"/>
    <pc:docChg chg="addSld modSld">
      <pc:chgData name="Sarah Gallagher" userId="S::sarah.gallagher@csh.org::eb655ce5-d624-41b2-b00e-d21056a83838" providerId="AD" clId="Web-{4FFC4BE3-5251-E954-956A-B9125F7616BB}" dt="2020-10-12T20:59:51.517" v="736" actId="20577"/>
      <pc:docMkLst>
        <pc:docMk/>
      </pc:docMkLst>
      <pc:sldChg chg="modSp">
        <pc:chgData name="Sarah Gallagher" userId="S::sarah.gallagher@csh.org::eb655ce5-d624-41b2-b00e-d21056a83838" providerId="AD" clId="Web-{4FFC4BE3-5251-E954-956A-B9125F7616BB}" dt="2020-10-12T20:38:50.364" v="214" actId="20577"/>
        <pc:sldMkLst>
          <pc:docMk/>
          <pc:sldMk cId="4234436579" sldId="277"/>
        </pc:sldMkLst>
        <pc:spChg chg="mod">
          <ac:chgData name="Sarah Gallagher" userId="S::sarah.gallagher@csh.org::eb655ce5-d624-41b2-b00e-d21056a83838" providerId="AD" clId="Web-{4FFC4BE3-5251-E954-956A-B9125F7616BB}" dt="2020-10-12T20:38:50.364" v="214" actId="20577"/>
          <ac:spMkLst>
            <pc:docMk/>
            <pc:sldMk cId="4234436579" sldId="277"/>
            <ac:spMk id="9" creationId="{00000000-0000-0000-0000-000000000000}"/>
          </ac:spMkLst>
        </pc:spChg>
      </pc:sldChg>
      <pc:sldChg chg="addSp modSp mod setBg">
        <pc:chgData name="Sarah Gallagher" userId="S::sarah.gallagher@csh.org::eb655ce5-d624-41b2-b00e-d21056a83838" providerId="AD" clId="Web-{4FFC4BE3-5251-E954-956A-B9125F7616BB}" dt="2020-10-12T20:44:15.309" v="402"/>
        <pc:sldMkLst>
          <pc:docMk/>
          <pc:sldMk cId="647071933" sldId="279"/>
        </pc:sldMkLst>
        <pc:spChg chg="mod">
          <ac:chgData name="Sarah Gallagher" userId="S::sarah.gallagher@csh.org::eb655ce5-d624-41b2-b00e-d21056a83838" providerId="AD" clId="Web-{4FFC4BE3-5251-E954-956A-B9125F7616BB}" dt="2020-10-12T20:44:15.309" v="402"/>
          <ac:spMkLst>
            <pc:docMk/>
            <pc:sldMk cId="647071933" sldId="279"/>
            <ac:spMk id="9" creationId="{00000000-0000-0000-0000-000000000000}"/>
          </ac:spMkLst>
        </pc:spChg>
        <pc:spChg chg="add">
          <ac:chgData name="Sarah Gallagher" userId="S::sarah.gallagher@csh.org::eb655ce5-d624-41b2-b00e-d21056a83838" providerId="AD" clId="Web-{4FFC4BE3-5251-E954-956A-B9125F7616BB}" dt="2020-10-12T20:44:15.309" v="402"/>
          <ac:spMkLst>
            <pc:docMk/>
            <pc:sldMk cId="647071933" sldId="279"/>
            <ac:spMk id="14" creationId="{46C2E80F-49A6-4372-B103-219D417A55ED}"/>
          </ac:spMkLst>
        </pc:spChg>
        <pc:graphicFrameChg chg="mod modGraphic">
          <ac:chgData name="Sarah Gallagher" userId="S::sarah.gallagher@csh.org::eb655ce5-d624-41b2-b00e-d21056a83838" providerId="AD" clId="Web-{4FFC4BE3-5251-E954-956A-B9125F7616BB}" dt="2020-10-12T20:44:15.309" v="402"/>
          <ac:graphicFrameMkLst>
            <pc:docMk/>
            <pc:sldMk cId="647071933" sldId="279"/>
            <ac:graphicFrameMk id="7" creationId="{00000000-0000-0000-0000-000000000000}"/>
          </ac:graphicFrameMkLst>
        </pc:graphicFrameChg>
      </pc:sldChg>
      <pc:sldChg chg="modSp">
        <pc:chgData name="Sarah Gallagher" userId="S::sarah.gallagher@csh.org::eb655ce5-d624-41b2-b00e-d21056a83838" providerId="AD" clId="Web-{4FFC4BE3-5251-E954-956A-B9125F7616BB}" dt="2020-10-12T20:45:01.638" v="485" actId="20577"/>
        <pc:sldMkLst>
          <pc:docMk/>
          <pc:sldMk cId="2951540016" sldId="280"/>
        </pc:sldMkLst>
        <pc:spChg chg="mod">
          <ac:chgData name="Sarah Gallagher" userId="S::sarah.gallagher@csh.org::eb655ce5-d624-41b2-b00e-d21056a83838" providerId="AD" clId="Web-{4FFC4BE3-5251-E954-956A-B9125F7616BB}" dt="2020-10-12T20:45:01.638" v="485" actId="20577"/>
          <ac:spMkLst>
            <pc:docMk/>
            <pc:sldMk cId="2951540016" sldId="280"/>
            <ac:spMk id="5" creationId="{00000000-0000-0000-0000-000000000000}"/>
          </ac:spMkLst>
        </pc:spChg>
        <pc:graphicFrameChg chg="modGraphic">
          <ac:chgData name="Sarah Gallagher" userId="S::sarah.gallagher@csh.org::eb655ce5-d624-41b2-b00e-d21056a83838" providerId="AD" clId="Web-{4FFC4BE3-5251-E954-956A-B9125F7616BB}" dt="2020-10-12T20:30:47.493" v="12" actId="20577"/>
          <ac:graphicFrameMkLst>
            <pc:docMk/>
            <pc:sldMk cId="2951540016" sldId="280"/>
            <ac:graphicFrameMk id="9" creationId="{00000000-0000-0000-0000-000000000000}"/>
          </ac:graphicFrameMkLst>
        </pc:graphicFrameChg>
      </pc:sldChg>
      <pc:sldChg chg="modSp">
        <pc:chgData name="Sarah Gallagher" userId="S::sarah.gallagher@csh.org::eb655ce5-d624-41b2-b00e-d21056a83838" providerId="AD" clId="Web-{4FFC4BE3-5251-E954-956A-B9125F7616BB}" dt="2020-10-12T20:35:54.454" v="19" actId="20577"/>
        <pc:sldMkLst>
          <pc:docMk/>
          <pc:sldMk cId="2074739750" sldId="293"/>
        </pc:sldMkLst>
        <pc:spChg chg="mod">
          <ac:chgData name="Sarah Gallagher" userId="S::sarah.gallagher@csh.org::eb655ce5-d624-41b2-b00e-d21056a83838" providerId="AD" clId="Web-{4FFC4BE3-5251-E954-956A-B9125F7616BB}" dt="2020-10-12T20:35:54.454" v="19" actId="20577"/>
          <ac:spMkLst>
            <pc:docMk/>
            <pc:sldMk cId="2074739750" sldId="293"/>
            <ac:spMk id="6" creationId="{8DCB04A4-2F89-4C61-8CC1-FD6AE836762D}"/>
          </ac:spMkLst>
        </pc:spChg>
      </pc:sldChg>
      <pc:sldChg chg="modSp new">
        <pc:chgData name="Sarah Gallagher" userId="S::sarah.gallagher@csh.org::eb655ce5-d624-41b2-b00e-d21056a83838" providerId="AD" clId="Web-{4FFC4BE3-5251-E954-956A-B9125F7616BB}" dt="2020-10-12T20:59:51.517" v="736" actId="20577"/>
        <pc:sldMkLst>
          <pc:docMk/>
          <pc:sldMk cId="2164390976" sldId="294"/>
        </pc:sldMkLst>
        <pc:spChg chg="mod">
          <ac:chgData name="Sarah Gallagher" userId="S::sarah.gallagher@csh.org::eb655ce5-d624-41b2-b00e-d21056a83838" providerId="AD" clId="Web-{4FFC4BE3-5251-E954-956A-B9125F7616BB}" dt="2020-10-12T20:49:33.347" v="495" actId="20577"/>
          <ac:spMkLst>
            <pc:docMk/>
            <pc:sldMk cId="2164390976" sldId="294"/>
            <ac:spMk id="2" creationId="{33B7E3F9-72E4-4A8F-AB64-31038FF02924}"/>
          </ac:spMkLst>
        </pc:spChg>
        <pc:spChg chg="mod">
          <ac:chgData name="Sarah Gallagher" userId="S::sarah.gallagher@csh.org::eb655ce5-d624-41b2-b00e-d21056a83838" providerId="AD" clId="Web-{4FFC4BE3-5251-E954-956A-B9125F7616BB}" dt="2020-10-12T20:59:51.517" v="736" actId="20577"/>
          <ac:spMkLst>
            <pc:docMk/>
            <pc:sldMk cId="2164390976" sldId="294"/>
            <ac:spMk id="3" creationId="{9CEED290-5E41-4F83-9018-E3CDFE3CA03C}"/>
          </ac:spMkLst>
        </pc:spChg>
      </pc:sldChg>
    </pc:docChg>
  </pc:docChgLst>
  <pc:docChgLst>
    <pc:chgData name="Sarah Gallagher" userId="S::sarah.gallagher@csh.org::eb655ce5-d624-41b2-b00e-d21056a83838" providerId="AD" clId="Web-{AFECEA51-E4AD-24E5-F733-96B462C590F9}"/>
    <pc:docChg chg="addSld delSld modSld sldOrd">
      <pc:chgData name="Sarah Gallagher" userId="S::sarah.gallagher@csh.org::eb655ce5-d624-41b2-b00e-d21056a83838" providerId="AD" clId="Web-{AFECEA51-E4AD-24E5-F733-96B462C590F9}" dt="2020-10-13T01:46:33.876" v="1584" actId="20577"/>
      <pc:docMkLst>
        <pc:docMk/>
      </pc:docMkLst>
      <pc:sldChg chg="modSp">
        <pc:chgData name="Sarah Gallagher" userId="S::sarah.gallagher@csh.org::eb655ce5-d624-41b2-b00e-d21056a83838" providerId="AD" clId="Web-{AFECEA51-E4AD-24E5-F733-96B462C590F9}" dt="2020-10-13T01:46:32.376" v="1582" actId="20577"/>
        <pc:sldMkLst>
          <pc:docMk/>
          <pc:sldMk cId="857974445" sldId="268"/>
        </pc:sldMkLst>
        <pc:spChg chg="mod">
          <ac:chgData name="Sarah Gallagher" userId="S::sarah.gallagher@csh.org::eb655ce5-d624-41b2-b00e-d21056a83838" providerId="AD" clId="Web-{AFECEA51-E4AD-24E5-F733-96B462C590F9}" dt="2020-10-13T01:46:32.376" v="1582" actId="20577"/>
          <ac:spMkLst>
            <pc:docMk/>
            <pc:sldMk cId="857974445" sldId="268"/>
            <ac:spMk id="5" creationId="{00000000-0000-0000-0000-000000000000}"/>
          </ac:spMkLst>
        </pc:spChg>
      </pc:sldChg>
      <pc:sldChg chg="addSp delSp modSp mod setBg">
        <pc:chgData name="Sarah Gallagher" userId="S::sarah.gallagher@csh.org::eb655ce5-d624-41b2-b00e-d21056a83838" providerId="AD" clId="Web-{AFECEA51-E4AD-24E5-F733-96B462C590F9}" dt="2020-10-13T01:37:39.514" v="1330"/>
        <pc:sldMkLst>
          <pc:docMk/>
          <pc:sldMk cId="3735265974" sldId="274"/>
        </pc:sldMkLst>
        <pc:spChg chg="mod">
          <ac:chgData name="Sarah Gallagher" userId="S::sarah.gallagher@csh.org::eb655ce5-d624-41b2-b00e-d21056a83838" providerId="AD" clId="Web-{AFECEA51-E4AD-24E5-F733-96B462C590F9}" dt="2020-10-13T01:37:39.514" v="1330"/>
          <ac:spMkLst>
            <pc:docMk/>
            <pc:sldMk cId="3735265974" sldId="274"/>
            <ac:spMk id="6" creationId="{00000000-0000-0000-0000-000000000000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37:39.514" v="1330"/>
          <ac:spMkLst>
            <pc:docMk/>
            <pc:sldMk cId="3735265974" sldId="274"/>
            <ac:spMk id="7" creationId="{00000000-0000-0000-0000-000000000000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7:17.497" v="1323"/>
          <ac:spMkLst>
            <pc:docMk/>
            <pc:sldMk cId="3735265974" sldId="274"/>
            <ac:spMk id="9" creationId="{32BC26D8-82FB-445E-AA49-62A77D7C1EE0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7:39.514" v="1330"/>
          <ac:spMkLst>
            <pc:docMk/>
            <pc:sldMk cId="3735265974" sldId="274"/>
            <ac:spMk id="10" creationId="{42A4FC2C-047E-45A5-965D-8E1E3BF09BC6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7:14.997" v="1321"/>
          <ac:spMkLst>
            <pc:docMk/>
            <pc:sldMk cId="3735265974" sldId="274"/>
            <ac:spMk id="12" creationId="{42A4FC2C-047E-45A5-965D-8E1E3BF09BC6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7:17.497" v="1323"/>
          <ac:spMkLst>
            <pc:docMk/>
            <pc:sldMk cId="3735265974" sldId="274"/>
            <ac:spMk id="14" creationId="{CB44330D-EA18-4254-AA95-EB49948539B8}"/>
          </ac:spMkLst>
        </pc:spChg>
        <pc:spChg chg="add">
          <ac:chgData name="Sarah Gallagher" userId="S::sarah.gallagher@csh.org::eb655ce5-d624-41b2-b00e-d21056a83838" providerId="AD" clId="Web-{AFECEA51-E4AD-24E5-F733-96B462C590F9}" dt="2020-10-13T01:37:39.514" v="1330"/>
          <ac:spMkLst>
            <pc:docMk/>
            <pc:sldMk cId="3735265974" sldId="274"/>
            <ac:spMk id="15" creationId="{42A4FC2C-047E-45A5-965D-8E1E3BF09BC6}"/>
          </ac:spMkLst>
        </pc:spChg>
      </pc:sldChg>
      <pc:sldChg chg="modSp ord">
        <pc:chgData name="Sarah Gallagher" userId="S::sarah.gallagher@csh.org::eb655ce5-d624-41b2-b00e-d21056a83838" providerId="AD" clId="Web-{AFECEA51-E4AD-24E5-F733-96B462C590F9}" dt="2020-10-13T01:36:18.165" v="1319"/>
        <pc:sldMkLst>
          <pc:docMk/>
          <pc:sldMk cId="4234436579" sldId="277"/>
        </pc:sldMkLst>
        <pc:spChg chg="mod">
          <ac:chgData name="Sarah Gallagher" userId="S::sarah.gallagher@csh.org::eb655ce5-d624-41b2-b00e-d21056a83838" providerId="AD" clId="Web-{AFECEA51-E4AD-24E5-F733-96B462C590F9}" dt="2020-10-12T23:41:05.765" v="1053" actId="20577"/>
          <ac:spMkLst>
            <pc:docMk/>
            <pc:sldMk cId="4234436579" sldId="277"/>
            <ac:spMk id="8" creationId="{00000000-0000-0000-0000-000000000000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17:11.216" v="1192" actId="20577"/>
          <ac:spMkLst>
            <pc:docMk/>
            <pc:sldMk cId="4234436579" sldId="277"/>
            <ac:spMk id="9" creationId="{00000000-0000-0000-0000-000000000000}"/>
          </ac:spMkLst>
        </pc:spChg>
      </pc:sldChg>
      <pc:sldChg chg="addSp delSp modSp mod setBg">
        <pc:chgData name="Sarah Gallagher" userId="S::sarah.gallagher@csh.org::eb655ce5-d624-41b2-b00e-d21056a83838" providerId="AD" clId="Web-{AFECEA51-E4AD-24E5-F733-96B462C590F9}" dt="2020-10-13T01:37:28.607" v="1327"/>
        <pc:sldMkLst>
          <pc:docMk/>
          <pc:sldMk cId="3535066767" sldId="278"/>
        </pc:sldMkLst>
        <pc:spChg chg="mod">
          <ac:chgData name="Sarah Gallagher" userId="S::sarah.gallagher@csh.org::eb655ce5-d624-41b2-b00e-d21056a83838" providerId="AD" clId="Web-{AFECEA51-E4AD-24E5-F733-96B462C590F9}" dt="2020-10-13T01:37:28.607" v="1327"/>
          <ac:spMkLst>
            <pc:docMk/>
            <pc:sldMk cId="3535066767" sldId="278"/>
            <ac:spMk id="2" creationId="{00000000-0000-0000-0000-000000000000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37:28.607" v="1327"/>
          <ac:spMkLst>
            <pc:docMk/>
            <pc:sldMk cId="3535066767" sldId="278"/>
            <ac:spMk id="3" creationId="{00000000-0000-0000-0000-000000000000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7:28.576" v="1326"/>
          <ac:spMkLst>
            <pc:docMk/>
            <pc:sldMk cId="3535066767" sldId="278"/>
            <ac:spMk id="8" creationId="{01D0AF59-99C3-4251-AB9A-C966C6AD4400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7:28.576" v="1326"/>
          <ac:spMkLst>
            <pc:docMk/>
            <pc:sldMk cId="3535066767" sldId="278"/>
            <ac:spMk id="10" creationId="{1855405F-37A2-4869-9154-F8BE3BECE6C3}"/>
          </ac:spMkLst>
        </pc:spChg>
      </pc:sldChg>
      <pc:sldChg chg="modSp">
        <pc:chgData name="Sarah Gallagher" userId="S::sarah.gallagher@csh.org::eb655ce5-d624-41b2-b00e-d21056a83838" providerId="AD" clId="Web-{AFECEA51-E4AD-24E5-F733-96B462C590F9}" dt="2020-10-13T01:34:32.720" v="1303" actId="20577"/>
        <pc:sldMkLst>
          <pc:docMk/>
          <pc:sldMk cId="647071933" sldId="279"/>
        </pc:sldMkLst>
        <pc:graphicFrameChg chg="modGraphic">
          <ac:chgData name="Sarah Gallagher" userId="S::sarah.gallagher@csh.org::eb655ce5-d624-41b2-b00e-d21056a83838" providerId="AD" clId="Web-{AFECEA51-E4AD-24E5-F733-96B462C590F9}" dt="2020-10-13T01:34:32.720" v="1303" actId="20577"/>
          <ac:graphicFrameMkLst>
            <pc:docMk/>
            <pc:sldMk cId="647071933" sldId="279"/>
            <ac:graphicFrameMk id="7" creationId="{00000000-0000-0000-0000-000000000000}"/>
          </ac:graphicFrameMkLst>
        </pc:graphicFrameChg>
      </pc:sldChg>
      <pc:sldChg chg="del">
        <pc:chgData name="Sarah Gallagher" userId="S::sarah.gallagher@csh.org::eb655ce5-d624-41b2-b00e-d21056a83838" providerId="AD" clId="Web-{AFECEA51-E4AD-24E5-F733-96B462C590F9}" dt="2020-10-12T22:20:50.645" v="552"/>
        <pc:sldMkLst>
          <pc:docMk/>
          <pc:sldMk cId="2951540016" sldId="280"/>
        </pc:sldMkLst>
      </pc:sldChg>
      <pc:sldChg chg="modSp">
        <pc:chgData name="Sarah Gallagher" userId="S::sarah.gallagher@csh.org::eb655ce5-d624-41b2-b00e-d21056a83838" providerId="AD" clId="Web-{AFECEA51-E4AD-24E5-F733-96B462C590F9}" dt="2020-10-12T21:36:57.086" v="162" actId="20577"/>
        <pc:sldMkLst>
          <pc:docMk/>
          <pc:sldMk cId="1371336081" sldId="282"/>
        </pc:sldMkLst>
        <pc:graphicFrameChg chg="modGraphic">
          <ac:chgData name="Sarah Gallagher" userId="S::sarah.gallagher@csh.org::eb655ce5-d624-41b2-b00e-d21056a83838" providerId="AD" clId="Web-{AFECEA51-E4AD-24E5-F733-96B462C590F9}" dt="2020-10-12T21:36:57.086" v="162" actId="20577"/>
          <ac:graphicFrameMkLst>
            <pc:docMk/>
            <pc:sldMk cId="1371336081" sldId="282"/>
            <ac:graphicFrameMk id="5" creationId="{00000000-0000-0000-0000-000000000000}"/>
          </ac:graphicFrameMkLst>
        </pc:graphicFrameChg>
      </pc:sldChg>
      <pc:sldChg chg="del">
        <pc:chgData name="Sarah Gallagher" userId="S::sarah.gallagher@csh.org::eb655ce5-d624-41b2-b00e-d21056a83838" providerId="AD" clId="Web-{AFECEA51-E4AD-24E5-F733-96B462C590F9}" dt="2020-10-13T01:36:11.258" v="1318"/>
        <pc:sldMkLst>
          <pc:docMk/>
          <pc:sldMk cId="3782702137" sldId="286"/>
        </pc:sldMkLst>
      </pc:sldChg>
      <pc:sldChg chg="ord">
        <pc:chgData name="Sarah Gallagher" userId="S::sarah.gallagher@csh.org::eb655ce5-d624-41b2-b00e-d21056a83838" providerId="AD" clId="Web-{AFECEA51-E4AD-24E5-F733-96B462C590F9}" dt="2020-10-12T22:22:56.477" v="563"/>
        <pc:sldMkLst>
          <pc:docMk/>
          <pc:sldMk cId="4270585367" sldId="288"/>
        </pc:sldMkLst>
      </pc:sldChg>
      <pc:sldChg chg="modSp del">
        <pc:chgData name="Sarah Gallagher" userId="S::sarah.gallagher@csh.org::eb655ce5-d624-41b2-b00e-d21056a83838" providerId="AD" clId="Web-{AFECEA51-E4AD-24E5-F733-96B462C590F9}" dt="2020-10-13T01:40:09.273" v="1402"/>
        <pc:sldMkLst>
          <pc:docMk/>
          <pc:sldMk cId="2074739750" sldId="293"/>
        </pc:sldMkLst>
        <pc:spChg chg="mod">
          <ac:chgData name="Sarah Gallagher" userId="S::sarah.gallagher@csh.org::eb655ce5-d624-41b2-b00e-d21056a83838" providerId="AD" clId="Web-{AFECEA51-E4AD-24E5-F733-96B462C590F9}" dt="2020-10-13T01:38:45.877" v="1362" actId="20577"/>
          <ac:spMkLst>
            <pc:docMk/>
            <pc:sldMk cId="2074739750" sldId="293"/>
            <ac:spMk id="2" creationId="{8E64C127-A927-442D-BB8F-8D16D26E4324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38:00.671" v="1337" actId="20577"/>
          <ac:spMkLst>
            <pc:docMk/>
            <pc:sldMk cId="2074739750" sldId="293"/>
            <ac:spMk id="5" creationId="{D0212E3C-CF2E-4A7E-A8D5-D4F4B56B2E15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39:07.894" v="1369" actId="20577"/>
          <ac:spMkLst>
            <pc:docMk/>
            <pc:sldMk cId="2074739750" sldId="293"/>
            <ac:spMk id="6" creationId="{8DCB04A4-2F89-4C61-8CC1-FD6AE836762D}"/>
          </ac:spMkLst>
        </pc:spChg>
      </pc:sldChg>
      <pc:sldChg chg="modSp">
        <pc:chgData name="Sarah Gallagher" userId="S::sarah.gallagher@csh.org::eb655ce5-d624-41b2-b00e-d21056a83838" providerId="AD" clId="Web-{AFECEA51-E4AD-24E5-F733-96B462C590F9}" dt="2020-10-13T01:45:51.061" v="1542" actId="20577"/>
        <pc:sldMkLst>
          <pc:docMk/>
          <pc:sldMk cId="2164390976" sldId="294"/>
        </pc:sldMkLst>
        <pc:spChg chg="mod">
          <ac:chgData name="Sarah Gallagher" userId="S::sarah.gallagher@csh.org::eb655ce5-d624-41b2-b00e-d21056a83838" providerId="AD" clId="Web-{AFECEA51-E4AD-24E5-F733-96B462C590F9}" dt="2020-10-13T01:45:51.061" v="1542" actId="20577"/>
          <ac:spMkLst>
            <pc:docMk/>
            <pc:sldMk cId="2164390976" sldId="294"/>
            <ac:spMk id="3" creationId="{9CEED290-5E41-4F83-9018-E3CDFE3CA03C}"/>
          </ac:spMkLst>
        </pc:spChg>
      </pc:sldChg>
      <pc:sldChg chg="modSp new del">
        <pc:chgData name="Sarah Gallagher" userId="S::sarah.gallagher@csh.org::eb655ce5-d624-41b2-b00e-d21056a83838" providerId="AD" clId="Web-{AFECEA51-E4AD-24E5-F733-96B462C590F9}" dt="2020-10-12T21:21:24.296" v="35"/>
        <pc:sldMkLst>
          <pc:docMk/>
          <pc:sldMk cId="892023623" sldId="295"/>
        </pc:sldMkLst>
        <pc:spChg chg="mod">
          <ac:chgData name="Sarah Gallagher" userId="S::sarah.gallagher@csh.org::eb655ce5-d624-41b2-b00e-d21056a83838" providerId="AD" clId="Web-{AFECEA51-E4AD-24E5-F733-96B462C590F9}" dt="2020-10-12T21:21:11.780" v="32" actId="20577"/>
          <ac:spMkLst>
            <pc:docMk/>
            <pc:sldMk cId="892023623" sldId="295"/>
            <ac:spMk id="2" creationId="{8871B15D-ED2A-4B61-8699-FB7FB0D5D3AF}"/>
          </ac:spMkLst>
        </pc:spChg>
      </pc:sldChg>
      <pc:sldChg chg="addSp delSp modSp">
        <pc:chgData name="Sarah Gallagher" userId="S::sarah.gallagher@csh.org::eb655ce5-d624-41b2-b00e-d21056a83838" providerId="AD" clId="Web-{AFECEA51-E4AD-24E5-F733-96B462C590F9}" dt="2020-10-12T21:46:13.938" v="288" actId="1076"/>
        <pc:sldMkLst>
          <pc:docMk/>
          <pc:sldMk cId="1391469100" sldId="295"/>
        </pc:sldMkLst>
        <pc:spChg chg="mod">
          <ac:chgData name="Sarah Gallagher" userId="S::sarah.gallagher@csh.org::eb655ce5-d624-41b2-b00e-d21056a83838" providerId="AD" clId="Web-{AFECEA51-E4AD-24E5-F733-96B462C590F9}" dt="2020-10-12T21:46:13.938" v="288" actId="1076"/>
          <ac:spMkLst>
            <pc:docMk/>
            <pc:sldMk cId="1391469100" sldId="295"/>
            <ac:spMk id="2" creationId="{7A364FED-C371-485A-9A09-21651F0FD18F}"/>
          </ac:spMkLst>
        </pc:spChg>
        <pc:spChg chg="add del mod">
          <ac:chgData name="Sarah Gallagher" userId="S::sarah.gallagher@csh.org::eb655ce5-d624-41b2-b00e-d21056a83838" providerId="AD" clId="Web-{AFECEA51-E4AD-24E5-F733-96B462C590F9}" dt="2020-10-12T21:44:19.855" v="172"/>
          <ac:spMkLst>
            <pc:docMk/>
            <pc:sldMk cId="1391469100" sldId="295"/>
            <ac:spMk id="1628" creationId="{78F2E893-A79F-4D2A-9927-657B33B7CD5A}"/>
          </ac:spMkLst>
        </pc:spChg>
        <pc:spChg chg="add">
          <ac:chgData name="Sarah Gallagher" userId="S::sarah.gallagher@csh.org::eb655ce5-d624-41b2-b00e-d21056a83838" providerId="AD" clId="Web-{AFECEA51-E4AD-24E5-F733-96B462C590F9}" dt="2020-10-12T21:45:35.686" v="249"/>
          <ac:spMkLst>
            <pc:docMk/>
            <pc:sldMk cId="1391469100" sldId="295"/>
            <ac:spMk id="2588" creationId="{F8DB88BD-8C80-4719-A91E-21C1E3637DC8}"/>
          </ac:spMkLst>
        </pc:spChg>
        <pc:graphicFrameChg chg="add mod modGraphic">
          <ac:chgData name="Sarah Gallagher" userId="S::sarah.gallagher@csh.org::eb655ce5-d624-41b2-b00e-d21056a83838" providerId="AD" clId="Web-{AFECEA51-E4AD-24E5-F733-96B462C590F9}" dt="2020-10-12T21:45:33.030" v="248" actId="1076"/>
          <ac:graphicFrameMkLst>
            <pc:docMk/>
            <pc:sldMk cId="1391469100" sldId="295"/>
            <ac:graphicFrameMk id="9" creationId="{389FF295-917D-408B-9C4F-5A4BDCC057BE}"/>
          </ac:graphicFrameMkLst>
        </pc:graphicFrameChg>
      </pc:sldChg>
      <pc:sldChg chg="addSp modSp new mod setBg">
        <pc:chgData name="Sarah Gallagher" userId="S::sarah.gallagher@csh.org::eb655ce5-d624-41b2-b00e-d21056a83838" providerId="AD" clId="Web-{AFECEA51-E4AD-24E5-F733-96B462C590F9}" dt="2020-10-13T01:44:28.774" v="1521" actId="20577"/>
        <pc:sldMkLst>
          <pc:docMk/>
          <pc:sldMk cId="1316212315" sldId="296"/>
        </pc:sldMkLst>
        <pc:spChg chg="mod">
          <ac:chgData name="Sarah Gallagher" userId="S::sarah.gallagher@csh.org::eb655ce5-d624-41b2-b00e-d21056a83838" providerId="AD" clId="Web-{AFECEA51-E4AD-24E5-F733-96B462C590F9}" dt="2020-10-12T22:21:07.177" v="553"/>
          <ac:spMkLst>
            <pc:docMk/>
            <pc:sldMk cId="1316212315" sldId="296"/>
            <ac:spMk id="2" creationId="{CFB07C1D-5AC8-4DE7-B18C-5E302D1FB759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44:28.774" v="1521" actId="20577"/>
          <ac:spMkLst>
            <pc:docMk/>
            <pc:sldMk cId="1316212315" sldId="296"/>
            <ac:spMk id="3" creationId="{DAA1F5C5-6AE9-41EA-969B-4CEB1BFAE6EB}"/>
          </ac:spMkLst>
        </pc:spChg>
        <pc:picChg chg="add">
          <ac:chgData name="Sarah Gallagher" userId="S::sarah.gallagher@csh.org::eb655ce5-d624-41b2-b00e-d21056a83838" providerId="AD" clId="Web-{AFECEA51-E4AD-24E5-F733-96B462C590F9}" dt="2020-10-12T22:21:07.177" v="553"/>
          <ac:picMkLst>
            <pc:docMk/>
            <pc:sldMk cId="1316212315" sldId="296"/>
            <ac:picMk id="5" creationId="{4204DE8E-A7C6-4799-ADEC-1195CD0328F6}"/>
          </ac:picMkLst>
        </pc:picChg>
        <pc:cxnChg chg="add">
          <ac:chgData name="Sarah Gallagher" userId="S::sarah.gallagher@csh.org::eb655ce5-d624-41b2-b00e-d21056a83838" providerId="AD" clId="Web-{AFECEA51-E4AD-24E5-F733-96B462C590F9}" dt="2020-10-12T22:21:07.177" v="553"/>
          <ac:cxnSpMkLst>
            <pc:docMk/>
            <pc:sldMk cId="1316212315" sldId="296"/>
            <ac:cxnSpMk id="9" creationId="{A7F400EE-A8A5-48AF-B4D6-291B52C6F0B0}"/>
          </ac:cxnSpMkLst>
        </pc:cxnChg>
      </pc:sldChg>
      <pc:sldChg chg="addSp delSp modSp new mod setBg">
        <pc:chgData name="Sarah Gallagher" userId="S::sarah.gallagher@csh.org::eb655ce5-d624-41b2-b00e-d21056a83838" providerId="AD" clId="Web-{AFECEA51-E4AD-24E5-F733-96B462C590F9}" dt="2020-10-13T01:42:02.890" v="1459" actId="20577"/>
        <pc:sldMkLst>
          <pc:docMk/>
          <pc:sldMk cId="3716706204" sldId="297"/>
        </pc:sldMkLst>
        <pc:spChg chg="mod ord">
          <ac:chgData name="Sarah Gallagher" userId="S::sarah.gallagher@csh.org::eb655ce5-d624-41b2-b00e-d21056a83838" providerId="AD" clId="Web-{AFECEA51-E4AD-24E5-F733-96B462C590F9}" dt="2020-10-13T01:42:02.890" v="1459" actId="20577"/>
          <ac:spMkLst>
            <pc:docMk/>
            <pc:sldMk cId="3716706204" sldId="297"/>
            <ac:spMk id="2" creationId="{35A186C8-B038-4085-81BD-B3B5B0E6A089}"/>
          </ac:spMkLst>
        </pc:spChg>
        <pc:spChg chg="del">
          <ac:chgData name="Sarah Gallagher" userId="S::sarah.gallagher@csh.org::eb655ce5-d624-41b2-b00e-d21056a83838" providerId="AD" clId="Web-{AFECEA51-E4AD-24E5-F733-96B462C590F9}" dt="2020-10-13T01:26:31.627" v="1196"/>
          <ac:spMkLst>
            <pc:docMk/>
            <pc:sldMk cId="3716706204" sldId="297"/>
            <ac:spMk id="3" creationId="{F63BF35A-6DD5-45D2-BE4F-BC43D2E080F1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10.665" v="1234"/>
          <ac:spMkLst>
            <pc:docMk/>
            <pc:sldMk cId="3716706204" sldId="297"/>
            <ac:spMk id="9" creationId="{7D9D36D6-2AC5-46A1-A849-4C82D5264A3A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19.349" v="1221"/>
          <ac:spMkLst>
            <pc:docMk/>
            <pc:sldMk cId="3716706204" sldId="297"/>
            <ac:spMk id="11" creationId="{86293361-111E-427D-8E5B-256944AC8395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28:28.525" v="1203"/>
          <ac:spMkLst>
            <pc:docMk/>
            <pc:sldMk cId="3716706204" sldId="297"/>
            <ac:spMk id="13" creationId="{C0753A1E-67D8-4398-B32F-6F0A76A1AFA0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19.349" v="1221"/>
          <ac:spMkLst>
            <pc:docMk/>
            <pc:sldMk cId="3716706204" sldId="297"/>
            <ac:spMk id="14" creationId="{9D3A9E89-033E-4C4A-8C41-416DABFFD307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5.130" v="1223"/>
          <ac:spMkLst>
            <pc:docMk/>
            <pc:sldMk cId="3716706204" sldId="297"/>
            <ac:spMk id="15" creationId="{63F5877B-98C7-49DD-83AB-0F6F57CB6543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28:28.525" v="1203"/>
          <ac:spMkLst>
            <pc:docMk/>
            <pc:sldMk cId="3716706204" sldId="297"/>
            <ac:spMk id="16" creationId="{D2B783EE-0239-4717-BBEA-8C9EAC61C824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5.130" v="1223"/>
          <ac:spMkLst>
            <pc:docMk/>
            <pc:sldMk cId="3716706204" sldId="297"/>
            <ac:spMk id="17" creationId="{4EA91930-66BC-4C41-B4F5-C31EB216F64B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28:28.525" v="1203"/>
          <ac:spMkLst>
            <pc:docMk/>
            <pc:sldMk cId="3716706204" sldId="297"/>
            <ac:spMk id="18" creationId="{A7B99495-F43F-4D80-A44F-2CB4764EB90B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5.130" v="1223"/>
          <ac:spMkLst>
            <pc:docMk/>
            <pc:sldMk cId="3716706204" sldId="297"/>
            <ac:spMk id="19" creationId="{6313CF8F-B436-401E-9575-DE0F8E8B5B17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28:28.525" v="1203"/>
          <ac:spMkLst>
            <pc:docMk/>
            <pc:sldMk cId="3716706204" sldId="297"/>
            <ac:spMk id="20" creationId="{70BEB1E7-2F88-40BC-B73D-42E5B6F80BFC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5.130" v="1223"/>
          <ac:spMkLst>
            <pc:docMk/>
            <pc:sldMk cId="3716706204" sldId="297"/>
            <ac:spMk id="21" creationId="{65987AEE-9E03-4227-A4E0-58631EC7EA5D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5.130" v="1223"/>
          <ac:spMkLst>
            <pc:docMk/>
            <pc:sldMk cId="3716706204" sldId="297"/>
            <ac:spMk id="22" creationId="{2A38CFE9-C30A-4551-ACCB-D5808FBC39CD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8.631" v="1225"/>
          <ac:spMkLst>
            <pc:docMk/>
            <pc:sldMk cId="3716706204" sldId="297"/>
            <ac:spMk id="23" creationId="{21516CB1-E8C8-4751-B6A6-46B2D1E72A61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5.130" v="1223"/>
          <ac:spMkLst>
            <pc:docMk/>
            <pc:sldMk cId="3716706204" sldId="297"/>
            <ac:spMk id="24" creationId="{67EF550F-47CE-4FB2-9DAC-12AD835C833D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8.631" v="1225"/>
          <ac:spMkLst>
            <pc:docMk/>
            <pc:sldMk cId="3716706204" sldId="297"/>
            <ac:spMk id="25" creationId="{90C0C0D1-E79A-41FF-8322-256F6DD1499B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8.631" v="1225"/>
          <ac:spMkLst>
            <pc:docMk/>
            <pc:sldMk cId="3716706204" sldId="297"/>
            <ac:spMk id="26" creationId="{395FA420-5595-49D1-9D5F-79EC43B55574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28.631" v="1225"/>
          <ac:spMkLst>
            <pc:docMk/>
            <pc:sldMk cId="3716706204" sldId="297"/>
            <ac:spMk id="27" creationId="{55BD6DA4-F37F-4B10-ACE1-406038C66DEC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56.211" v="1229"/>
          <ac:spMkLst>
            <pc:docMk/>
            <pc:sldMk cId="3716706204" sldId="297"/>
            <ac:spMk id="28" creationId="{26CAED0A-2A45-4C9C-BCDD-21A8A092C5F3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56.211" v="1229"/>
          <ac:spMkLst>
            <pc:docMk/>
            <pc:sldMk cId="3716706204" sldId="297"/>
            <ac:spMk id="29" creationId="{3A9A4357-BD1D-4622-A4FE-766E6AB8DE84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56.211" v="1229"/>
          <ac:spMkLst>
            <pc:docMk/>
            <pc:sldMk cId="3716706204" sldId="297"/>
            <ac:spMk id="30" creationId="{E659831F-0D9A-4C63-9EBB-8435B85A440F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56.211" v="1229"/>
          <ac:spMkLst>
            <pc:docMk/>
            <pc:sldMk cId="3716706204" sldId="297"/>
            <ac:spMk id="31" creationId="{215CBD10-C986-4E00-A73F-395C3BC32E04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56.211" v="1229"/>
          <ac:spMkLst>
            <pc:docMk/>
            <pc:sldMk cId="3716706204" sldId="297"/>
            <ac:spMk id="32" creationId="{E6995CE5-F890-4ABA-82A2-26507CE8D2A3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05.024" v="1231"/>
          <ac:spMkLst>
            <pc:docMk/>
            <pc:sldMk cId="3716706204" sldId="297"/>
            <ac:spMk id="33" creationId="{223D82F2-8828-4C80-AF95-242810EB9ABB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05.024" v="1231"/>
          <ac:spMkLst>
            <pc:docMk/>
            <pc:sldMk cId="3716706204" sldId="297"/>
            <ac:spMk id="34" creationId="{7FD0D34F-65E4-4896-8016-F401017B67FD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05.024" v="1231"/>
          <ac:spMkLst>
            <pc:docMk/>
            <pc:sldMk cId="3716706204" sldId="297"/>
            <ac:spMk id="35" creationId="{27A25769-8A6A-4983-92E9-E41BEB530971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05.024" v="1231"/>
          <ac:spMkLst>
            <pc:docMk/>
            <pc:sldMk cId="3716706204" sldId="297"/>
            <ac:spMk id="36" creationId="{D6669D83-0E36-4F8C-B68A-D549AC194A99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05.024" v="1231"/>
          <ac:spMkLst>
            <pc:docMk/>
            <pc:sldMk cId="3716706204" sldId="297"/>
            <ac:spMk id="37" creationId="{B9244E36-C2BE-42E4-886A-E316A2B07660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10.649" v="1233"/>
          <ac:spMkLst>
            <pc:docMk/>
            <pc:sldMk cId="3716706204" sldId="297"/>
            <ac:spMk id="38" creationId="{4038CB10-1F5C-4D54-9DF7-12586DE5B007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46.679" v="1227"/>
          <ac:spMkLst>
            <pc:docMk/>
            <pc:sldMk cId="3716706204" sldId="297"/>
            <ac:spMk id="39" creationId="{9D3A9E89-033E-4C4A-8C41-416DABFFD307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19.349" v="1221"/>
          <ac:spMkLst>
            <pc:docMk/>
            <pc:sldMk cId="3716706204" sldId="297"/>
            <ac:spMk id="40" creationId="{78907291-9D6D-4740-81DB-441477BCA279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46.679" v="1227"/>
          <ac:spMkLst>
            <pc:docMk/>
            <pc:sldMk cId="3716706204" sldId="297"/>
            <ac:spMk id="41" creationId="{86293361-111E-427D-8E5B-256944AC8395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10.649" v="1233"/>
          <ac:spMkLst>
            <pc:docMk/>
            <pc:sldMk cId="3716706204" sldId="297"/>
            <ac:spMk id="43" creationId="{73ED6512-6858-4552-B699-9A97FE9A4EA2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2:10.649" v="1233"/>
          <ac:spMkLst>
            <pc:docMk/>
            <pc:sldMk cId="3716706204" sldId="297"/>
            <ac:spMk id="44" creationId="{8B57EB6F-87B2-450D-8858-8CA206E8D041}"/>
          </ac:spMkLst>
        </pc:spChg>
        <pc:spChg chg="add">
          <ac:chgData name="Sarah Gallagher" userId="S::sarah.gallagher@csh.org::eb655ce5-d624-41b2-b00e-d21056a83838" providerId="AD" clId="Web-{AFECEA51-E4AD-24E5-F733-96B462C590F9}" dt="2020-10-13T01:32:10.665" v="1234"/>
          <ac:spMkLst>
            <pc:docMk/>
            <pc:sldMk cId="3716706204" sldId="297"/>
            <ac:spMk id="45" creationId="{9D3A9E89-033E-4C4A-8C41-416DABFFD307}"/>
          </ac:spMkLst>
        </pc:spChg>
        <pc:spChg chg="add">
          <ac:chgData name="Sarah Gallagher" userId="S::sarah.gallagher@csh.org::eb655ce5-d624-41b2-b00e-d21056a83838" providerId="AD" clId="Web-{AFECEA51-E4AD-24E5-F733-96B462C590F9}" dt="2020-10-13T01:32:10.665" v="1234"/>
          <ac:spMkLst>
            <pc:docMk/>
            <pc:sldMk cId="3716706204" sldId="297"/>
            <ac:spMk id="46" creationId="{86293361-111E-427D-8E5B-256944AC8395}"/>
          </ac:spMkLst>
        </pc:spChg>
        <pc:spChg chg="add del">
          <ac:chgData name="Sarah Gallagher" userId="S::sarah.gallagher@csh.org::eb655ce5-d624-41b2-b00e-d21056a83838" providerId="AD" clId="Web-{AFECEA51-E4AD-24E5-F733-96B462C590F9}" dt="2020-10-13T01:31:46.679" v="1227"/>
          <ac:spMkLst>
            <pc:docMk/>
            <pc:sldMk cId="3716706204" sldId="297"/>
            <ac:spMk id="52" creationId="{78907291-9D6D-4740-81DB-441477BCA279}"/>
          </ac:spMkLst>
        </pc:spChg>
        <pc:spChg chg="add">
          <ac:chgData name="Sarah Gallagher" userId="S::sarah.gallagher@csh.org::eb655ce5-d624-41b2-b00e-d21056a83838" providerId="AD" clId="Web-{AFECEA51-E4AD-24E5-F733-96B462C590F9}" dt="2020-10-13T01:32:10.665" v="1234"/>
          <ac:spMkLst>
            <pc:docMk/>
            <pc:sldMk cId="3716706204" sldId="297"/>
            <ac:spMk id="69" creationId="{78907291-9D6D-4740-81DB-441477BCA279}"/>
          </ac:spMkLst>
        </pc:spChg>
        <pc:grpChg chg="add del">
          <ac:chgData name="Sarah Gallagher" userId="S::sarah.gallagher@csh.org::eb655ce5-d624-41b2-b00e-d21056a83838" providerId="AD" clId="Web-{AFECEA51-E4AD-24E5-F733-96B462C590F9}" dt="2020-10-13T01:31:19.349" v="1221"/>
          <ac:grpSpMkLst>
            <pc:docMk/>
            <pc:sldMk cId="3716706204" sldId="297"/>
            <ac:grpSpMk id="12" creationId="{9A19A3F5-314C-46CC-8695-7C6BFCACFE8C}"/>
          </ac:grpSpMkLst>
        </pc:grpChg>
        <pc:grpChg chg="add del">
          <ac:chgData name="Sarah Gallagher" userId="S::sarah.gallagher@csh.org::eb655ce5-d624-41b2-b00e-d21056a83838" providerId="AD" clId="Web-{AFECEA51-E4AD-24E5-F733-96B462C590F9}" dt="2020-10-13T01:31:46.679" v="1227"/>
          <ac:grpSpMkLst>
            <pc:docMk/>
            <pc:sldMk cId="3716706204" sldId="297"/>
            <ac:grpSpMk id="42" creationId="{9A19A3F5-314C-46CC-8695-7C6BFCACFE8C}"/>
          </ac:grpSpMkLst>
        </pc:grpChg>
        <pc:grpChg chg="add">
          <ac:chgData name="Sarah Gallagher" userId="S::sarah.gallagher@csh.org::eb655ce5-d624-41b2-b00e-d21056a83838" providerId="AD" clId="Web-{AFECEA51-E4AD-24E5-F733-96B462C590F9}" dt="2020-10-13T01:32:10.665" v="1234"/>
          <ac:grpSpMkLst>
            <pc:docMk/>
            <pc:sldMk cId="3716706204" sldId="297"/>
            <ac:grpSpMk id="47" creationId="{9A19A3F5-314C-46CC-8695-7C6BFCACFE8C}"/>
          </ac:grpSpMkLst>
        </pc:grpChg>
        <pc:picChg chg="add mod ord">
          <ac:chgData name="Sarah Gallagher" userId="S::sarah.gallagher@csh.org::eb655ce5-d624-41b2-b00e-d21056a83838" providerId="AD" clId="Web-{AFECEA51-E4AD-24E5-F733-96B462C590F9}" dt="2020-10-13T01:32:10.665" v="1234"/>
          <ac:picMkLst>
            <pc:docMk/>
            <pc:sldMk cId="3716706204" sldId="297"/>
            <ac:picMk id="4" creationId="{56D67DD2-A7F7-4725-9191-70B8B99047F1}"/>
          </ac:picMkLst>
        </pc:picChg>
        <pc:picChg chg="add mod modCrop">
          <ac:chgData name="Sarah Gallagher" userId="S::sarah.gallagher@csh.org::eb655ce5-d624-41b2-b00e-d21056a83838" providerId="AD" clId="Web-{AFECEA51-E4AD-24E5-F733-96B462C590F9}" dt="2020-10-13T01:32:10.665" v="1234"/>
          <ac:picMkLst>
            <pc:docMk/>
            <pc:sldMk cId="3716706204" sldId="297"/>
            <ac:picMk id="5" creationId="{FD59743C-F858-42F8-8F81-80C6C70E62BF}"/>
          </ac:picMkLst>
        </pc:picChg>
      </pc:sldChg>
      <pc:sldChg chg="modSp new ord">
        <pc:chgData name="Sarah Gallagher" userId="S::sarah.gallagher@csh.org::eb655ce5-d624-41b2-b00e-d21056a83838" providerId="AD" clId="Web-{AFECEA51-E4AD-24E5-F733-96B462C590F9}" dt="2020-10-13T01:41:16.746" v="1438" actId="20577"/>
        <pc:sldMkLst>
          <pc:docMk/>
          <pc:sldMk cId="142012507" sldId="298"/>
        </pc:sldMkLst>
        <pc:spChg chg="mod">
          <ac:chgData name="Sarah Gallagher" userId="S::sarah.gallagher@csh.org::eb655ce5-d624-41b2-b00e-d21056a83838" providerId="AD" clId="Web-{AFECEA51-E4AD-24E5-F733-96B462C590F9}" dt="2020-10-13T01:38:28.204" v="1352" actId="20577"/>
          <ac:spMkLst>
            <pc:docMk/>
            <pc:sldMk cId="142012507" sldId="298"/>
            <ac:spMk id="2" creationId="{F48A6E05-957B-4AE6-AB4A-25EB10C3AE1E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41:16.746" v="1438" actId="20577"/>
          <ac:spMkLst>
            <pc:docMk/>
            <pc:sldMk cId="142012507" sldId="298"/>
            <ac:spMk id="3" creationId="{8AF07989-F6D2-454E-8D0C-463BC435AC5C}"/>
          </ac:spMkLst>
        </pc:spChg>
        <pc:spChg chg="mod">
          <ac:chgData name="Sarah Gallagher" userId="S::sarah.gallagher@csh.org::eb655ce5-d624-41b2-b00e-d21056a83838" providerId="AD" clId="Web-{AFECEA51-E4AD-24E5-F733-96B462C590F9}" dt="2020-10-13T01:40:45.494" v="1421" actId="20577"/>
          <ac:spMkLst>
            <pc:docMk/>
            <pc:sldMk cId="142012507" sldId="298"/>
            <ac:spMk id="4" creationId="{624EF787-1D92-434A-A505-47BAD7A6B1F0}"/>
          </ac:spMkLst>
        </pc:spChg>
      </pc:sldChg>
    </pc:docChg>
  </pc:docChgLst>
  <pc:docChgLst>
    <pc:chgData name="Sarah Gallagher" userId="S::sarah.gallagher@csh.org::eb655ce5-d624-41b2-b00e-d21056a83838" providerId="AD" clId="Web-{39C34656-CB73-BCEC-82A7-322AC7E3C534}"/>
    <pc:docChg chg="modSld">
      <pc:chgData name="Sarah Gallagher" userId="S::sarah.gallagher@csh.org::eb655ce5-d624-41b2-b00e-d21056a83838" providerId="AD" clId="Web-{39C34656-CB73-BCEC-82A7-322AC7E3C534}" dt="2020-10-13T01:55:56.348" v="54" actId="20577"/>
      <pc:docMkLst>
        <pc:docMk/>
      </pc:docMkLst>
      <pc:sldChg chg="modSp">
        <pc:chgData name="Sarah Gallagher" userId="S::sarah.gallagher@csh.org::eb655ce5-d624-41b2-b00e-d21056a83838" providerId="AD" clId="Web-{39C34656-CB73-BCEC-82A7-322AC7E3C534}" dt="2020-10-13T01:55:56.348" v="53" actId="20577"/>
        <pc:sldMkLst>
          <pc:docMk/>
          <pc:sldMk cId="4234436579" sldId="277"/>
        </pc:sldMkLst>
        <pc:spChg chg="mod">
          <ac:chgData name="Sarah Gallagher" userId="S::sarah.gallagher@csh.org::eb655ce5-d624-41b2-b00e-d21056a83838" providerId="AD" clId="Web-{39C34656-CB73-BCEC-82A7-322AC7E3C534}" dt="2020-10-13T01:55:36.145" v="34" actId="20577"/>
          <ac:spMkLst>
            <pc:docMk/>
            <pc:sldMk cId="4234436579" sldId="277"/>
            <ac:spMk id="8" creationId="{00000000-0000-0000-0000-000000000000}"/>
          </ac:spMkLst>
        </pc:spChg>
        <pc:spChg chg="mod">
          <ac:chgData name="Sarah Gallagher" userId="S::sarah.gallagher@csh.org::eb655ce5-d624-41b2-b00e-d21056a83838" providerId="AD" clId="Web-{39C34656-CB73-BCEC-82A7-322AC7E3C534}" dt="2020-10-13T01:55:56.348" v="53" actId="20577"/>
          <ac:spMkLst>
            <pc:docMk/>
            <pc:sldMk cId="4234436579" sldId="277"/>
            <ac:spMk id="9" creationId="{00000000-0000-0000-0000-000000000000}"/>
          </ac:spMkLst>
        </pc:spChg>
      </pc:sldChg>
    </pc:docChg>
  </pc:docChgLst>
  <pc:docChgLst>
    <pc:chgData name="Jamie Blackburn" userId="S::jamie.blackburn@csh.org::80bc5f88-eb96-4742-95bc-b3b8e48b4a6f" providerId="AD" clId="Web-{DD26E568-9F47-17A4-DB7A-34F3DF824C1A}"/>
    <pc:docChg chg="modSld">
      <pc:chgData name="Jamie Blackburn" userId="S::jamie.blackburn@csh.org::80bc5f88-eb96-4742-95bc-b3b8e48b4a6f" providerId="AD" clId="Web-{DD26E568-9F47-17A4-DB7A-34F3DF824C1A}" dt="2020-10-12T16:09:54.937" v="0"/>
      <pc:docMkLst>
        <pc:docMk/>
      </pc:docMkLst>
      <pc:sldChg chg="delSp">
        <pc:chgData name="Jamie Blackburn" userId="S::jamie.blackburn@csh.org::80bc5f88-eb96-4742-95bc-b3b8e48b4a6f" providerId="AD" clId="Web-{DD26E568-9F47-17A4-DB7A-34F3DF824C1A}" dt="2020-10-12T16:09:54.937" v="0"/>
        <pc:sldMkLst>
          <pc:docMk/>
          <pc:sldMk cId="801282945" sldId="276"/>
        </pc:sldMkLst>
        <pc:spChg chg="del">
          <ac:chgData name="Jamie Blackburn" userId="S::jamie.blackburn@csh.org::80bc5f88-eb96-4742-95bc-b3b8e48b4a6f" providerId="AD" clId="Web-{DD26E568-9F47-17A4-DB7A-34F3DF824C1A}" dt="2020-10-12T16:09:54.937" v="0"/>
          <ac:spMkLst>
            <pc:docMk/>
            <pc:sldMk cId="801282945" sldId="276"/>
            <ac:spMk id="10" creationId="{00000000-0000-0000-0000-000000000000}"/>
          </ac:spMkLst>
        </pc:spChg>
      </pc:sldChg>
    </pc:docChg>
  </pc:docChgLst>
  <pc:docChgLst>
    <pc:chgData name="Anna Smith" userId="S::anna.smith@csh.org::8e839cb7-06fe-4fcd-8f63-6dc89f8c9103" providerId="AD" clId="Web-{DB5A3310-A338-102F-D57C-07F84F93EA3E}"/>
    <pc:docChg chg="addSld delSld modSld sldOrd">
      <pc:chgData name="Anna Smith" userId="S::anna.smith@csh.org::8e839cb7-06fe-4fcd-8f63-6dc89f8c9103" providerId="AD" clId="Web-{DB5A3310-A338-102F-D57C-07F84F93EA3E}" dt="2020-10-12T16:02:13.656" v="267" actId="20577"/>
      <pc:docMkLst>
        <pc:docMk/>
      </pc:docMkLst>
      <pc:sldChg chg="del">
        <pc:chgData name="Anna Smith" userId="S::anna.smith@csh.org::8e839cb7-06fe-4fcd-8f63-6dc89f8c9103" providerId="AD" clId="Web-{DB5A3310-A338-102F-D57C-07F84F93EA3E}" dt="2020-10-12T13:01:03.070" v="39"/>
        <pc:sldMkLst>
          <pc:docMk/>
          <pc:sldMk cId="1896087874" sldId="259"/>
        </pc:sldMkLst>
      </pc:sldChg>
      <pc:sldChg chg="modSp mod modClrScheme chgLayout">
        <pc:chgData name="Anna Smith" userId="S::anna.smith@csh.org::8e839cb7-06fe-4fcd-8f63-6dc89f8c9103" providerId="AD" clId="Web-{DB5A3310-A338-102F-D57C-07F84F93EA3E}" dt="2020-10-12T12:59:45.521" v="32" actId="20577"/>
        <pc:sldMkLst>
          <pc:docMk/>
          <pc:sldMk cId="3735265974" sldId="274"/>
        </pc:sldMkLst>
        <pc:spChg chg="mod">
          <ac:chgData name="Anna Smith" userId="S::anna.smith@csh.org::8e839cb7-06fe-4fcd-8f63-6dc89f8c9103" providerId="AD" clId="Web-{DB5A3310-A338-102F-D57C-07F84F93EA3E}" dt="2020-10-12T12:59:45.521" v="32" actId="20577"/>
          <ac:spMkLst>
            <pc:docMk/>
            <pc:sldMk cId="3735265974" sldId="274"/>
            <ac:spMk id="7" creationId="{00000000-0000-0000-0000-000000000000}"/>
          </ac:spMkLst>
        </pc:spChg>
      </pc:sldChg>
      <pc:sldChg chg="modSp">
        <pc:chgData name="Anna Smith" userId="S::anna.smith@csh.org::8e839cb7-06fe-4fcd-8f63-6dc89f8c9103" providerId="AD" clId="Web-{DB5A3310-A338-102F-D57C-07F84F93EA3E}" dt="2020-10-12T16:02:10.515" v="265" actId="20577"/>
        <pc:sldMkLst>
          <pc:docMk/>
          <pc:sldMk cId="4234436579" sldId="277"/>
        </pc:sldMkLst>
        <pc:spChg chg="mod">
          <ac:chgData name="Anna Smith" userId="S::anna.smith@csh.org::8e839cb7-06fe-4fcd-8f63-6dc89f8c9103" providerId="AD" clId="Web-{DB5A3310-A338-102F-D57C-07F84F93EA3E}" dt="2020-10-12T16:02:10.515" v="265" actId="20577"/>
          <ac:spMkLst>
            <pc:docMk/>
            <pc:sldMk cId="4234436579" sldId="277"/>
            <ac:spMk id="8" creationId="{00000000-0000-0000-0000-000000000000}"/>
          </ac:spMkLst>
        </pc:spChg>
        <pc:spChg chg="mod">
          <ac:chgData name="Anna Smith" userId="S::anna.smith@csh.org::8e839cb7-06fe-4fcd-8f63-6dc89f8c9103" providerId="AD" clId="Web-{DB5A3310-A338-102F-D57C-07F84F93EA3E}" dt="2020-10-12T16:01:57.280" v="261" actId="20577"/>
          <ac:spMkLst>
            <pc:docMk/>
            <pc:sldMk cId="4234436579" sldId="277"/>
            <ac:spMk id="9" creationId="{00000000-0000-0000-0000-000000000000}"/>
          </ac:spMkLst>
        </pc:spChg>
        <pc:spChg chg="mod">
          <ac:chgData name="Anna Smith" userId="S::anna.smith@csh.org::8e839cb7-06fe-4fcd-8f63-6dc89f8c9103" providerId="AD" clId="Web-{DB5A3310-A338-102F-D57C-07F84F93EA3E}" dt="2020-10-12T13:15:57.610" v="179" actId="20577"/>
          <ac:spMkLst>
            <pc:docMk/>
            <pc:sldMk cId="4234436579" sldId="277"/>
            <ac:spMk id="10" creationId="{00000000-0000-0000-0000-000000000000}"/>
          </ac:spMkLst>
        </pc:spChg>
      </pc:sldChg>
      <pc:sldChg chg="modSp mod modClrScheme chgLayout">
        <pc:chgData name="Anna Smith" userId="S::anna.smith@csh.org::8e839cb7-06fe-4fcd-8f63-6dc89f8c9103" providerId="AD" clId="Web-{DB5A3310-A338-102F-D57C-07F84F93EA3E}" dt="2020-10-12T13:00:26.366" v="36" actId="20577"/>
        <pc:sldMkLst>
          <pc:docMk/>
          <pc:sldMk cId="3535066767" sldId="278"/>
        </pc:sldMkLst>
        <pc:spChg chg="mod">
          <ac:chgData name="Anna Smith" userId="S::anna.smith@csh.org::8e839cb7-06fe-4fcd-8f63-6dc89f8c9103" providerId="AD" clId="Web-{DB5A3310-A338-102F-D57C-07F84F93EA3E}" dt="2020-10-12T13:00:26.366" v="36" actId="20577"/>
          <ac:spMkLst>
            <pc:docMk/>
            <pc:sldMk cId="3535066767" sldId="278"/>
            <ac:spMk id="3" creationId="{00000000-0000-0000-0000-000000000000}"/>
          </ac:spMkLst>
        </pc:spChg>
      </pc:sldChg>
      <pc:sldChg chg="modSp">
        <pc:chgData name="Anna Smith" userId="S::anna.smith@csh.org::8e839cb7-06fe-4fcd-8f63-6dc89f8c9103" providerId="AD" clId="Web-{DB5A3310-A338-102F-D57C-07F84F93EA3E}" dt="2020-10-12T13:11:36.603" v="176" actId="20577"/>
        <pc:sldMkLst>
          <pc:docMk/>
          <pc:sldMk cId="2951540016" sldId="280"/>
        </pc:sldMkLst>
        <pc:spChg chg="mod">
          <ac:chgData name="Anna Smith" userId="S::anna.smith@csh.org::8e839cb7-06fe-4fcd-8f63-6dc89f8c9103" providerId="AD" clId="Web-{DB5A3310-A338-102F-D57C-07F84F93EA3E}" dt="2020-10-12T13:11:36.603" v="176" actId="20577"/>
          <ac:spMkLst>
            <pc:docMk/>
            <pc:sldMk cId="2951540016" sldId="280"/>
            <ac:spMk id="5" creationId="{00000000-0000-0000-0000-000000000000}"/>
          </ac:spMkLst>
        </pc:spChg>
      </pc:sldChg>
      <pc:sldChg chg="addSp delSp modSp new mod ord modClrScheme chgLayout">
        <pc:chgData name="Anna Smith" userId="S::anna.smith@csh.org::8e839cb7-06fe-4fcd-8f63-6dc89f8c9103" providerId="AD" clId="Web-{DB5A3310-A338-102F-D57C-07F84F93EA3E}" dt="2020-10-12T13:07:12.580" v="108"/>
        <pc:sldMkLst>
          <pc:docMk/>
          <pc:sldMk cId="157665425" sldId="284"/>
        </pc:sldMkLst>
        <pc:spChg chg="mod ord">
          <ac:chgData name="Anna Smith" userId="S::anna.smith@csh.org::8e839cb7-06fe-4fcd-8f63-6dc89f8c9103" providerId="AD" clId="Web-{DB5A3310-A338-102F-D57C-07F84F93EA3E}" dt="2020-10-12T13:07:05.705" v="107" actId="20577"/>
          <ac:spMkLst>
            <pc:docMk/>
            <pc:sldMk cId="157665425" sldId="284"/>
            <ac:spMk id="2" creationId="{FA11DAC9-6A20-4907-92F0-DF58842EB44B}"/>
          </ac:spMkLst>
        </pc:spChg>
        <pc:spChg chg="del">
          <ac:chgData name="Anna Smith" userId="S::anna.smith@csh.org::8e839cb7-06fe-4fcd-8f63-6dc89f8c9103" providerId="AD" clId="Web-{DB5A3310-A338-102F-D57C-07F84F93EA3E}" dt="2020-10-12T13:04:14.810" v="41"/>
          <ac:spMkLst>
            <pc:docMk/>
            <pc:sldMk cId="157665425" sldId="284"/>
            <ac:spMk id="3" creationId="{7A7BC6BD-D7C0-4CD6-8EE3-93DB50E3760C}"/>
          </ac:spMkLst>
        </pc:spChg>
        <pc:spChg chg="del">
          <ac:chgData name="Anna Smith" userId="S::anna.smith@csh.org::8e839cb7-06fe-4fcd-8f63-6dc89f8c9103" providerId="AD" clId="Web-{DB5A3310-A338-102F-D57C-07F84F93EA3E}" dt="2020-10-12T13:04:14.810" v="41"/>
          <ac:spMkLst>
            <pc:docMk/>
            <pc:sldMk cId="157665425" sldId="284"/>
            <ac:spMk id="4" creationId="{F61D0511-0581-462B-879D-21F479D4D597}"/>
          </ac:spMkLst>
        </pc:spChg>
        <pc:spChg chg="add mod ord">
          <ac:chgData name="Anna Smith" userId="S::anna.smith@csh.org::8e839cb7-06fe-4fcd-8f63-6dc89f8c9103" providerId="AD" clId="Web-{DB5A3310-A338-102F-D57C-07F84F93EA3E}" dt="2020-10-12T13:06:37.126" v="98" actId="20577"/>
          <ac:spMkLst>
            <pc:docMk/>
            <pc:sldMk cId="157665425" sldId="284"/>
            <ac:spMk id="5" creationId="{A3CBBACE-24BA-4B93-BEA5-EA401352ADD5}"/>
          </ac:spMkLst>
        </pc:spChg>
      </pc:sldChg>
      <pc:sldChg chg="modSp new">
        <pc:chgData name="Anna Smith" userId="S::anna.smith@csh.org::8e839cb7-06fe-4fcd-8f63-6dc89f8c9103" providerId="AD" clId="Web-{DB5A3310-A338-102F-D57C-07F84F93EA3E}" dt="2020-10-12T13:08:08.223" v="149" actId="20577"/>
        <pc:sldMkLst>
          <pc:docMk/>
          <pc:sldMk cId="703387367" sldId="285"/>
        </pc:sldMkLst>
        <pc:spChg chg="mod">
          <ac:chgData name="Anna Smith" userId="S::anna.smith@csh.org::8e839cb7-06fe-4fcd-8f63-6dc89f8c9103" providerId="AD" clId="Web-{DB5A3310-A338-102F-D57C-07F84F93EA3E}" dt="2020-10-12T13:08:08.223" v="149" actId="20577"/>
          <ac:spMkLst>
            <pc:docMk/>
            <pc:sldMk cId="703387367" sldId="285"/>
            <ac:spMk id="2" creationId="{AA07E02B-D402-434E-8C25-5B7C35702BDA}"/>
          </ac:spMkLst>
        </pc:spChg>
        <pc:spChg chg="mod">
          <ac:chgData name="Anna Smith" userId="S::anna.smith@csh.org::8e839cb7-06fe-4fcd-8f63-6dc89f8c9103" providerId="AD" clId="Web-{DB5A3310-A338-102F-D57C-07F84F93EA3E}" dt="2020-10-12T13:07:56.144" v="113" actId="20577"/>
          <ac:spMkLst>
            <pc:docMk/>
            <pc:sldMk cId="703387367" sldId="285"/>
            <ac:spMk id="3" creationId="{07AA0FB7-840E-449D-BCD3-7F0EA9B0EED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9.svg"/><Relationship Id="rId1" Type="http://schemas.openxmlformats.org/officeDocument/2006/relationships/image" Target="../media/image33.png"/><Relationship Id="rId6" Type="http://schemas.openxmlformats.org/officeDocument/2006/relationships/image" Target="../media/image43.svg"/><Relationship Id="rId5" Type="http://schemas.openxmlformats.org/officeDocument/2006/relationships/image" Target="../media/image35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9.svg"/><Relationship Id="rId1" Type="http://schemas.openxmlformats.org/officeDocument/2006/relationships/image" Target="../media/image33.png"/><Relationship Id="rId6" Type="http://schemas.openxmlformats.org/officeDocument/2006/relationships/image" Target="../media/image43.svg"/><Relationship Id="rId5" Type="http://schemas.openxmlformats.org/officeDocument/2006/relationships/image" Target="../media/image35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93CF0-68AB-44CE-AAB0-22816412418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372637F-B5E5-4A0C-96B4-BA91E17C04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+mj-lt"/>
            </a:rPr>
            <a:t>Focus Group</a:t>
          </a:r>
          <a:r>
            <a:rPr lang="en-US" b="0" i="0" u="none" strike="noStrike" cap="none" baseline="0" noProof="0">
              <a:latin typeface="+mj-lt"/>
              <a:ea typeface="+mj-lt"/>
              <a:cs typeface="+mj-lt"/>
            </a:rPr>
            <a:t> THEMES</a:t>
          </a:r>
          <a:endParaRPr lang="en-US">
            <a:latin typeface="+mj-lt"/>
          </a:endParaRPr>
        </a:p>
      </dgm:t>
    </dgm:pt>
    <dgm:pt modelId="{83AEC74E-6B92-4496-824A-596CA5B0F191}" type="parTrans" cxnId="{7C160557-3ADB-48D3-9D64-CD4786B04B93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721BBAC3-570E-4864-898F-2A469BD5BEA8}" type="sibTrans" cxnId="{7C160557-3ADB-48D3-9D64-CD4786B04B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E57360A-3BD7-40B5-8989-8A40A120AE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+mj-lt"/>
            </a:rPr>
            <a:t>Begin to Understand System Flow</a:t>
          </a:r>
        </a:p>
      </dgm:t>
    </dgm:pt>
    <dgm:pt modelId="{E2AAB69F-1779-4F7B-B55E-AF2F7B4A2019}" type="parTrans" cxnId="{99F343D2-7FBE-40DA-A8D7-C62DCB02FF3A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E715CBB1-9666-4E53-967E-F29796826E5E}" type="sibTrans" cxnId="{99F343D2-7FBE-40DA-A8D7-C62DCB02FF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3CEB1E5-C541-4920-99D2-DEDDBCDD6BD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+mj-lt"/>
            </a:rPr>
            <a:t>Overview of Interactive Resource Mapping</a:t>
          </a:r>
        </a:p>
      </dgm:t>
    </dgm:pt>
    <dgm:pt modelId="{D090A099-9380-49F3-92C8-E1C28AF67112}" type="parTrans" cxnId="{FC46624C-0A47-4506-864C-09B19712CD65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746F2770-1E60-41FB-AACB-B576B8A6BBB4}" type="sibTrans" cxnId="{FC46624C-0A47-4506-864C-09B19712CD6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6213923-7AE0-44A1-AC83-A62E4A176A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+mj-lt"/>
            </a:rPr>
            <a:t>Dive into the Regional Structure</a:t>
          </a:r>
        </a:p>
      </dgm:t>
    </dgm:pt>
    <dgm:pt modelId="{59250BE6-1ED9-478D-9177-6FEEC6FB23FE}" type="parTrans" cxnId="{ADAA2356-152D-4436-B4DB-4003C4DDC19A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59A14400-8684-435B-8EC3-1EBA42DBEDD8}" type="sibTrans" cxnId="{ADAA2356-152D-4436-B4DB-4003C4DDC1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4CCF7B4-23D4-4E39-981F-098D2EB26F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+mj-lt"/>
            </a:rPr>
            <a:t>Reaching Consensus</a:t>
          </a:r>
        </a:p>
      </dgm:t>
    </dgm:pt>
    <dgm:pt modelId="{3ED51E8A-1675-4ADD-B8C2-5429E31EC23C}" type="parTrans" cxnId="{52712895-0447-450F-B349-037F45842C49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F5AE51CD-426E-483A-BCAA-5E2BE4429486}" type="sibTrans" cxnId="{52712895-0447-450F-B349-037F45842C4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E7C28BE-DB5B-4C06-A8A0-49DB86DFEC29}" type="pres">
      <dgm:prSet presAssocID="{38B93CF0-68AB-44CE-AAB0-22816412418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3DFF48-B6BF-4A58-943E-FE2840D44B90}" type="pres">
      <dgm:prSet presAssocID="{C372637F-B5E5-4A0C-96B4-BA91E17C0400}" presName="compNode" presStyleCnt="0"/>
      <dgm:spPr/>
    </dgm:pt>
    <dgm:pt modelId="{6E264D6E-ED55-4EF1-AD22-F7806E9C3354}" type="pres">
      <dgm:prSet presAssocID="{C372637F-B5E5-4A0C-96B4-BA91E17C0400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86D8475-27C2-48C5-A884-E01372B44E6D}" type="pres">
      <dgm:prSet presAssocID="{C372637F-B5E5-4A0C-96B4-BA91E17C0400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C6FF719-B6C9-4270-A799-D972C2C286C2}" type="pres">
      <dgm:prSet presAssocID="{C372637F-B5E5-4A0C-96B4-BA91E17C0400}" presName="spaceRect" presStyleCnt="0"/>
      <dgm:spPr/>
    </dgm:pt>
    <dgm:pt modelId="{FDFCB6AE-8C81-4C27-8A62-D98C62807B4B}" type="pres">
      <dgm:prSet presAssocID="{C372637F-B5E5-4A0C-96B4-BA91E17C0400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738E6F0-4146-42B7-BD53-1FB37AF7C14D}" type="pres">
      <dgm:prSet presAssocID="{721BBAC3-570E-4864-898F-2A469BD5BEA8}" presName="sibTrans" presStyleCnt="0"/>
      <dgm:spPr/>
    </dgm:pt>
    <dgm:pt modelId="{10C25F4A-3C74-4389-BB44-B577E2F2F0C9}" type="pres">
      <dgm:prSet presAssocID="{8E57360A-3BD7-40B5-8989-8A40A120AE7C}" presName="compNode" presStyleCnt="0"/>
      <dgm:spPr/>
    </dgm:pt>
    <dgm:pt modelId="{7991A9CA-AAD5-4B4B-A2FF-B9FD0983B8FD}" type="pres">
      <dgm:prSet presAssocID="{8E57360A-3BD7-40B5-8989-8A40A120AE7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209A8EA-C793-40D2-BC08-109F07485F5A}" type="pres">
      <dgm:prSet presAssocID="{8E57360A-3BD7-40B5-8989-8A40A120AE7C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E66069EA-73DF-49A9-95F1-D176E541FC0F}" type="pres">
      <dgm:prSet presAssocID="{8E57360A-3BD7-40B5-8989-8A40A120AE7C}" presName="spaceRect" presStyleCnt="0"/>
      <dgm:spPr/>
    </dgm:pt>
    <dgm:pt modelId="{CDC730A4-BC90-4323-814A-EB5DB67F4801}" type="pres">
      <dgm:prSet presAssocID="{8E57360A-3BD7-40B5-8989-8A40A120AE7C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6EE793A-D160-40AE-8F65-6FEE82EA6B7B}" type="pres">
      <dgm:prSet presAssocID="{E715CBB1-9666-4E53-967E-F29796826E5E}" presName="sibTrans" presStyleCnt="0"/>
      <dgm:spPr/>
    </dgm:pt>
    <dgm:pt modelId="{CC98F333-5465-43D3-9D60-70A797A851F9}" type="pres">
      <dgm:prSet presAssocID="{03CEB1E5-C541-4920-99D2-DEDDBCDD6BDD}" presName="compNode" presStyleCnt="0"/>
      <dgm:spPr/>
    </dgm:pt>
    <dgm:pt modelId="{C6646E4D-26AD-4D44-8EF7-E56E1762A484}" type="pres">
      <dgm:prSet presAssocID="{03CEB1E5-C541-4920-99D2-DEDDBCDD6BD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BB3D7EF-1302-4EEE-81AE-AFCB4ED76D20}" type="pres">
      <dgm:prSet presAssocID="{03CEB1E5-C541-4920-99D2-DEDDBCDD6BDD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950448B-8493-4D24-9A67-D501A64BE2B4}" type="pres">
      <dgm:prSet presAssocID="{03CEB1E5-C541-4920-99D2-DEDDBCDD6BDD}" presName="spaceRect" presStyleCnt="0"/>
      <dgm:spPr/>
    </dgm:pt>
    <dgm:pt modelId="{47A29F31-0F61-410C-9160-EB0ECE48B883}" type="pres">
      <dgm:prSet presAssocID="{03CEB1E5-C541-4920-99D2-DEDDBCDD6BDD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6136D6-CF50-42F4-8A88-07B78F7B4E98}" type="pres">
      <dgm:prSet presAssocID="{746F2770-1E60-41FB-AACB-B576B8A6BBB4}" presName="sibTrans" presStyleCnt="0"/>
      <dgm:spPr/>
    </dgm:pt>
    <dgm:pt modelId="{13224409-754A-4180-A96D-71D8CFAA28FD}" type="pres">
      <dgm:prSet presAssocID="{66213923-7AE0-44A1-AC83-A62E4A176A60}" presName="compNode" presStyleCnt="0"/>
      <dgm:spPr/>
    </dgm:pt>
    <dgm:pt modelId="{AA51655B-C3C7-4F36-BF03-457654626B2F}" type="pres">
      <dgm:prSet presAssocID="{66213923-7AE0-44A1-AC83-A62E4A176A60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F973BE0-EF6A-46B5-BD62-C7D9033CBF31}" type="pres">
      <dgm:prSet presAssocID="{66213923-7AE0-44A1-AC83-A62E4A176A60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89E4A49A-332E-48BC-BB6C-5CD87E061353}" type="pres">
      <dgm:prSet presAssocID="{66213923-7AE0-44A1-AC83-A62E4A176A60}" presName="spaceRect" presStyleCnt="0"/>
      <dgm:spPr/>
    </dgm:pt>
    <dgm:pt modelId="{23939937-AF98-4B0B-A52E-274426BF63CA}" type="pres">
      <dgm:prSet presAssocID="{66213923-7AE0-44A1-AC83-A62E4A176A60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3F97623-FB76-40BD-900A-9CA4F4D051D2}" type="pres">
      <dgm:prSet presAssocID="{59A14400-8684-435B-8EC3-1EBA42DBEDD8}" presName="sibTrans" presStyleCnt="0"/>
      <dgm:spPr/>
    </dgm:pt>
    <dgm:pt modelId="{AC1D6FE6-8135-4386-BCF3-CED6383097B9}" type="pres">
      <dgm:prSet presAssocID="{74CCF7B4-23D4-4E39-981F-098D2EB26FE2}" presName="compNode" presStyleCnt="0"/>
      <dgm:spPr/>
    </dgm:pt>
    <dgm:pt modelId="{098B227C-7AB6-4EA1-A151-A3A3CF822C79}" type="pres">
      <dgm:prSet presAssocID="{74CCF7B4-23D4-4E39-981F-098D2EB26FE2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1FF9F7A-68E7-484A-AB45-CC741DE89486}" type="pres">
      <dgm:prSet presAssocID="{74CCF7B4-23D4-4E39-981F-098D2EB26FE2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C7E9F3A-A32D-4101-9AAA-30A3AE8B36B1}" type="pres">
      <dgm:prSet presAssocID="{74CCF7B4-23D4-4E39-981F-098D2EB26FE2}" presName="spaceRect" presStyleCnt="0"/>
      <dgm:spPr/>
    </dgm:pt>
    <dgm:pt modelId="{361042F3-7954-4868-B065-9F762DA2B77A}" type="pres">
      <dgm:prSet presAssocID="{74CCF7B4-23D4-4E39-981F-098D2EB26FE2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61DE3-A38B-41B5-8542-B71811785FF0}" type="presOf" srcId="{C372637F-B5E5-4A0C-96B4-BA91E17C0400}" destId="{FDFCB6AE-8C81-4C27-8A62-D98C62807B4B}" srcOrd="0" destOrd="0" presId="urn:microsoft.com/office/officeart/2018/5/layout/IconLeafLabelList"/>
    <dgm:cxn modelId="{99F343D2-7FBE-40DA-A8D7-C62DCB02FF3A}" srcId="{38B93CF0-68AB-44CE-AAB0-22816412418F}" destId="{8E57360A-3BD7-40B5-8989-8A40A120AE7C}" srcOrd="1" destOrd="0" parTransId="{E2AAB69F-1779-4F7B-B55E-AF2F7B4A2019}" sibTransId="{E715CBB1-9666-4E53-967E-F29796826E5E}"/>
    <dgm:cxn modelId="{3058FECC-8FA3-4CED-B89E-57C8B6A2FE54}" type="presOf" srcId="{74CCF7B4-23D4-4E39-981F-098D2EB26FE2}" destId="{361042F3-7954-4868-B065-9F762DA2B77A}" srcOrd="0" destOrd="0" presId="urn:microsoft.com/office/officeart/2018/5/layout/IconLeafLabelList"/>
    <dgm:cxn modelId="{156405E5-D41C-484E-89EB-73CC21A90636}" type="presOf" srcId="{38B93CF0-68AB-44CE-AAB0-22816412418F}" destId="{BE7C28BE-DB5B-4C06-A8A0-49DB86DFEC29}" srcOrd="0" destOrd="0" presId="urn:microsoft.com/office/officeart/2018/5/layout/IconLeafLabelList"/>
    <dgm:cxn modelId="{52712895-0447-450F-B349-037F45842C49}" srcId="{38B93CF0-68AB-44CE-AAB0-22816412418F}" destId="{74CCF7B4-23D4-4E39-981F-098D2EB26FE2}" srcOrd="4" destOrd="0" parTransId="{3ED51E8A-1675-4ADD-B8C2-5429E31EC23C}" sibTransId="{F5AE51CD-426E-483A-BCAA-5E2BE4429486}"/>
    <dgm:cxn modelId="{3FD3431A-C547-40FC-9617-4D7A23B2787A}" type="presOf" srcId="{8E57360A-3BD7-40B5-8989-8A40A120AE7C}" destId="{CDC730A4-BC90-4323-814A-EB5DB67F4801}" srcOrd="0" destOrd="0" presId="urn:microsoft.com/office/officeart/2018/5/layout/IconLeafLabelList"/>
    <dgm:cxn modelId="{15D2C10E-2073-44BC-AC2E-E4512AED945E}" type="presOf" srcId="{66213923-7AE0-44A1-AC83-A62E4A176A60}" destId="{23939937-AF98-4B0B-A52E-274426BF63CA}" srcOrd="0" destOrd="0" presId="urn:microsoft.com/office/officeart/2018/5/layout/IconLeafLabelList"/>
    <dgm:cxn modelId="{ADAA2356-152D-4436-B4DB-4003C4DDC19A}" srcId="{38B93CF0-68AB-44CE-AAB0-22816412418F}" destId="{66213923-7AE0-44A1-AC83-A62E4A176A60}" srcOrd="3" destOrd="0" parTransId="{59250BE6-1ED9-478D-9177-6FEEC6FB23FE}" sibTransId="{59A14400-8684-435B-8EC3-1EBA42DBEDD8}"/>
    <dgm:cxn modelId="{FC46624C-0A47-4506-864C-09B19712CD65}" srcId="{38B93CF0-68AB-44CE-AAB0-22816412418F}" destId="{03CEB1E5-C541-4920-99D2-DEDDBCDD6BDD}" srcOrd="2" destOrd="0" parTransId="{D090A099-9380-49F3-92C8-E1C28AF67112}" sibTransId="{746F2770-1E60-41FB-AACB-B576B8A6BBB4}"/>
    <dgm:cxn modelId="{92D845A3-AF95-40D8-A0E0-0758C0538B42}" type="presOf" srcId="{03CEB1E5-C541-4920-99D2-DEDDBCDD6BDD}" destId="{47A29F31-0F61-410C-9160-EB0ECE48B883}" srcOrd="0" destOrd="0" presId="urn:microsoft.com/office/officeart/2018/5/layout/IconLeafLabelList"/>
    <dgm:cxn modelId="{7C160557-3ADB-48D3-9D64-CD4786B04B93}" srcId="{38B93CF0-68AB-44CE-AAB0-22816412418F}" destId="{C372637F-B5E5-4A0C-96B4-BA91E17C0400}" srcOrd="0" destOrd="0" parTransId="{83AEC74E-6B92-4496-824A-596CA5B0F191}" sibTransId="{721BBAC3-570E-4864-898F-2A469BD5BEA8}"/>
    <dgm:cxn modelId="{53F5DB72-F9B3-44DF-AB68-5A5022FC2249}" type="presParOf" srcId="{BE7C28BE-DB5B-4C06-A8A0-49DB86DFEC29}" destId="{863DFF48-B6BF-4A58-943E-FE2840D44B90}" srcOrd="0" destOrd="0" presId="urn:microsoft.com/office/officeart/2018/5/layout/IconLeafLabelList"/>
    <dgm:cxn modelId="{E1E86E48-8D03-4718-859E-F19065473650}" type="presParOf" srcId="{863DFF48-B6BF-4A58-943E-FE2840D44B90}" destId="{6E264D6E-ED55-4EF1-AD22-F7806E9C3354}" srcOrd="0" destOrd="0" presId="urn:microsoft.com/office/officeart/2018/5/layout/IconLeafLabelList"/>
    <dgm:cxn modelId="{EE5DC59E-F5DC-40BD-AB73-304828B7C2E6}" type="presParOf" srcId="{863DFF48-B6BF-4A58-943E-FE2840D44B90}" destId="{686D8475-27C2-48C5-A884-E01372B44E6D}" srcOrd="1" destOrd="0" presId="urn:microsoft.com/office/officeart/2018/5/layout/IconLeafLabelList"/>
    <dgm:cxn modelId="{2BDEDD47-CDF7-46D6-8B78-6406255733B5}" type="presParOf" srcId="{863DFF48-B6BF-4A58-943E-FE2840D44B90}" destId="{1C6FF719-B6C9-4270-A799-D972C2C286C2}" srcOrd="2" destOrd="0" presId="urn:microsoft.com/office/officeart/2018/5/layout/IconLeafLabelList"/>
    <dgm:cxn modelId="{56DA8A16-71DF-4EEE-ACF7-EC8450574C3F}" type="presParOf" srcId="{863DFF48-B6BF-4A58-943E-FE2840D44B90}" destId="{FDFCB6AE-8C81-4C27-8A62-D98C62807B4B}" srcOrd="3" destOrd="0" presId="urn:microsoft.com/office/officeart/2018/5/layout/IconLeafLabelList"/>
    <dgm:cxn modelId="{85F52525-74D3-42C0-AED5-34669B9D36F6}" type="presParOf" srcId="{BE7C28BE-DB5B-4C06-A8A0-49DB86DFEC29}" destId="{B738E6F0-4146-42B7-BD53-1FB37AF7C14D}" srcOrd="1" destOrd="0" presId="urn:microsoft.com/office/officeart/2018/5/layout/IconLeafLabelList"/>
    <dgm:cxn modelId="{AB8874E3-A24E-4742-BFE6-AF281F82BB55}" type="presParOf" srcId="{BE7C28BE-DB5B-4C06-A8A0-49DB86DFEC29}" destId="{10C25F4A-3C74-4389-BB44-B577E2F2F0C9}" srcOrd="2" destOrd="0" presId="urn:microsoft.com/office/officeart/2018/5/layout/IconLeafLabelList"/>
    <dgm:cxn modelId="{939D0A51-F2B3-4084-8FDD-9687A288D9EE}" type="presParOf" srcId="{10C25F4A-3C74-4389-BB44-B577E2F2F0C9}" destId="{7991A9CA-AAD5-4B4B-A2FF-B9FD0983B8FD}" srcOrd="0" destOrd="0" presId="urn:microsoft.com/office/officeart/2018/5/layout/IconLeafLabelList"/>
    <dgm:cxn modelId="{CADF2E61-E7BE-4E97-948E-378483818595}" type="presParOf" srcId="{10C25F4A-3C74-4389-BB44-B577E2F2F0C9}" destId="{0209A8EA-C793-40D2-BC08-109F07485F5A}" srcOrd="1" destOrd="0" presId="urn:microsoft.com/office/officeart/2018/5/layout/IconLeafLabelList"/>
    <dgm:cxn modelId="{70B88B57-0E8E-49C5-B02F-6A1B8BFC69D9}" type="presParOf" srcId="{10C25F4A-3C74-4389-BB44-B577E2F2F0C9}" destId="{E66069EA-73DF-49A9-95F1-D176E541FC0F}" srcOrd="2" destOrd="0" presId="urn:microsoft.com/office/officeart/2018/5/layout/IconLeafLabelList"/>
    <dgm:cxn modelId="{36F14169-7B60-412F-A0E3-377A7D2ECE58}" type="presParOf" srcId="{10C25F4A-3C74-4389-BB44-B577E2F2F0C9}" destId="{CDC730A4-BC90-4323-814A-EB5DB67F4801}" srcOrd="3" destOrd="0" presId="urn:microsoft.com/office/officeart/2018/5/layout/IconLeafLabelList"/>
    <dgm:cxn modelId="{EECF43B6-0762-41F6-B00E-26DC14A6A182}" type="presParOf" srcId="{BE7C28BE-DB5B-4C06-A8A0-49DB86DFEC29}" destId="{56EE793A-D160-40AE-8F65-6FEE82EA6B7B}" srcOrd="3" destOrd="0" presId="urn:microsoft.com/office/officeart/2018/5/layout/IconLeafLabelList"/>
    <dgm:cxn modelId="{6938FDA0-8284-4D2A-BD26-28D17706CC79}" type="presParOf" srcId="{BE7C28BE-DB5B-4C06-A8A0-49DB86DFEC29}" destId="{CC98F333-5465-43D3-9D60-70A797A851F9}" srcOrd="4" destOrd="0" presId="urn:microsoft.com/office/officeart/2018/5/layout/IconLeafLabelList"/>
    <dgm:cxn modelId="{EBD6827B-4A27-4CFE-AA11-C0FD39120589}" type="presParOf" srcId="{CC98F333-5465-43D3-9D60-70A797A851F9}" destId="{C6646E4D-26AD-4D44-8EF7-E56E1762A484}" srcOrd="0" destOrd="0" presId="urn:microsoft.com/office/officeart/2018/5/layout/IconLeafLabelList"/>
    <dgm:cxn modelId="{0E280F87-D3BD-4ADF-A9FF-B1561BC07361}" type="presParOf" srcId="{CC98F333-5465-43D3-9D60-70A797A851F9}" destId="{2BB3D7EF-1302-4EEE-81AE-AFCB4ED76D20}" srcOrd="1" destOrd="0" presId="urn:microsoft.com/office/officeart/2018/5/layout/IconLeafLabelList"/>
    <dgm:cxn modelId="{1DF367E9-6486-46CD-9533-52C034C20F24}" type="presParOf" srcId="{CC98F333-5465-43D3-9D60-70A797A851F9}" destId="{3950448B-8493-4D24-9A67-D501A64BE2B4}" srcOrd="2" destOrd="0" presId="urn:microsoft.com/office/officeart/2018/5/layout/IconLeafLabelList"/>
    <dgm:cxn modelId="{43A1D9DE-5BA7-48D6-83F3-262A14B7B624}" type="presParOf" srcId="{CC98F333-5465-43D3-9D60-70A797A851F9}" destId="{47A29F31-0F61-410C-9160-EB0ECE48B883}" srcOrd="3" destOrd="0" presId="urn:microsoft.com/office/officeart/2018/5/layout/IconLeafLabelList"/>
    <dgm:cxn modelId="{2A84D4BC-3613-4FAD-B912-95E70A006C4A}" type="presParOf" srcId="{BE7C28BE-DB5B-4C06-A8A0-49DB86DFEC29}" destId="{AE6136D6-CF50-42F4-8A88-07B78F7B4E98}" srcOrd="5" destOrd="0" presId="urn:microsoft.com/office/officeart/2018/5/layout/IconLeafLabelList"/>
    <dgm:cxn modelId="{54236CF3-5471-4341-9DAD-7EF783A138A0}" type="presParOf" srcId="{BE7C28BE-DB5B-4C06-A8A0-49DB86DFEC29}" destId="{13224409-754A-4180-A96D-71D8CFAA28FD}" srcOrd="6" destOrd="0" presId="urn:microsoft.com/office/officeart/2018/5/layout/IconLeafLabelList"/>
    <dgm:cxn modelId="{E0FDE1A9-5CA9-4734-A1E3-29C22B6F9B72}" type="presParOf" srcId="{13224409-754A-4180-A96D-71D8CFAA28FD}" destId="{AA51655B-C3C7-4F36-BF03-457654626B2F}" srcOrd="0" destOrd="0" presId="urn:microsoft.com/office/officeart/2018/5/layout/IconLeafLabelList"/>
    <dgm:cxn modelId="{59B97CCD-E893-49C4-A6BA-A7C50AECF025}" type="presParOf" srcId="{13224409-754A-4180-A96D-71D8CFAA28FD}" destId="{8F973BE0-EF6A-46B5-BD62-C7D9033CBF31}" srcOrd="1" destOrd="0" presId="urn:microsoft.com/office/officeart/2018/5/layout/IconLeafLabelList"/>
    <dgm:cxn modelId="{896AB57C-6A7F-46BF-A98E-10804F4D47DC}" type="presParOf" srcId="{13224409-754A-4180-A96D-71D8CFAA28FD}" destId="{89E4A49A-332E-48BC-BB6C-5CD87E061353}" srcOrd="2" destOrd="0" presId="urn:microsoft.com/office/officeart/2018/5/layout/IconLeafLabelList"/>
    <dgm:cxn modelId="{25DAD67E-D398-4B23-B797-87A179ECF3EB}" type="presParOf" srcId="{13224409-754A-4180-A96D-71D8CFAA28FD}" destId="{23939937-AF98-4B0B-A52E-274426BF63CA}" srcOrd="3" destOrd="0" presId="urn:microsoft.com/office/officeart/2018/5/layout/IconLeafLabelList"/>
    <dgm:cxn modelId="{9431BFFB-4B1C-4B0D-8893-39B321FA2927}" type="presParOf" srcId="{BE7C28BE-DB5B-4C06-A8A0-49DB86DFEC29}" destId="{93F97623-FB76-40BD-900A-9CA4F4D051D2}" srcOrd="7" destOrd="0" presId="urn:microsoft.com/office/officeart/2018/5/layout/IconLeafLabelList"/>
    <dgm:cxn modelId="{68467768-56B2-4888-8C6A-192DF966D085}" type="presParOf" srcId="{BE7C28BE-DB5B-4C06-A8A0-49DB86DFEC29}" destId="{AC1D6FE6-8135-4386-BCF3-CED6383097B9}" srcOrd="8" destOrd="0" presId="urn:microsoft.com/office/officeart/2018/5/layout/IconLeafLabelList"/>
    <dgm:cxn modelId="{437A92BF-E811-43DB-B739-E14BE35620F7}" type="presParOf" srcId="{AC1D6FE6-8135-4386-BCF3-CED6383097B9}" destId="{098B227C-7AB6-4EA1-A151-A3A3CF822C79}" srcOrd="0" destOrd="0" presId="urn:microsoft.com/office/officeart/2018/5/layout/IconLeafLabelList"/>
    <dgm:cxn modelId="{22BD8DDE-2481-48D2-9986-004BF25A4131}" type="presParOf" srcId="{AC1D6FE6-8135-4386-BCF3-CED6383097B9}" destId="{11FF9F7A-68E7-484A-AB45-CC741DE89486}" srcOrd="1" destOrd="0" presId="urn:microsoft.com/office/officeart/2018/5/layout/IconLeafLabelList"/>
    <dgm:cxn modelId="{67E6B42B-BDC1-418B-8E85-6152321BC22C}" type="presParOf" srcId="{AC1D6FE6-8135-4386-BCF3-CED6383097B9}" destId="{0C7E9F3A-A32D-4101-9AAA-30A3AE8B36B1}" srcOrd="2" destOrd="0" presId="urn:microsoft.com/office/officeart/2018/5/layout/IconLeafLabelList"/>
    <dgm:cxn modelId="{B34070A5-E112-4C1C-8C13-3728AF420AFB}" type="presParOf" srcId="{AC1D6FE6-8135-4386-BCF3-CED6383097B9}" destId="{361042F3-7954-4868-B065-9F762DA2B77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AD488-E4D4-4A7D-B427-3C8064524D36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CDFBEC-8218-481E-9E2C-E62408B12B58}">
      <dgm:prSet custT="1"/>
      <dgm:spPr/>
      <dgm:t>
        <a:bodyPr/>
        <a:lstStyle/>
        <a:p>
          <a:pPr rtl="0"/>
          <a:endParaRPr lang="en-US" sz="1200" b="0">
            <a:latin typeface="+mj-lt"/>
          </a:endParaRPr>
        </a:p>
      </dgm:t>
    </dgm:pt>
    <dgm:pt modelId="{C9824D01-50B9-4FCD-A1EE-46867F4CF946}" type="parTrans" cxnId="{3340CA73-7780-4920-8FCE-BE1FC8B6910B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E86C64E3-D1AB-4C36-A00C-3E1F109184BD}" type="sibTrans" cxnId="{3340CA73-7780-4920-8FCE-BE1FC8B6910B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F80679BA-BF1D-4F10-905D-589590F28236}">
      <dgm:prSet custT="1"/>
      <dgm:spPr/>
      <dgm:t>
        <a:bodyPr/>
        <a:lstStyle/>
        <a:p>
          <a:pPr rtl="0"/>
          <a:endParaRPr lang="en-US" sz="1200" b="0">
            <a:latin typeface="+mj-lt"/>
          </a:endParaRPr>
        </a:p>
      </dgm:t>
    </dgm:pt>
    <dgm:pt modelId="{D959B4F3-060D-4DFE-93EF-FD6D03DDB4DF}" type="parTrans" cxnId="{D158A19C-584E-46A2-B727-363ADFA9AD91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229FC477-EAEC-403D-835C-5CFF221BA65B}" type="sibTrans" cxnId="{D158A19C-584E-46A2-B727-363ADFA9AD91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34FCA2BA-D598-4756-9D0B-FB63AFF99544}">
      <dgm:prSet custT="1"/>
      <dgm:spPr/>
      <dgm:t>
        <a:bodyPr/>
        <a:lstStyle/>
        <a:p>
          <a:pPr rtl="0"/>
          <a:endParaRPr lang="en-US" sz="1200" b="0">
            <a:latin typeface="+mj-lt"/>
          </a:endParaRPr>
        </a:p>
      </dgm:t>
    </dgm:pt>
    <dgm:pt modelId="{0885E603-B111-431A-84E0-440C2FFE07B2}" type="parTrans" cxnId="{56E8C94D-7209-448F-AB9C-0A911A73CBA6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868FDB63-B0F4-424E-A2BD-663963755547}" type="sibTrans" cxnId="{56E8C94D-7209-448F-AB9C-0A911A73CBA6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5167D327-DD9B-4C64-9392-C0E650FCB3FC}">
      <dgm:prSet custT="1"/>
      <dgm:spPr/>
      <dgm:t>
        <a:bodyPr/>
        <a:lstStyle/>
        <a:p>
          <a:pPr rtl="0"/>
          <a:r>
            <a:rPr lang="en-US" sz="2800" b="1">
              <a:latin typeface="+mj-lt"/>
            </a:rPr>
            <a:t>6,476 Households in HMIS</a:t>
          </a:r>
          <a:endParaRPr lang="en-US" sz="2800"/>
        </a:p>
      </dgm:t>
    </dgm:pt>
    <dgm:pt modelId="{3B9DF247-1E6F-4A05-8C3B-0DE6E7DA479D}" type="parTrans" cxnId="{DA467A5F-B329-461C-92D0-00EE802D9C73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827A62B7-0E04-4912-8ACA-433BAF971587}" type="sibTrans" cxnId="{DA467A5F-B329-461C-92D0-00EE802D9C73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4663D86C-1DD7-422C-A5C5-99BF959DC815}">
      <dgm:prSet custT="1"/>
      <dgm:spPr/>
      <dgm:t>
        <a:bodyPr/>
        <a:lstStyle/>
        <a:p>
          <a:pPr rtl="0"/>
          <a:r>
            <a:rPr lang="en-US" sz="2400" b="0">
              <a:latin typeface="+mj-lt"/>
            </a:rPr>
            <a:t>78% (5,065) enter Emergency Shelter </a:t>
          </a:r>
          <a:r>
            <a:rPr lang="en-US" sz="2400" b="0">
              <a:latin typeface="+mj-lt"/>
              <a:sym typeface="Wingdings" panose="05000000000000000000" pitchFamily="2" charset="2"/>
            </a:rPr>
            <a:t></a:t>
          </a:r>
          <a:r>
            <a:rPr lang="en-US" sz="2400" b="0">
              <a:latin typeface="+mj-lt"/>
            </a:rPr>
            <a:t> </a:t>
          </a:r>
          <a:r>
            <a:rPr lang="en-US" sz="1600" b="0">
              <a:latin typeface="+mj-lt"/>
            </a:rPr>
            <a:t>15% of these households move to permanent housing from shelter</a:t>
          </a:r>
        </a:p>
      </dgm:t>
    </dgm:pt>
    <dgm:pt modelId="{20F7498D-CDE5-4E81-A0BC-19B49257D40D}" type="parTrans" cxnId="{06DBCF72-3E4B-4AA3-A773-301FE3235807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FBF9519F-B525-4317-A761-81B23F2BA9EE}" type="sibTrans" cxnId="{06DBCF72-3E4B-4AA3-A773-301FE3235807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003D4869-1B8A-4F3F-A298-043C658D0E5B}">
      <dgm:prSet custT="1"/>
      <dgm:spPr/>
      <dgm:t>
        <a:bodyPr/>
        <a:lstStyle/>
        <a:p>
          <a:pPr rtl="0"/>
          <a:r>
            <a:rPr lang="en-US" sz="2400" b="0">
              <a:latin typeface="+mj-lt"/>
            </a:rPr>
            <a:t>13% (841) enter Transitional Housing </a:t>
          </a:r>
          <a:r>
            <a:rPr lang="en-US" sz="2400" b="0">
              <a:latin typeface="+mj-lt"/>
              <a:sym typeface="Wingdings" panose="05000000000000000000" pitchFamily="2" charset="2"/>
            </a:rPr>
            <a:t></a:t>
          </a:r>
          <a:r>
            <a:rPr lang="en-US" sz="2400" b="0">
              <a:latin typeface="+mj-lt"/>
            </a:rPr>
            <a:t> </a:t>
          </a:r>
          <a:r>
            <a:rPr lang="en-US" sz="1600" b="0">
              <a:latin typeface="+mj-lt"/>
            </a:rPr>
            <a:t>4% of these households move to permanent housing </a:t>
          </a:r>
          <a:endParaRPr lang="en-US" sz="2400" b="0">
            <a:latin typeface="+mj-lt"/>
          </a:endParaRPr>
        </a:p>
      </dgm:t>
    </dgm:pt>
    <dgm:pt modelId="{F1B9E3FD-8F07-4247-8FA8-5329E0D9CB9E}" type="parTrans" cxnId="{3D281753-62D4-4563-9131-A0205F565FCE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1E32CD01-7EA8-4544-B3F7-1E31004E3589}" type="sibTrans" cxnId="{3D281753-62D4-4563-9131-A0205F565FCE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58A4F468-1892-47FE-8203-5B951C878CBF}">
      <dgm:prSet custT="1"/>
      <dgm:spPr/>
      <dgm:t>
        <a:bodyPr/>
        <a:lstStyle/>
        <a:p>
          <a:r>
            <a:rPr lang="en-US" sz="2400" b="0">
              <a:latin typeface="+mj-lt"/>
            </a:rPr>
            <a:t>6% (388) enter Permanent Supportive Housing Directly </a:t>
          </a:r>
          <a:endParaRPr lang="en-US" sz="1600"/>
        </a:p>
      </dgm:t>
    </dgm:pt>
    <dgm:pt modelId="{17D191ED-E70D-497F-A90A-0C65D052E00E}" type="parTrans" cxnId="{92D04D88-9AD7-49BB-ADC9-F76ECD29CFA5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7A3B8D86-6990-42AC-99E5-38EF039C2058}" type="sibTrans" cxnId="{92D04D88-9AD7-49BB-ADC9-F76ECD29CFA5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66565FD4-F0D8-40C8-A72D-E8FE8C3DE8E9}">
      <dgm:prSet custT="1"/>
      <dgm:spPr/>
      <dgm:t>
        <a:bodyPr/>
        <a:lstStyle/>
        <a:p>
          <a:pPr rtl="0"/>
          <a:r>
            <a:rPr lang="en-US" sz="2400" b="0">
              <a:latin typeface="+mj-lt"/>
            </a:rPr>
            <a:t>3% (194)are served by Rapid Re-Housing</a:t>
          </a:r>
          <a:endParaRPr lang="en-US" sz="1600" b="0">
            <a:latin typeface="+mj-lt"/>
          </a:endParaRPr>
        </a:p>
      </dgm:t>
    </dgm:pt>
    <dgm:pt modelId="{DB6986E3-0690-4853-93FF-CFC9A432A83A}" type="parTrans" cxnId="{858F93D0-BC49-4DAE-A081-EC1F69AA4417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D3E5B2D1-F55B-4321-98B0-934382B9B215}" type="sibTrans" cxnId="{858F93D0-BC49-4DAE-A081-EC1F69AA4417}">
      <dgm:prSet/>
      <dgm:spPr/>
      <dgm:t>
        <a:bodyPr/>
        <a:lstStyle/>
        <a:p>
          <a:endParaRPr lang="en-US" sz="1100" b="0">
            <a:latin typeface="+mj-lt"/>
          </a:endParaRPr>
        </a:p>
      </dgm:t>
    </dgm:pt>
    <dgm:pt modelId="{2B016342-81C0-42EB-BB75-8A56748D04E4}">
      <dgm:prSet phldr="0"/>
      <dgm:spPr/>
      <dgm:t>
        <a:bodyPr/>
        <a:lstStyle/>
        <a:p>
          <a:pPr rtl="0"/>
          <a:endParaRPr lang="en-US" b="0">
            <a:latin typeface="+mj-lt"/>
          </a:endParaRPr>
        </a:p>
      </dgm:t>
    </dgm:pt>
    <dgm:pt modelId="{88DE9D88-D909-44B5-8DDD-1E718CE26353}" type="parTrans" cxnId="{029D0567-54E8-4333-826E-296564C4769B}">
      <dgm:prSet/>
      <dgm:spPr/>
    </dgm:pt>
    <dgm:pt modelId="{FE540DFF-83C0-4C88-A19A-53C1CFACAB14}" type="sibTrans" cxnId="{029D0567-54E8-4333-826E-296564C4769B}">
      <dgm:prSet/>
      <dgm:spPr/>
    </dgm:pt>
    <dgm:pt modelId="{87364BB7-303D-411B-856D-776974AEFF03}" type="pres">
      <dgm:prSet presAssocID="{8A8AD488-E4D4-4A7D-B427-3C8064524D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AF369-3304-4376-B7E5-4636990D5E52}" type="pres">
      <dgm:prSet presAssocID="{2B016342-81C0-42EB-BB75-8A56748D04E4}" presName="composite" presStyleCnt="0"/>
      <dgm:spPr/>
    </dgm:pt>
    <dgm:pt modelId="{4EDAB701-8737-44C4-A192-6D672E6C963C}" type="pres">
      <dgm:prSet presAssocID="{2B016342-81C0-42EB-BB75-8A56748D04E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98FE7-BBEB-4F86-A870-DD2612D4A908}" type="pres">
      <dgm:prSet presAssocID="{2B016342-81C0-42EB-BB75-8A56748D04E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32A7-85FB-4747-81BE-AB4F781E3B0B}" type="pres">
      <dgm:prSet presAssocID="{FE540DFF-83C0-4C88-A19A-53C1CFACAB14}" presName="sp" presStyleCnt="0"/>
      <dgm:spPr/>
    </dgm:pt>
    <dgm:pt modelId="{75EC70AB-6636-41C8-BD46-6C09C076BFD4}" type="pres">
      <dgm:prSet presAssocID="{9ACDFBEC-8218-481E-9E2C-E62408B12B58}" presName="composite" presStyleCnt="0"/>
      <dgm:spPr/>
    </dgm:pt>
    <dgm:pt modelId="{B4D1137E-D7CD-4B07-BEF1-D7BFF960FB29}" type="pres">
      <dgm:prSet presAssocID="{9ACDFBEC-8218-481E-9E2C-E62408B12B5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793F0-CAA2-4ADA-ABD0-347E077714FA}" type="pres">
      <dgm:prSet presAssocID="{9ACDFBEC-8218-481E-9E2C-E62408B12B5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B3BC1-5215-4483-90A2-9B970CB2F852}" type="pres">
      <dgm:prSet presAssocID="{E86C64E3-D1AB-4C36-A00C-3E1F109184BD}" presName="sp" presStyleCnt="0"/>
      <dgm:spPr/>
    </dgm:pt>
    <dgm:pt modelId="{70A07286-489C-48A9-AF4B-8DE15594E1B6}" type="pres">
      <dgm:prSet presAssocID="{F80679BA-BF1D-4F10-905D-589590F28236}" presName="composite" presStyleCnt="0"/>
      <dgm:spPr/>
    </dgm:pt>
    <dgm:pt modelId="{71054097-59D0-4C4B-A13E-147E0BA13AF5}" type="pres">
      <dgm:prSet presAssocID="{F80679BA-BF1D-4F10-905D-589590F2823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38908-EF92-430C-BBF9-25E393055731}" type="pres">
      <dgm:prSet presAssocID="{F80679BA-BF1D-4F10-905D-589590F2823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2541A-E8E8-4F8C-89C3-94434AE3B0D8}" type="pres">
      <dgm:prSet presAssocID="{229FC477-EAEC-403D-835C-5CFF221BA65B}" presName="sp" presStyleCnt="0"/>
      <dgm:spPr/>
    </dgm:pt>
    <dgm:pt modelId="{97B6673D-9D32-4C96-9F64-EA542D4B14C0}" type="pres">
      <dgm:prSet presAssocID="{34FCA2BA-D598-4756-9D0B-FB63AFF99544}" presName="composite" presStyleCnt="0"/>
      <dgm:spPr/>
    </dgm:pt>
    <dgm:pt modelId="{5DD6834C-5DE2-42CF-A03D-6D3419DCA62E}" type="pres">
      <dgm:prSet presAssocID="{34FCA2BA-D598-4756-9D0B-FB63AFF9954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9A2A7-1D9B-4C41-A348-507145BB959B}" type="pres">
      <dgm:prSet presAssocID="{34FCA2BA-D598-4756-9D0B-FB63AFF9954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8C94D-7209-448F-AB9C-0A911A73CBA6}" srcId="{8A8AD488-E4D4-4A7D-B427-3C8064524D36}" destId="{34FCA2BA-D598-4756-9D0B-FB63AFF99544}" srcOrd="3" destOrd="0" parTransId="{0885E603-B111-431A-84E0-440C2FFE07B2}" sibTransId="{868FDB63-B0F4-424E-A2BD-663963755547}"/>
    <dgm:cxn modelId="{1A25DFFB-1C79-4FE2-A1F8-BD56413339E0}" type="presOf" srcId="{34FCA2BA-D598-4756-9D0B-FB63AFF99544}" destId="{5DD6834C-5DE2-42CF-A03D-6D3419DCA62E}" srcOrd="0" destOrd="0" presId="urn:microsoft.com/office/officeart/2005/8/layout/chevron2"/>
    <dgm:cxn modelId="{5FEDB35E-3B46-47C4-A889-E21EA01BE3F0}" type="presOf" srcId="{5167D327-DD9B-4C64-9392-C0E650FCB3FC}" destId="{60D98FE7-BBEB-4F86-A870-DD2612D4A908}" srcOrd="0" destOrd="0" presId="urn:microsoft.com/office/officeart/2005/8/layout/chevron2"/>
    <dgm:cxn modelId="{3D281753-62D4-4563-9131-A0205F565FCE}" srcId="{F80679BA-BF1D-4F10-905D-589590F28236}" destId="{003D4869-1B8A-4F3F-A298-043C658D0E5B}" srcOrd="0" destOrd="0" parTransId="{F1B9E3FD-8F07-4247-8FA8-5329E0D9CB9E}" sibTransId="{1E32CD01-7EA8-4544-B3F7-1E31004E3589}"/>
    <dgm:cxn modelId="{45EFB894-86F9-4196-82F6-DB82674B5BFD}" type="presOf" srcId="{4663D86C-1DD7-422C-A5C5-99BF959DC815}" destId="{FDA793F0-CAA2-4ADA-ABD0-347E077714FA}" srcOrd="0" destOrd="0" presId="urn:microsoft.com/office/officeart/2005/8/layout/chevron2"/>
    <dgm:cxn modelId="{5E60B45F-4DE2-458C-B7B2-C06FE1BFCC35}" type="presOf" srcId="{F80679BA-BF1D-4F10-905D-589590F28236}" destId="{71054097-59D0-4C4B-A13E-147E0BA13AF5}" srcOrd="0" destOrd="0" presId="urn:microsoft.com/office/officeart/2005/8/layout/chevron2"/>
    <dgm:cxn modelId="{06DBCF72-3E4B-4AA3-A773-301FE3235807}" srcId="{9ACDFBEC-8218-481E-9E2C-E62408B12B58}" destId="{4663D86C-1DD7-422C-A5C5-99BF959DC815}" srcOrd="0" destOrd="0" parTransId="{20F7498D-CDE5-4E81-A0BC-19B49257D40D}" sibTransId="{FBF9519F-B525-4317-A761-81B23F2BA9EE}"/>
    <dgm:cxn modelId="{029D0567-54E8-4333-826E-296564C4769B}" srcId="{8A8AD488-E4D4-4A7D-B427-3C8064524D36}" destId="{2B016342-81C0-42EB-BB75-8A56748D04E4}" srcOrd="0" destOrd="0" parTransId="{88DE9D88-D909-44B5-8DDD-1E718CE26353}" sibTransId="{FE540DFF-83C0-4C88-A19A-53C1CFACAB14}"/>
    <dgm:cxn modelId="{D158A19C-584E-46A2-B727-363ADFA9AD91}" srcId="{8A8AD488-E4D4-4A7D-B427-3C8064524D36}" destId="{F80679BA-BF1D-4F10-905D-589590F28236}" srcOrd="2" destOrd="0" parTransId="{D959B4F3-060D-4DFE-93EF-FD6D03DDB4DF}" sibTransId="{229FC477-EAEC-403D-835C-5CFF221BA65B}"/>
    <dgm:cxn modelId="{DA467A5F-B329-461C-92D0-00EE802D9C73}" srcId="{2B016342-81C0-42EB-BB75-8A56748D04E4}" destId="{5167D327-DD9B-4C64-9392-C0E650FCB3FC}" srcOrd="0" destOrd="0" parTransId="{3B9DF247-1E6F-4A05-8C3B-0DE6E7DA479D}" sibTransId="{827A62B7-0E04-4912-8ACA-433BAF971587}"/>
    <dgm:cxn modelId="{9E7479CC-90EF-433B-875B-EFB9BAF870CF}" type="presOf" srcId="{8A8AD488-E4D4-4A7D-B427-3C8064524D36}" destId="{87364BB7-303D-411B-856D-776974AEFF03}" srcOrd="0" destOrd="0" presId="urn:microsoft.com/office/officeart/2005/8/layout/chevron2"/>
    <dgm:cxn modelId="{56F6BA38-DBAA-4FD6-A919-986AD0399494}" type="presOf" srcId="{58A4F468-1892-47FE-8203-5B951C878CBF}" destId="{14A9A2A7-1D9B-4C41-A348-507145BB959B}" srcOrd="0" destOrd="0" presId="urn:microsoft.com/office/officeart/2005/8/layout/chevron2"/>
    <dgm:cxn modelId="{858F93D0-BC49-4DAE-A081-EC1F69AA4417}" srcId="{34FCA2BA-D598-4756-9D0B-FB63AFF99544}" destId="{66565FD4-F0D8-40C8-A72D-E8FE8C3DE8E9}" srcOrd="1" destOrd="0" parTransId="{DB6986E3-0690-4853-93FF-CFC9A432A83A}" sibTransId="{D3E5B2D1-F55B-4321-98B0-934382B9B215}"/>
    <dgm:cxn modelId="{72DE22F9-7D2A-453E-AF2E-07104850FAA4}" type="presOf" srcId="{2B016342-81C0-42EB-BB75-8A56748D04E4}" destId="{4EDAB701-8737-44C4-A192-6D672E6C963C}" srcOrd="0" destOrd="0" presId="urn:microsoft.com/office/officeart/2005/8/layout/chevron2"/>
    <dgm:cxn modelId="{8EDC574A-0003-4223-AF04-83FCF75B0A79}" type="presOf" srcId="{9ACDFBEC-8218-481E-9E2C-E62408B12B58}" destId="{B4D1137E-D7CD-4B07-BEF1-D7BFF960FB29}" srcOrd="0" destOrd="0" presId="urn:microsoft.com/office/officeart/2005/8/layout/chevron2"/>
    <dgm:cxn modelId="{3340CA73-7780-4920-8FCE-BE1FC8B6910B}" srcId="{8A8AD488-E4D4-4A7D-B427-3C8064524D36}" destId="{9ACDFBEC-8218-481E-9E2C-E62408B12B58}" srcOrd="1" destOrd="0" parTransId="{C9824D01-50B9-4FCD-A1EE-46867F4CF946}" sibTransId="{E86C64E3-D1AB-4C36-A00C-3E1F109184BD}"/>
    <dgm:cxn modelId="{92D04D88-9AD7-49BB-ADC9-F76ECD29CFA5}" srcId="{34FCA2BA-D598-4756-9D0B-FB63AFF99544}" destId="{58A4F468-1892-47FE-8203-5B951C878CBF}" srcOrd="0" destOrd="0" parTransId="{17D191ED-E70D-497F-A90A-0C65D052E00E}" sibTransId="{7A3B8D86-6990-42AC-99E5-38EF039C2058}"/>
    <dgm:cxn modelId="{898122A9-59D7-4898-A57D-DB749DA6085D}" type="presOf" srcId="{66565FD4-F0D8-40C8-A72D-E8FE8C3DE8E9}" destId="{14A9A2A7-1D9B-4C41-A348-507145BB959B}" srcOrd="0" destOrd="1" presId="urn:microsoft.com/office/officeart/2005/8/layout/chevron2"/>
    <dgm:cxn modelId="{32276D1D-43C3-4F2C-90FA-C1046F03E1E2}" type="presOf" srcId="{003D4869-1B8A-4F3F-A298-043C658D0E5B}" destId="{A2638908-EF92-430C-BBF9-25E393055731}" srcOrd="0" destOrd="0" presId="urn:microsoft.com/office/officeart/2005/8/layout/chevron2"/>
    <dgm:cxn modelId="{013CD06C-746B-4823-B1E2-400895408EFD}" type="presParOf" srcId="{87364BB7-303D-411B-856D-776974AEFF03}" destId="{DECAF369-3304-4376-B7E5-4636990D5E52}" srcOrd="0" destOrd="0" presId="urn:microsoft.com/office/officeart/2005/8/layout/chevron2"/>
    <dgm:cxn modelId="{C1E725B9-A0E3-46D1-A29D-310057F4E135}" type="presParOf" srcId="{DECAF369-3304-4376-B7E5-4636990D5E52}" destId="{4EDAB701-8737-44C4-A192-6D672E6C963C}" srcOrd="0" destOrd="0" presId="urn:microsoft.com/office/officeart/2005/8/layout/chevron2"/>
    <dgm:cxn modelId="{44FB8FA2-4F18-41EC-BCF1-7792A019F72E}" type="presParOf" srcId="{DECAF369-3304-4376-B7E5-4636990D5E52}" destId="{60D98FE7-BBEB-4F86-A870-DD2612D4A908}" srcOrd="1" destOrd="0" presId="urn:microsoft.com/office/officeart/2005/8/layout/chevron2"/>
    <dgm:cxn modelId="{162CC253-B3AC-4891-99B6-C79234A70ADD}" type="presParOf" srcId="{87364BB7-303D-411B-856D-776974AEFF03}" destId="{D65B32A7-85FB-4747-81BE-AB4F781E3B0B}" srcOrd="1" destOrd="0" presId="urn:microsoft.com/office/officeart/2005/8/layout/chevron2"/>
    <dgm:cxn modelId="{E36A95B6-0C5D-4EEB-B2DD-10334EA328DF}" type="presParOf" srcId="{87364BB7-303D-411B-856D-776974AEFF03}" destId="{75EC70AB-6636-41C8-BD46-6C09C076BFD4}" srcOrd="2" destOrd="0" presId="urn:microsoft.com/office/officeart/2005/8/layout/chevron2"/>
    <dgm:cxn modelId="{F5677B80-C654-49EE-AA57-B4573A30E875}" type="presParOf" srcId="{75EC70AB-6636-41C8-BD46-6C09C076BFD4}" destId="{B4D1137E-D7CD-4B07-BEF1-D7BFF960FB29}" srcOrd="0" destOrd="0" presId="urn:microsoft.com/office/officeart/2005/8/layout/chevron2"/>
    <dgm:cxn modelId="{7F219403-420C-498E-9814-69A1B0228575}" type="presParOf" srcId="{75EC70AB-6636-41C8-BD46-6C09C076BFD4}" destId="{FDA793F0-CAA2-4ADA-ABD0-347E077714FA}" srcOrd="1" destOrd="0" presId="urn:microsoft.com/office/officeart/2005/8/layout/chevron2"/>
    <dgm:cxn modelId="{E9E0B885-AC02-43E8-9CA9-B82261A7E4A1}" type="presParOf" srcId="{87364BB7-303D-411B-856D-776974AEFF03}" destId="{6F0B3BC1-5215-4483-90A2-9B970CB2F852}" srcOrd="3" destOrd="0" presId="urn:microsoft.com/office/officeart/2005/8/layout/chevron2"/>
    <dgm:cxn modelId="{09B1DDF4-FC2A-4C87-8814-BF65CE0BDDE9}" type="presParOf" srcId="{87364BB7-303D-411B-856D-776974AEFF03}" destId="{70A07286-489C-48A9-AF4B-8DE15594E1B6}" srcOrd="4" destOrd="0" presId="urn:microsoft.com/office/officeart/2005/8/layout/chevron2"/>
    <dgm:cxn modelId="{B0C1D71A-E0F6-4CCF-BD70-6ACC62015D38}" type="presParOf" srcId="{70A07286-489C-48A9-AF4B-8DE15594E1B6}" destId="{71054097-59D0-4C4B-A13E-147E0BA13AF5}" srcOrd="0" destOrd="0" presId="urn:microsoft.com/office/officeart/2005/8/layout/chevron2"/>
    <dgm:cxn modelId="{9E6E1E63-8B52-49DD-85FB-DCAA0DDB7327}" type="presParOf" srcId="{70A07286-489C-48A9-AF4B-8DE15594E1B6}" destId="{A2638908-EF92-430C-BBF9-25E393055731}" srcOrd="1" destOrd="0" presId="urn:microsoft.com/office/officeart/2005/8/layout/chevron2"/>
    <dgm:cxn modelId="{9C6F73A6-1A14-471A-ADCA-E965090333CC}" type="presParOf" srcId="{87364BB7-303D-411B-856D-776974AEFF03}" destId="{9572541A-E8E8-4F8C-89C3-94434AE3B0D8}" srcOrd="5" destOrd="0" presId="urn:microsoft.com/office/officeart/2005/8/layout/chevron2"/>
    <dgm:cxn modelId="{E0B5124A-48C6-4704-B83A-08F73660D074}" type="presParOf" srcId="{87364BB7-303D-411B-856D-776974AEFF03}" destId="{97B6673D-9D32-4C96-9F64-EA542D4B14C0}" srcOrd="6" destOrd="0" presId="urn:microsoft.com/office/officeart/2005/8/layout/chevron2"/>
    <dgm:cxn modelId="{D9CD7927-2664-4192-BD68-27EF0A9EC5AE}" type="presParOf" srcId="{97B6673D-9D32-4C96-9F64-EA542D4B14C0}" destId="{5DD6834C-5DE2-42CF-A03D-6D3419DCA62E}" srcOrd="0" destOrd="0" presId="urn:microsoft.com/office/officeart/2005/8/layout/chevron2"/>
    <dgm:cxn modelId="{E83AAFAE-EBD3-4761-A224-933C43D66DAA}" type="presParOf" srcId="{97B6673D-9D32-4C96-9F64-EA542D4B14C0}" destId="{14A9A2A7-1D9B-4C41-A348-507145BB95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99A9F-B879-486F-9FEE-1401D0DE0E75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1B7565-5448-41D9-AB05-D182706004CA}">
      <dgm:prSet phldrT="[Text]" phldr="0"/>
      <dgm:spPr/>
      <dgm:t>
        <a:bodyPr/>
        <a:lstStyle/>
        <a:p>
          <a:r>
            <a:rPr lang="en-US">
              <a:latin typeface="+mj-lt"/>
            </a:rPr>
            <a:t>ES</a:t>
          </a:r>
        </a:p>
      </dgm:t>
    </dgm:pt>
    <dgm:pt modelId="{6A56162A-9450-48C3-AE8A-FEA348B6F599}" type="parTrans" cxnId="{6B4E63E1-B6AE-4351-BDBD-C2FF7DD972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7D3894-F11B-4F3A-AD83-E5E34C79BE45}" type="sibTrans" cxnId="{6B4E63E1-B6AE-4351-BDBD-C2FF7DD972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72B1346-67BB-44EC-9988-CCB65E6212F7}">
      <dgm:prSet phldrT="[Text]" phldr="0"/>
      <dgm:spPr/>
      <dgm:t>
        <a:bodyPr/>
        <a:lstStyle/>
        <a:p>
          <a:r>
            <a:rPr lang="en-US">
              <a:latin typeface="+mj-lt"/>
            </a:rPr>
            <a:t>TH</a:t>
          </a:r>
        </a:p>
      </dgm:t>
    </dgm:pt>
    <dgm:pt modelId="{D18D3B35-1AE0-45E1-BF0B-40FE2E8750A7}" type="parTrans" cxnId="{375A3650-240C-45EF-8F4F-8CFD52C09BF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F0E21F8-1D95-4C11-9B0D-1CBE7548D7CA}" type="sibTrans" cxnId="{375A3650-240C-45EF-8F4F-8CFD52C09BF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C22ECDF-DD6F-4761-8261-6D45B7AE7878}">
      <dgm:prSet phldrT="[Text]" custT="1"/>
      <dgm:spPr/>
      <dgm:t>
        <a:bodyPr/>
        <a:lstStyle/>
        <a:p>
          <a:r>
            <a:rPr lang="en-US" sz="1600" b="1">
              <a:latin typeface="+mj-lt"/>
            </a:rPr>
            <a:t>16% </a:t>
          </a:r>
          <a:r>
            <a:rPr lang="en-US" sz="1400">
              <a:latin typeface="+mj-lt"/>
            </a:rPr>
            <a:t>return to homelessness within 2 years.</a:t>
          </a:r>
        </a:p>
      </dgm:t>
    </dgm:pt>
    <dgm:pt modelId="{B304ED4D-21CE-4194-87A9-E84B30BB4822}" type="parTrans" cxnId="{C52CC78D-385F-4AD0-8544-28B1B6AE0E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B4224C7-019D-4331-99AF-356E21C61B22}" type="sibTrans" cxnId="{C52CC78D-385F-4AD0-8544-28B1B6AE0E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7952599-4A8F-4D2B-84A2-1A85673E030B}">
      <dgm:prSet phldrT="[Text]" phldr="0"/>
      <dgm:spPr/>
      <dgm:t>
        <a:bodyPr/>
        <a:lstStyle/>
        <a:p>
          <a:r>
            <a:rPr lang="en-US">
              <a:latin typeface="+mj-lt"/>
            </a:rPr>
            <a:t>PH</a:t>
          </a:r>
        </a:p>
      </dgm:t>
    </dgm:pt>
    <dgm:pt modelId="{4AD1DF85-7FC3-4046-A835-C49E3232156A}" type="parTrans" cxnId="{46184A08-5075-4D11-8D91-496BD7B78F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7619DB6-7E30-4A01-AFD6-74748ECCE116}" type="sibTrans" cxnId="{46184A08-5075-4D11-8D91-496BD7B78F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E7E7AA9-B93E-4597-BBD0-725220FB9F62}">
      <dgm:prSet phldrT="[Text]" custT="1"/>
      <dgm:spPr/>
      <dgm:t>
        <a:bodyPr/>
        <a:lstStyle/>
        <a:p>
          <a:r>
            <a:rPr lang="en-US" sz="1600" b="1">
              <a:latin typeface="+mj-lt"/>
            </a:rPr>
            <a:t>14% </a:t>
          </a:r>
          <a:r>
            <a:rPr lang="en-US" sz="1400">
              <a:latin typeface="+mj-lt"/>
            </a:rPr>
            <a:t>return to homelessness within 2 years</a:t>
          </a:r>
          <a:endParaRPr lang="en-US" sz="1600">
            <a:latin typeface="+mj-lt"/>
          </a:endParaRPr>
        </a:p>
      </dgm:t>
    </dgm:pt>
    <dgm:pt modelId="{A875AF91-5ADD-41B3-8370-38FD337AF3B0}" type="parTrans" cxnId="{21CDDE93-FB52-477B-9085-0E40D08916C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35F67B5-4CC2-41F3-BCD5-8331822CD4A8}" type="sibTrans" cxnId="{21CDDE93-FB52-477B-9085-0E40D08916C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2C08595-A6DE-486A-A283-2D897B71EDD7}">
      <dgm:prSet phldr="0"/>
      <dgm:spPr/>
      <dgm:t>
        <a:bodyPr/>
        <a:lstStyle/>
        <a:p>
          <a:r>
            <a:rPr lang="en-US">
              <a:latin typeface="+mj-lt"/>
            </a:rPr>
            <a:t>SH</a:t>
          </a:r>
        </a:p>
      </dgm:t>
    </dgm:pt>
    <dgm:pt modelId="{774B5B15-803B-44DF-A166-1BF2759F2703}" type="parTrans" cxnId="{AC3E0C76-21C9-4050-AF9A-A1458FF6B81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C5E918F-7448-4A92-AC9C-BB49F61A4EE2}" type="sibTrans" cxnId="{AC3E0C76-21C9-4050-AF9A-A1458FF6B81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B0BB0C-1261-45E7-A276-FE0850062A6C}">
      <dgm:prSet custT="1"/>
      <dgm:spPr/>
      <dgm:t>
        <a:bodyPr/>
        <a:lstStyle/>
        <a:p>
          <a:pPr rtl="0"/>
          <a:r>
            <a:rPr lang="en-US" sz="1600">
              <a:latin typeface="+mj-lt"/>
            </a:rPr>
            <a:t> </a:t>
          </a:r>
          <a:r>
            <a:rPr lang="en-US" sz="1600" b="1">
              <a:latin typeface="+mj-lt"/>
            </a:rPr>
            <a:t>17% </a:t>
          </a:r>
          <a:r>
            <a:rPr lang="en-US" sz="1400">
              <a:latin typeface="+mj-lt"/>
            </a:rPr>
            <a:t>return to homelessness within 2 years</a:t>
          </a:r>
        </a:p>
      </dgm:t>
    </dgm:pt>
    <dgm:pt modelId="{136A9DDF-9E24-4F29-8512-5AEF6E43CF3C}" type="parTrans" cxnId="{8809C9C8-8FE9-4F40-B37B-83FD8847BA8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6A9C91-E5EA-4F30-96F5-E9412F3A2399}" type="sibTrans" cxnId="{8809C9C8-8FE9-4F40-B37B-83FD8847BA8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ADC1BCE-C76C-4E3D-9E2C-83951129D8D8}">
      <dgm:prSet custT="1"/>
      <dgm:spPr/>
      <dgm:t>
        <a:bodyPr/>
        <a:lstStyle/>
        <a:p>
          <a:r>
            <a:rPr lang="en-US" sz="1800" b="1">
              <a:latin typeface="+mj-lt"/>
            </a:rPr>
            <a:t>0% </a:t>
          </a:r>
          <a:r>
            <a:rPr lang="en-US" sz="1600" b="0">
              <a:latin typeface="+mj-lt"/>
            </a:rPr>
            <a:t>of</a:t>
          </a:r>
          <a:r>
            <a:rPr lang="en-US" sz="1600" b="1">
              <a:latin typeface="+mj-lt"/>
            </a:rPr>
            <a:t> </a:t>
          </a:r>
          <a:r>
            <a:rPr lang="en-US" sz="1400">
              <a:latin typeface="+mj-lt"/>
            </a:rPr>
            <a:t>Households returned to homelessness</a:t>
          </a:r>
          <a:endParaRPr lang="en-US" sz="1600">
            <a:latin typeface="+mj-lt"/>
          </a:endParaRPr>
        </a:p>
      </dgm:t>
    </dgm:pt>
    <dgm:pt modelId="{D0E1AFA2-3CD7-4E30-966C-D8531621D525}" type="parTrans" cxnId="{450BF795-2D5A-419A-BAC4-11CD407D6A6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09C3042-E45B-4B4E-B08D-7828DB55EF0C}" type="sibTrans" cxnId="{450BF795-2D5A-419A-BAC4-11CD407D6A6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D591CB3-9FD2-4EE4-9C19-57E8FBE8878D}" type="pres">
      <dgm:prSet presAssocID="{06999A9F-B879-486F-9FEE-1401D0DE0E7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FEBAC5-C424-42B4-AC61-0B14737553BA}" type="pres">
      <dgm:prSet presAssocID="{361B7565-5448-41D9-AB05-D182706004CA}" presName="posSpace" presStyleCnt="0"/>
      <dgm:spPr/>
    </dgm:pt>
    <dgm:pt modelId="{DD3461F6-C142-4787-AD61-CA6ACBA2262A}" type="pres">
      <dgm:prSet presAssocID="{361B7565-5448-41D9-AB05-D182706004CA}" presName="vertFlow" presStyleCnt="0"/>
      <dgm:spPr/>
    </dgm:pt>
    <dgm:pt modelId="{8E10A4D5-0AA5-4CB8-8001-947883152142}" type="pres">
      <dgm:prSet presAssocID="{361B7565-5448-41D9-AB05-D182706004CA}" presName="topSpace" presStyleCnt="0"/>
      <dgm:spPr/>
    </dgm:pt>
    <dgm:pt modelId="{43D13E48-3861-479E-98AF-F0081966DC6D}" type="pres">
      <dgm:prSet presAssocID="{361B7565-5448-41D9-AB05-D182706004CA}" presName="firstComp" presStyleCnt="0"/>
      <dgm:spPr/>
    </dgm:pt>
    <dgm:pt modelId="{9B8471DC-4910-42E5-9922-77EA6997FE94}" type="pres">
      <dgm:prSet presAssocID="{361B7565-5448-41D9-AB05-D182706004CA}" presName="firstChild" presStyleLbl="bgAccFollowNode1" presStyleIdx="0" presStyleCnt="4" custScaleX="104869"/>
      <dgm:spPr/>
      <dgm:t>
        <a:bodyPr/>
        <a:lstStyle/>
        <a:p>
          <a:endParaRPr lang="en-US"/>
        </a:p>
      </dgm:t>
    </dgm:pt>
    <dgm:pt modelId="{F7B7EC84-1BB9-4E04-B9F3-AD1F6090E6A9}" type="pres">
      <dgm:prSet presAssocID="{361B7565-5448-41D9-AB05-D182706004C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EE882-EAF1-41A8-9762-9233D4657691}" type="pres">
      <dgm:prSet presAssocID="{361B7565-5448-41D9-AB05-D182706004CA}" presName="negSpace" presStyleCnt="0"/>
      <dgm:spPr/>
    </dgm:pt>
    <dgm:pt modelId="{364EA682-0731-4304-AFB5-DF889A187D2D}" type="pres">
      <dgm:prSet presAssocID="{361B7565-5448-41D9-AB05-D182706004CA}" presName="circle" presStyleLbl="node1" presStyleIdx="0" presStyleCnt="4"/>
      <dgm:spPr/>
      <dgm:t>
        <a:bodyPr/>
        <a:lstStyle/>
        <a:p>
          <a:endParaRPr lang="en-US"/>
        </a:p>
      </dgm:t>
    </dgm:pt>
    <dgm:pt modelId="{FF0BABCB-E759-408E-9F3E-B66383D20A05}" type="pres">
      <dgm:prSet presAssocID="{F67D3894-F11B-4F3A-AD83-E5E34C79BE45}" presName="transSpace" presStyleCnt="0"/>
      <dgm:spPr/>
    </dgm:pt>
    <dgm:pt modelId="{C0F436D4-BEBE-4C58-A5F3-54474B271382}" type="pres">
      <dgm:prSet presAssocID="{772B1346-67BB-44EC-9988-CCB65E6212F7}" presName="posSpace" presStyleCnt="0"/>
      <dgm:spPr/>
    </dgm:pt>
    <dgm:pt modelId="{E9533A5E-C750-4F63-B63A-423E5C97E779}" type="pres">
      <dgm:prSet presAssocID="{772B1346-67BB-44EC-9988-CCB65E6212F7}" presName="vertFlow" presStyleCnt="0"/>
      <dgm:spPr/>
    </dgm:pt>
    <dgm:pt modelId="{B1EEA397-472D-415D-826D-A2240521305A}" type="pres">
      <dgm:prSet presAssocID="{772B1346-67BB-44EC-9988-CCB65E6212F7}" presName="topSpace" presStyleCnt="0"/>
      <dgm:spPr/>
    </dgm:pt>
    <dgm:pt modelId="{BDA3A647-2662-44A3-A16B-9A5727E53E1B}" type="pres">
      <dgm:prSet presAssocID="{772B1346-67BB-44EC-9988-CCB65E6212F7}" presName="firstComp" presStyleCnt="0"/>
      <dgm:spPr/>
    </dgm:pt>
    <dgm:pt modelId="{35166A8B-5F63-4A09-BE66-0EE806CF10E8}" type="pres">
      <dgm:prSet presAssocID="{772B1346-67BB-44EC-9988-CCB65E6212F7}" presName="firstChild" presStyleLbl="bgAccFollowNode1" presStyleIdx="1" presStyleCnt="4" custLinFactNeighborX="1192" custLinFactNeighborY="-80"/>
      <dgm:spPr/>
      <dgm:t>
        <a:bodyPr/>
        <a:lstStyle/>
        <a:p>
          <a:endParaRPr lang="en-US"/>
        </a:p>
      </dgm:t>
    </dgm:pt>
    <dgm:pt modelId="{92944268-16F6-447A-B798-1CB18F381648}" type="pres">
      <dgm:prSet presAssocID="{772B1346-67BB-44EC-9988-CCB65E6212F7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0666B-6EED-4B90-82A8-54331356E4E1}" type="pres">
      <dgm:prSet presAssocID="{772B1346-67BB-44EC-9988-CCB65E6212F7}" presName="negSpace" presStyleCnt="0"/>
      <dgm:spPr/>
    </dgm:pt>
    <dgm:pt modelId="{132E26A5-6075-40BD-9084-0ABB6A010A01}" type="pres">
      <dgm:prSet presAssocID="{772B1346-67BB-44EC-9988-CCB65E6212F7}" presName="circle" presStyleLbl="node1" presStyleIdx="1" presStyleCnt="4"/>
      <dgm:spPr/>
      <dgm:t>
        <a:bodyPr/>
        <a:lstStyle/>
        <a:p>
          <a:endParaRPr lang="en-US"/>
        </a:p>
      </dgm:t>
    </dgm:pt>
    <dgm:pt modelId="{CF651EC1-55B8-48D5-AA45-04C85820323E}" type="pres">
      <dgm:prSet presAssocID="{8F0E21F8-1D95-4C11-9B0D-1CBE7548D7CA}" presName="transSpace" presStyleCnt="0"/>
      <dgm:spPr/>
    </dgm:pt>
    <dgm:pt modelId="{EB904618-6B8A-459D-8350-DB8EE6154B5A}" type="pres">
      <dgm:prSet presAssocID="{B7952599-4A8F-4D2B-84A2-1A85673E030B}" presName="posSpace" presStyleCnt="0"/>
      <dgm:spPr/>
    </dgm:pt>
    <dgm:pt modelId="{4B48002B-A63B-4D85-A9B3-7D518BAFF906}" type="pres">
      <dgm:prSet presAssocID="{B7952599-4A8F-4D2B-84A2-1A85673E030B}" presName="vertFlow" presStyleCnt="0"/>
      <dgm:spPr/>
    </dgm:pt>
    <dgm:pt modelId="{3B769C4C-3DB2-4236-9C24-90277332325F}" type="pres">
      <dgm:prSet presAssocID="{B7952599-4A8F-4D2B-84A2-1A85673E030B}" presName="topSpace" presStyleCnt="0"/>
      <dgm:spPr/>
    </dgm:pt>
    <dgm:pt modelId="{19A86EBA-639A-444E-948D-1EDBACC8CAB1}" type="pres">
      <dgm:prSet presAssocID="{B7952599-4A8F-4D2B-84A2-1A85673E030B}" presName="firstComp" presStyleCnt="0"/>
      <dgm:spPr/>
    </dgm:pt>
    <dgm:pt modelId="{0BB119AD-D8A0-46F3-8D54-B50AAF9EF444}" type="pres">
      <dgm:prSet presAssocID="{B7952599-4A8F-4D2B-84A2-1A85673E030B}" presName="firstChild" presStyleLbl="bgAccFollowNode1" presStyleIdx="2" presStyleCnt="4" custScaleX="109350"/>
      <dgm:spPr/>
      <dgm:t>
        <a:bodyPr/>
        <a:lstStyle/>
        <a:p>
          <a:endParaRPr lang="en-US"/>
        </a:p>
      </dgm:t>
    </dgm:pt>
    <dgm:pt modelId="{0573256C-CFD5-4A59-9669-F7410F05B97E}" type="pres">
      <dgm:prSet presAssocID="{B7952599-4A8F-4D2B-84A2-1A85673E030B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D8A99-8450-4775-A58C-C352734D1453}" type="pres">
      <dgm:prSet presAssocID="{B7952599-4A8F-4D2B-84A2-1A85673E030B}" presName="negSpace" presStyleCnt="0"/>
      <dgm:spPr/>
    </dgm:pt>
    <dgm:pt modelId="{96A7F2A5-2D61-4474-A385-043301A1A324}" type="pres">
      <dgm:prSet presAssocID="{B7952599-4A8F-4D2B-84A2-1A85673E030B}" presName="circle" presStyleLbl="node1" presStyleIdx="2" presStyleCnt="4" custLinFactNeighborX="-17823" custLinFactNeighborY="1220"/>
      <dgm:spPr/>
      <dgm:t>
        <a:bodyPr/>
        <a:lstStyle/>
        <a:p>
          <a:endParaRPr lang="en-US"/>
        </a:p>
      </dgm:t>
    </dgm:pt>
    <dgm:pt modelId="{F114C87F-A33D-4420-89F7-41861B1E6038}" type="pres">
      <dgm:prSet presAssocID="{47619DB6-7E30-4A01-AFD6-74748ECCE116}" presName="transSpace" presStyleCnt="0"/>
      <dgm:spPr/>
    </dgm:pt>
    <dgm:pt modelId="{07519B8C-CC29-4D87-858E-852B4FCD917D}" type="pres">
      <dgm:prSet presAssocID="{22C08595-A6DE-486A-A283-2D897B71EDD7}" presName="posSpace" presStyleCnt="0"/>
      <dgm:spPr/>
    </dgm:pt>
    <dgm:pt modelId="{A22EB688-34C5-4670-8FDD-D5C7E5838869}" type="pres">
      <dgm:prSet presAssocID="{22C08595-A6DE-486A-A283-2D897B71EDD7}" presName="vertFlow" presStyleCnt="0"/>
      <dgm:spPr/>
    </dgm:pt>
    <dgm:pt modelId="{67CAB6A2-9E03-4252-B5B7-BFA5E4289328}" type="pres">
      <dgm:prSet presAssocID="{22C08595-A6DE-486A-A283-2D897B71EDD7}" presName="topSpace" presStyleCnt="0"/>
      <dgm:spPr/>
    </dgm:pt>
    <dgm:pt modelId="{6B0B2323-EC36-4534-B10C-A12BBEF710C0}" type="pres">
      <dgm:prSet presAssocID="{22C08595-A6DE-486A-A283-2D897B71EDD7}" presName="firstComp" presStyleCnt="0"/>
      <dgm:spPr/>
    </dgm:pt>
    <dgm:pt modelId="{240535C9-4E3B-463F-BF80-9FD51941737C}" type="pres">
      <dgm:prSet presAssocID="{22C08595-A6DE-486A-A283-2D897B71EDD7}" presName="firstChild" presStyleLbl="bgAccFollowNode1" presStyleIdx="3" presStyleCnt="4"/>
      <dgm:spPr/>
      <dgm:t>
        <a:bodyPr/>
        <a:lstStyle/>
        <a:p>
          <a:endParaRPr lang="en-US"/>
        </a:p>
      </dgm:t>
    </dgm:pt>
    <dgm:pt modelId="{9424A83B-C2F6-44D4-A003-3825FED6816F}" type="pres">
      <dgm:prSet presAssocID="{22C08595-A6DE-486A-A283-2D897B71EDD7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CAFF0-7A59-4229-BAAD-6FFC029DC3D9}" type="pres">
      <dgm:prSet presAssocID="{22C08595-A6DE-486A-A283-2D897B71EDD7}" presName="negSpace" presStyleCnt="0"/>
      <dgm:spPr/>
    </dgm:pt>
    <dgm:pt modelId="{5FBDE9DA-D417-4A63-8AFF-0F418D7AC102}" type="pres">
      <dgm:prSet presAssocID="{22C08595-A6DE-486A-A283-2D897B71EDD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4471363-1D9C-43CC-AE7E-0F36C301A9A9}" type="presOf" srcId="{E2B0BB0C-1261-45E7-A276-FE0850062A6C}" destId="{9B8471DC-4910-42E5-9922-77EA6997FE94}" srcOrd="0" destOrd="0" presId="urn:microsoft.com/office/officeart/2005/8/layout/hList9"/>
    <dgm:cxn modelId="{8809C9C8-8FE9-4F40-B37B-83FD8847BA83}" srcId="{361B7565-5448-41D9-AB05-D182706004CA}" destId="{E2B0BB0C-1261-45E7-A276-FE0850062A6C}" srcOrd="0" destOrd="0" parTransId="{136A9DDF-9E24-4F29-8512-5AEF6E43CF3C}" sibTransId="{CC6A9C91-E5EA-4F30-96F5-E9412F3A2399}"/>
    <dgm:cxn modelId="{AC3E0C76-21C9-4050-AF9A-A1458FF6B81E}" srcId="{06999A9F-B879-486F-9FEE-1401D0DE0E75}" destId="{22C08595-A6DE-486A-A283-2D897B71EDD7}" srcOrd="3" destOrd="0" parTransId="{774B5B15-803B-44DF-A166-1BF2759F2703}" sibTransId="{2C5E918F-7448-4A92-AC9C-BB49F61A4EE2}"/>
    <dgm:cxn modelId="{46184A08-5075-4D11-8D91-496BD7B78F47}" srcId="{06999A9F-B879-486F-9FEE-1401D0DE0E75}" destId="{B7952599-4A8F-4D2B-84A2-1A85673E030B}" srcOrd="2" destOrd="0" parTransId="{4AD1DF85-7FC3-4046-A835-C49E3232156A}" sibTransId="{47619DB6-7E30-4A01-AFD6-74748ECCE116}"/>
    <dgm:cxn modelId="{21CDDE93-FB52-477B-9085-0E40D08916CE}" srcId="{B7952599-4A8F-4D2B-84A2-1A85673E030B}" destId="{DE7E7AA9-B93E-4597-BBD0-725220FB9F62}" srcOrd="0" destOrd="0" parTransId="{A875AF91-5ADD-41B3-8370-38FD337AF3B0}" sibTransId="{F35F67B5-4CC2-41F3-BCD5-8331822CD4A8}"/>
    <dgm:cxn modelId="{A5FEAC6B-6F93-4B0E-B19A-7372D365FE93}" type="presOf" srcId="{4C22ECDF-DD6F-4761-8261-6D45B7AE7878}" destId="{92944268-16F6-447A-B798-1CB18F381648}" srcOrd="1" destOrd="0" presId="urn:microsoft.com/office/officeart/2005/8/layout/hList9"/>
    <dgm:cxn modelId="{42937EC6-4055-49DB-BEB3-02BDA9A8A1A0}" type="presOf" srcId="{4C22ECDF-DD6F-4761-8261-6D45B7AE7878}" destId="{35166A8B-5F63-4A09-BE66-0EE806CF10E8}" srcOrd="0" destOrd="0" presId="urn:microsoft.com/office/officeart/2005/8/layout/hList9"/>
    <dgm:cxn modelId="{BBBAC0EE-D483-44F1-8613-808DE8D2A081}" type="presOf" srcId="{6ADC1BCE-C76C-4E3D-9E2C-83951129D8D8}" destId="{240535C9-4E3B-463F-BF80-9FD51941737C}" srcOrd="0" destOrd="0" presId="urn:microsoft.com/office/officeart/2005/8/layout/hList9"/>
    <dgm:cxn modelId="{C52CC78D-385F-4AD0-8544-28B1B6AE0E48}" srcId="{772B1346-67BB-44EC-9988-CCB65E6212F7}" destId="{4C22ECDF-DD6F-4761-8261-6D45B7AE7878}" srcOrd="0" destOrd="0" parTransId="{B304ED4D-21CE-4194-87A9-E84B30BB4822}" sibTransId="{7B4224C7-019D-4331-99AF-356E21C61B22}"/>
    <dgm:cxn modelId="{9A754466-EBAC-442F-9894-BDCCD7B781E3}" type="presOf" srcId="{B7952599-4A8F-4D2B-84A2-1A85673E030B}" destId="{96A7F2A5-2D61-4474-A385-043301A1A324}" srcOrd="0" destOrd="0" presId="urn:microsoft.com/office/officeart/2005/8/layout/hList9"/>
    <dgm:cxn modelId="{86871B8B-1F44-4D65-940D-4E148340D0F7}" type="presOf" srcId="{6ADC1BCE-C76C-4E3D-9E2C-83951129D8D8}" destId="{9424A83B-C2F6-44D4-A003-3825FED6816F}" srcOrd="1" destOrd="0" presId="urn:microsoft.com/office/officeart/2005/8/layout/hList9"/>
    <dgm:cxn modelId="{8EA12821-C395-4E3D-8397-7066214C004F}" type="presOf" srcId="{06999A9F-B879-486F-9FEE-1401D0DE0E75}" destId="{2D591CB3-9FD2-4EE4-9C19-57E8FBE8878D}" srcOrd="0" destOrd="0" presId="urn:microsoft.com/office/officeart/2005/8/layout/hList9"/>
    <dgm:cxn modelId="{450BF795-2D5A-419A-BAC4-11CD407D6A6D}" srcId="{22C08595-A6DE-486A-A283-2D897B71EDD7}" destId="{6ADC1BCE-C76C-4E3D-9E2C-83951129D8D8}" srcOrd="0" destOrd="0" parTransId="{D0E1AFA2-3CD7-4E30-966C-D8531621D525}" sibTransId="{809C3042-E45B-4B4E-B08D-7828DB55EF0C}"/>
    <dgm:cxn modelId="{375A3650-240C-45EF-8F4F-8CFD52C09BF8}" srcId="{06999A9F-B879-486F-9FEE-1401D0DE0E75}" destId="{772B1346-67BB-44EC-9988-CCB65E6212F7}" srcOrd="1" destOrd="0" parTransId="{D18D3B35-1AE0-45E1-BF0B-40FE2E8750A7}" sibTransId="{8F0E21F8-1D95-4C11-9B0D-1CBE7548D7CA}"/>
    <dgm:cxn modelId="{AE609A9A-F4C5-4FCB-B5A6-E3343242BE72}" type="presOf" srcId="{22C08595-A6DE-486A-A283-2D897B71EDD7}" destId="{5FBDE9DA-D417-4A63-8AFF-0F418D7AC102}" srcOrd="0" destOrd="0" presId="urn:microsoft.com/office/officeart/2005/8/layout/hList9"/>
    <dgm:cxn modelId="{263FE6C8-794D-43CB-B6A1-3AF781F4889B}" type="presOf" srcId="{E2B0BB0C-1261-45E7-A276-FE0850062A6C}" destId="{F7B7EC84-1BB9-4E04-B9F3-AD1F6090E6A9}" srcOrd="1" destOrd="0" presId="urn:microsoft.com/office/officeart/2005/8/layout/hList9"/>
    <dgm:cxn modelId="{7416545A-BAD6-4B07-9AD7-08D679D8CD9C}" type="presOf" srcId="{361B7565-5448-41D9-AB05-D182706004CA}" destId="{364EA682-0731-4304-AFB5-DF889A187D2D}" srcOrd="0" destOrd="0" presId="urn:microsoft.com/office/officeart/2005/8/layout/hList9"/>
    <dgm:cxn modelId="{6B4E63E1-B6AE-4351-BDBD-C2FF7DD9727C}" srcId="{06999A9F-B879-486F-9FEE-1401D0DE0E75}" destId="{361B7565-5448-41D9-AB05-D182706004CA}" srcOrd="0" destOrd="0" parTransId="{6A56162A-9450-48C3-AE8A-FEA348B6F599}" sibTransId="{F67D3894-F11B-4F3A-AD83-E5E34C79BE45}"/>
    <dgm:cxn modelId="{C8A738B2-45AC-4429-8129-A300FBF9ECA2}" type="presOf" srcId="{DE7E7AA9-B93E-4597-BBD0-725220FB9F62}" destId="{0573256C-CFD5-4A59-9669-F7410F05B97E}" srcOrd="1" destOrd="0" presId="urn:microsoft.com/office/officeart/2005/8/layout/hList9"/>
    <dgm:cxn modelId="{AF4A6E9F-42FF-4EBF-BCAA-63CB27BB7854}" type="presOf" srcId="{772B1346-67BB-44EC-9988-CCB65E6212F7}" destId="{132E26A5-6075-40BD-9084-0ABB6A010A01}" srcOrd="0" destOrd="0" presId="urn:microsoft.com/office/officeart/2005/8/layout/hList9"/>
    <dgm:cxn modelId="{EAB37C0A-E3F0-40B7-801D-2CCFB250E0CE}" type="presOf" srcId="{DE7E7AA9-B93E-4597-BBD0-725220FB9F62}" destId="{0BB119AD-D8A0-46F3-8D54-B50AAF9EF444}" srcOrd="0" destOrd="0" presId="urn:microsoft.com/office/officeart/2005/8/layout/hList9"/>
    <dgm:cxn modelId="{9621BDFF-6753-42E5-AD7B-83AA21ADFEE1}" type="presParOf" srcId="{2D591CB3-9FD2-4EE4-9C19-57E8FBE8878D}" destId="{DCFEBAC5-C424-42B4-AC61-0B14737553BA}" srcOrd="0" destOrd="0" presId="urn:microsoft.com/office/officeart/2005/8/layout/hList9"/>
    <dgm:cxn modelId="{6E5769EE-FAEB-4B69-AD7E-1FC1F0606CAC}" type="presParOf" srcId="{2D591CB3-9FD2-4EE4-9C19-57E8FBE8878D}" destId="{DD3461F6-C142-4787-AD61-CA6ACBA2262A}" srcOrd="1" destOrd="0" presId="urn:microsoft.com/office/officeart/2005/8/layout/hList9"/>
    <dgm:cxn modelId="{5BCE96EB-396A-494C-9F64-CDBB60F14932}" type="presParOf" srcId="{DD3461F6-C142-4787-AD61-CA6ACBA2262A}" destId="{8E10A4D5-0AA5-4CB8-8001-947883152142}" srcOrd="0" destOrd="0" presId="urn:microsoft.com/office/officeart/2005/8/layout/hList9"/>
    <dgm:cxn modelId="{A300085B-741B-4013-A031-23C15619ED76}" type="presParOf" srcId="{DD3461F6-C142-4787-AD61-CA6ACBA2262A}" destId="{43D13E48-3861-479E-98AF-F0081966DC6D}" srcOrd="1" destOrd="0" presId="urn:microsoft.com/office/officeart/2005/8/layout/hList9"/>
    <dgm:cxn modelId="{50805A0A-9224-4E5A-94B7-EA090C47A344}" type="presParOf" srcId="{43D13E48-3861-479E-98AF-F0081966DC6D}" destId="{9B8471DC-4910-42E5-9922-77EA6997FE94}" srcOrd="0" destOrd="0" presId="urn:microsoft.com/office/officeart/2005/8/layout/hList9"/>
    <dgm:cxn modelId="{E3A6FA07-BFE7-481A-B69E-28D751A3422F}" type="presParOf" srcId="{43D13E48-3861-479E-98AF-F0081966DC6D}" destId="{F7B7EC84-1BB9-4E04-B9F3-AD1F6090E6A9}" srcOrd="1" destOrd="0" presId="urn:microsoft.com/office/officeart/2005/8/layout/hList9"/>
    <dgm:cxn modelId="{EBFBC22A-E7F4-4AC5-98FF-D37E6806B135}" type="presParOf" srcId="{2D591CB3-9FD2-4EE4-9C19-57E8FBE8878D}" destId="{2C5EE882-EAF1-41A8-9762-9233D4657691}" srcOrd="2" destOrd="0" presId="urn:microsoft.com/office/officeart/2005/8/layout/hList9"/>
    <dgm:cxn modelId="{991EDDAC-2EB8-428A-A904-4E5001F7F2AA}" type="presParOf" srcId="{2D591CB3-9FD2-4EE4-9C19-57E8FBE8878D}" destId="{364EA682-0731-4304-AFB5-DF889A187D2D}" srcOrd="3" destOrd="0" presId="urn:microsoft.com/office/officeart/2005/8/layout/hList9"/>
    <dgm:cxn modelId="{A909A604-AB45-465D-8FE9-1283C3C84CA8}" type="presParOf" srcId="{2D591CB3-9FD2-4EE4-9C19-57E8FBE8878D}" destId="{FF0BABCB-E759-408E-9F3E-B66383D20A05}" srcOrd="4" destOrd="0" presId="urn:microsoft.com/office/officeart/2005/8/layout/hList9"/>
    <dgm:cxn modelId="{B502F288-0DD1-46CD-A256-1ED28AC9AA52}" type="presParOf" srcId="{2D591CB3-9FD2-4EE4-9C19-57E8FBE8878D}" destId="{C0F436D4-BEBE-4C58-A5F3-54474B271382}" srcOrd="5" destOrd="0" presId="urn:microsoft.com/office/officeart/2005/8/layout/hList9"/>
    <dgm:cxn modelId="{2800315D-5053-4096-B3F7-9EE136E3A539}" type="presParOf" srcId="{2D591CB3-9FD2-4EE4-9C19-57E8FBE8878D}" destId="{E9533A5E-C750-4F63-B63A-423E5C97E779}" srcOrd="6" destOrd="0" presId="urn:microsoft.com/office/officeart/2005/8/layout/hList9"/>
    <dgm:cxn modelId="{7E1259A6-5530-49DB-8AE6-B541A54880E3}" type="presParOf" srcId="{E9533A5E-C750-4F63-B63A-423E5C97E779}" destId="{B1EEA397-472D-415D-826D-A2240521305A}" srcOrd="0" destOrd="0" presId="urn:microsoft.com/office/officeart/2005/8/layout/hList9"/>
    <dgm:cxn modelId="{EFFCAA9C-CB80-4457-AA8A-F5317449C736}" type="presParOf" srcId="{E9533A5E-C750-4F63-B63A-423E5C97E779}" destId="{BDA3A647-2662-44A3-A16B-9A5727E53E1B}" srcOrd="1" destOrd="0" presId="urn:microsoft.com/office/officeart/2005/8/layout/hList9"/>
    <dgm:cxn modelId="{69B4DFE0-5D71-4ADF-B4A5-1B6EAEE1BEF6}" type="presParOf" srcId="{BDA3A647-2662-44A3-A16B-9A5727E53E1B}" destId="{35166A8B-5F63-4A09-BE66-0EE806CF10E8}" srcOrd="0" destOrd="0" presId="urn:microsoft.com/office/officeart/2005/8/layout/hList9"/>
    <dgm:cxn modelId="{DB91DAA2-437F-41E1-92E4-A84EF6C8BCC2}" type="presParOf" srcId="{BDA3A647-2662-44A3-A16B-9A5727E53E1B}" destId="{92944268-16F6-447A-B798-1CB18F381648}" srcOrd="1" destOrd="0" presId="urn:microsoft.com/office/officeart/2005/8/layout/hList9"/>
    <dgm:cxn modelId="{7D139D74-D621-4E27-BAEA-5B80D19B22E2}" type="presParOf" srcId="{2D591CB3-9FD2-4EE4-9C19-57E8FBE8878D}" destId="{8F70666B-6EED-4B90-82A8-54331356E4E1}" srcOrd="7" destOrd="0" presId="urn:microsoft.com/office/officeart/2005/8/layout/hList9"/>
    <dgm:cxn modelId="{C7CC8367-B0A9-451B-9FF4-101F420E5680}" type="presParOf" srcId="{2D591CB3-9FD2-4EE4-9C19-57E8FBE8878D}" destId="{132E26A5-6075-40BD-9084-0ABB6A010A01}" srcOrd="8" destOrd="0" presId="urn:microsoft.com/office/officeart/2005/8/layout/hList9"/>
    <dgm:cxn modelId="{5F4E663F-AB68-47E1-88ED-4FFD5F505BE9}" type="presParOf" srcId="{2D591CB3-9FD2-4EE4-9C19-57E8FBE8878D}" destId="{CF651EC1-55B8-48D5-AA45-04C85820323E}" srcOrd="9" destOrd="0" presId="urn:microsoft.com/office/officeart/2005/8/layout/hList9"/>
    <dgm:cxn modelId="{8D03165C-EEFB-4039-8011-5B4ADFD15E0F}" type="presParOf" srcId="{2D591CB3-9FD2-4EE4-9C19-57E8FBE8878D}" destId="{EB904618-6B8A-459D-8350-DB8EE6154B5A}" srcOrd="10" destOrd="0" presId="urn:microsoft.com/office/officeart/2005/8/layout/hList9"/>
    <dgm:cxn modelId="{8914CFA2-6D9F-4477-903D-3BF045A9A036}" type="presParOf" srcId="{2D591CB3-9FD2-4EE4-9C19-57E8FBE8878D}" destId="{4B48002B-A63B-4D85-A9B3-7D518BAFF906}" srcOrd="11" destOrd="0" presId="urn:microsoft.com/office/officeart/2005/8/layout/hList9"/>
    <dgm:cxn modelId="{72EDD9E2-2FEC-47CB-94A1-4D49DA898A99}" type="presParOf" srcId="{4B48002B-A63B-4D85-A9B3-7D518BAFF906}" destId="{3B769C4C-3DB2-4236-9C24-90277332325F}" srcOrd="0" destOrd="0" presId="urn:microsoft.com/office/officeart/2005/8/layout/hList9"/>
    <dgm:cxn modelId="{DDE710A5-8988-4BD8-AA64-9A3925199146}" type="presParOf" srcId="{4B48002B-A63B-4D85-A9B3-7D518BAFF906}" destId="{19A86EBA-639A-444E-948D-1EDBACC8CAB1}" srcOrd="1" destOrd="0" presId="urn:microsoft.com/office/officeart/2005/8/layout/hList9"/>
    <dgm:cxn modelId="{CA4BE00E-0831-44A3-AB6F-E3AFB651C9EB}" type="presParOf" srcId="{19A86EBA-639A-444E-948D-1EDBACC8CAB1}" destId="{0BB119AD-D8A0-46F3-8D54-B50AAF9EF444}" srcOrd="0" destOrd="0" presId="urn:microsoft.com/office/officeart/2005/8/layout/hList9"/>
    <dgm:cxn modelId="{42CC7B83-F497-4423-8C09-54198B3B4885}" type="presParOf" srcId="{19A86EBA-639A-444E-948D-1EDBACC8CAB1}" destId="{0573256C-CFD5-4A59-9669-F7410F05B97E}" srcOrd="1" destOrd="0" presId="urn:microsoft.com/office/officeart/2005/8/layout/hList9"/>
    <dgm:cxn modelId="{1D0596FC-F9EA-443D-952E-B147BC2D51D2}" type="presParOf" srcId="{2D591CB3-9FD2-4EE4-9C19-57E8FBE8878D}" destId="{FEAD8A99-8450-4775-A58C-C352734D1453}" srcOrd="12" destOrd="0" presId="urn:microsoft.com/office/officeart/2005/8/layout/hList9"/>
    <dgm:cxn modelId="{89A6FBAA-F4D8-4B07-AD36-41A611FAD95D}" type="presParOf" srcId="{2D591CB3-9FD2-4EE4-9C19-57E8FBE8878D}" destId="{96A7F2A5-2D61-4474-A385-043301A1A324}" srcOrd="13" destOrd="0" presId="urn:microsoft.com/office/officeart/2005/8/layout/hList9"/>
    <dgm:cxn modelId="{811DF375-D7D4-4398-81DB-FA6A4E04B0E2}" type="presParOf" srcId="{2D591CB3-9FD2-4EE4-9C19-57E8FBE8878D}" destId="{F114C87F-A33D-4420-89F7-41861B1E6038}" srcOrd="14" destOrd="0" presId="urn:microsoft.com/office/officeart/2005/8/layout/hList9"/>
    <dgm:cxn modelId="{315E4064-B1DD-4B8B-B13D-5154C7C8C6E2}" type="presParOf" srcId="{2D591CB3-9FD2-4EE4-9C19-57E8FBE8878D}" destId="{07519B8C-CC29-4D87-858E-852B4FCD917D}" srcOrd="15" destOrd="0" presId="urn:microsoft.com/office/officeart/2005/8/layout/hList9"/>
    <dgm:cxn modelId="{4C68DC46-D278-4B67-AE44-59BF32BCF8B9}" type="presParOf" srcId="{2D591CB3-9FD2-4EE4-9C19-57E8FBE8878D}" destId="{A22EB688-34C5-4670-8FDD-D5C7E5838869}" srcOrd="16" destOrd="0" presId="urn:microsoft.com/office/officeart/2005/8/layout/hList9"/>
    <dgm:cxn modelId="{5955B3F3-532F-473A-B10D-74870AFA89E4}" type="presParOf" srcId="{A22EB688-34C5-4670-8FDD-D5C7E5838869}" destId="{67CAB6A2-9E03-4252-B5B7-BFA5E4289328}" srcOrd="0" destOrd="0" presId="urn:microsoft.com/office/officeart/2005/8/layout/hList9"/>
    <dgm:cxn modelId="{A4E4064A-AB32-41E9-AA32-1B462FB1BF59}" type="presParOf" srcId="{A22EB688-34C5-4670-8FDD-D5C7E5838869}" destId="{6B0B2323-EC36-4534-B10C-A12BBEF710C0}" srcOrd="1" destOrd="0" presId="urn:microsoft.com/office/officeart/2005/8/layout/hList9"/>
    <dgm:cxn modelId="{562CAC53-D721-4880-B6F9-F9ED79E96AA5}" type="presParOf" srcId="{6B0B2323-EC36-4534-B10C-A12BBEF710C0}" destId="{240535C9-4E3B-463F-BF80-9FD51941737C}" srcOrd="0" destOrd="0" presId="urn:microsoft.com/office/officeart/2005/8/layout/hList9"/>
    <dgm:cxn modelId="{4DE27131-C478-4B77-9924-B3D426DEA9C8}" type="presParOf" srcId="{6B0B2323-EC36-4534-B10C-A12BBEF710C0}" destId="{9424A83B-C2F6-44D4-A003-3825FED6816F}" srcOrd="1" destOrd="0" presId="urn:microsoft.com/office/officeart/2005/8/layout/hList9"/>
    <dgm:cxn modelId="{EFA0984A-EBCB-4685-AA84-55F3549C4019}" type="presParOf" srcId="{2D591CB3-9FD2-4EE4-9C19-57E8FBE8878D}" destId="{4FFCAFF0-7A59-4229-BAAD-6FFC029DC3D9}" srcOrd="17" destOrd="0" presId="urn:microsoft.com/office/officeart/2005/8/layout/hList9"/>
    <dgm:cxn modelId="{8A72E6F6-144C-4DFC-95C8-503965B571CD}" type="presParOf" srcId="{2D591CB3-9FD2-4EE4-9C19-57E8FBE8878D}" destId="{5FBDE9DA-D417-4A63-8AFF-0F418D7AC102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83A7F3-1F43-428F-BA66-6563178BBB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057FADC-7C7C-4E16-9EB1-4B997CDEE0B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Facilitate implementation of coordinated </a:t>
          </a:r>
          <a:r>
            <a:rPr lang="en-US">
              <a:latin typeface="+mj-lt"/>
              <a:ea typeface="+mj-lt"/>
              <a:cs typeface="+mj-lt"/>
            </a:rPr>
            <a:t>entry</a:t>
          </a:r>
          <a:endParaRPr lang="en-US">
            <a:latin typeface="Century Gothic"/>
            <a:ea typeface="+mj-lt"/>
            <a:cs typeface="+mj-lt"/>
          </a:endParaRPr>
        </a:p>
      </dgm:t>
    </dgm:pt>
    <dgm:pt modelId="{E48D2DE3-D436-4742-B9E2-D682B648B306}" type="parTrans" cxnId="{3451B120-50F7-4153-8ACD-3C03B46056B9}">
      <dgm:prSet/>
      <dgm:spPr/>
      <dgm:t>
        <a:bodyPr/>
        <a:lstStyle/>
        <a:p>
          <a:endParaRPr lang="en-US"/>
        </a:p>
      </dgm:t>
    </dgm:pt>
    <dgm:pt modelId="{0EDC01F2-84ED-4357-952F-6941D2BAA2E0}" type="sibTrans" cxnId="{3451B120-50F7-4153-8ACD-3C03B46056B9}">
      <dgm:prSet/>
      <dgm:spPr/>
      <dgm:t>
        <a:bodyPr/>
        <a:lstStyle/>
        <a:p>
          <a:endParaRPr lang="en-US"/>
        </a:p>
      </dgm:t>
    </dgm:pt>
    <dgm:pt modelId="{C05B9D44-841A-451A-AB6B-D2872916A83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  <a:ea typeface="+mj-lt"/>
              <a:cs typeface="+mj-lt"/>
            </a:rPr>
            <a:t>Central</a:t>
          </a:r>
          <a:r>
            <a:rPr lang="en-US">
              <a:latin typeface="+mj-lt"/>
            </a:rPr>
            <a:t> triage and intake </a:t>
          </a:r>
          <a:endParaRPr lang="en-US">
            <a:latin typeface="Century Gothic"/>
          </a:endParaRPr>
        </a:p>
      </dgm:t>
    </dgm:pt>
    <dgm:pt modelId="{B95E54F2-3C17-4B4B-AA77-571DD7D1DE39}" type="parTrans" cxnId="{E6CBD95E-FF4E-4486-9A04-373D04AD56DA}">
      <dgm:prSet/>
      <dgm:spPr/>
    </dgm:pt>
    <dgm:pt modelId="{0C853FE3-8B7A-4BAB-A304-889D59381606}" type="sibTrans" cxnId="{E6CBD95E-FF4E-4486-9A04-373D04AD56DA}">
      <dgm:prSet/>
      <dgm:spPr/>
      <dgm:t>
        <a:bodyPr/>
        <a:lstStyle/>
        <a:p>
          <a:endParaRPr lang="en-US"/>
        </a:p>
      </dgm:t>
    </dgm:pt>
    <dgm:pt modelId="{2D3C8557-56DA-44A8-8F1D-3D98638AED5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  <a:ea typeface="+mj-lt"/>
              <a:cs typeface="+mj-lt"/>
            </a:rPr>
            <a:t>Housing Matching and Prioritization</a:t>
          </a:r>
        </a:p>
      </dgm:t>
    </dgm:pt>
    <dgm:pt modelId="{6B1C54FB-8212-43AF-8614-DCA39FC37157}" type="parTrans" cxnId="{366E4F33-4C25-4B86-8AD6-AC03216962BC}">
      <dgm:prSet/>
      <dgm:spPr/>
    </dgm:pt>
    <dgm:pt modelId="{76E49452-78BD-4A10-9526-C6385661EB1A}" type="sibTrans" cxnId="{366E4F33-4C25-4B86-8AD6-AC03216962BC}">
      <dgm:prSet/>
      <dgm:spPr/>
      <dgm:t>
        <a:bodyPr/>
        <a:lstStyle/>
        <a:p>
          <a:endParaRPr lang="en-US"/>
        </a:p>
      </dgm:t>
    </dgm:pt>
    <dgm:pt modelId="{1EED107C-BDC9-49F3-B80B-2A5E358BD72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  <a:ea typeface="+mj-lt"/>
              <a:cs typeface="+mj-lt"/>
            </a:rPr>
            <a:t>Develop Innovation</a:t>
          </a:r>
        </a:p>
      </dgm:t>
    </dgm:pt>
    <dgm:pt modelId="{DAA248AF-9D2B-4BC3-9DDE-7E65D8D0E254}" type="parTrans" cxnId="{BF79672F-9989-4AC4-A100-1479F74EE697}">
      <dgm:prSet/>
      <dgm:spPr/>
    </dgm:pt>
    <dgm:pt modelId="{507148CB-0D02-484E-8FDF-9E9AB8B64AB7}" type="sibTrans" cxnId="{BF79672F-9989-4AC4-A100-1479F74EE697}">
      <dgm:prSet/>
      <dgm:spPr/>
      <dgm:t>
        <a:bodyPr/>
        <a:lstStyle/>
        <a:p>
          <a:endParaRPr lang="en-US"/>
        </a:p>
      </dgm:t>
    </dgm:pt>
    <dgm:pt modelId="{38A3D433-9EF4-4A13-A1C9-72363534B47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  <a:ea typeface="+mj-lt"/>
              <a:cs typeface="+mj-lt"/>
            </a:rPr>
            <a:t>Support Quality</a:t>
          </a:r>
        </a:p>
      </dgm:t>
    </dgm:pt>
    <dgm:pt modelId="{A69133BE-8207-4727-9D3C-D2AF51F5E268}" type="parTrans" cxnId="{EECA8A82-EA91-4FFD-98F0-FD4C0A8598A8}">
      <dgm:prSet/>
      <dgm:spPr/>
    </dgm:pt>
    <dgm:pt modelId="{111FCE47-9C10-4040-B538-CFE97F3A4458}" type="sibTrans" cxnId="{EECA8A82-EA91-4FFD-98F0-FD4C0A8598A8}">
      <dgm:prSet/>
      <dgm:spPr/>
      <dgm:t>
        <a:bodyPr/>
        <a:lstStyle/>
        <a:p>
          <a:endParaRPr lang="en-US"/>
        </a:p>
      </dgm:t>
    </dgm:pt>
    <dgm:pt modelId="{C31676DE-E229-41C1-8B97-C3CC0972B01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+mj-lt"/>
              <a:ea typeface="+mj-lt"/>
              <a:cs typeface="+mj-lt"/>
            </a:rPr>
            <a:t>Other ideas?</a:t>
          </a:r>
        </a:p>
      </dgm:t>
    </dgm:pt>
    <dgm:pt modelId="{230D4C87-6207-4FF7-A0AE-3D9B7CE51D65}" type="parTrans" cxnId="{5E9F7486-C9D8-47A8-BCE3-E4AFE3791090}">
      <dgm:prSet/>
      <dgm:spPr/>
    </dgm:pt>
    <dgm:pt modelId="{352B7858-0F75-4E30-82FD-855ACCF3911F}" type="sibTrans" cxnId="{5E9F7486-C9D8-47A8-BCE3-E4AFE3791090}">
      <dgm:prSet/>
      <dgm:spPr/>
    </dgm:pt>
    <dgm:pt modelId="{C9CD3A86-D822-42A2-8663-8DA9554EC10F}" type="pres">
      <dgm:prSet presAssocID="{FD83A7F3-1F43-428F-BA66-6563178BBBA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A4E86-C002-4F9D-BF80-79DE8BC988CA}" type="pres">
      <dgm:prSet presAssocID="{9057FADC-7C7C-4E16-9EB1-4B997CDEE0B8}" presName="compNode" presStyleCnt="0"/>
      <dgm:spPr/>
    </dgm:pt>
    <dgm:pt modelId="{09964F3D-09DE-4A65-A8D9-B1FCCC2254FC}" type="pres">
      <dgm:prSet presAssocID="{9057FADC-7C7C-4E16-9EB1-4B997CDEE0B8}" presName="bgRect" presStyleLbl="bgShp" presStyleIdx="0" presStyleCnt="6"/>
      <dgm:spPr/>
    </dgm:pt>
    <dgm:pt modelId="{21897A14-D720-4A56-AC34-806B7376BC5E}" type="pres">
      <dgm:prSet presAssocID="{9057FADC-7C7C-4E16-9EB1-4B997CDEE0B8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A106C1-08D3-4D70-AEAA-6B28FD8E671D}" type="pres">
      <dgm:prSet presAssocID="{9057FADC-7C7C-4E16-9EB1-4B997CDEE0B8}" presName="spaceRect" presStyleCnt="0"/>
      <dgm:spPr/>
    </dgm:pt>
    <dgm:pt modelId="{758266D6-8A80-47F1-98C6-5CC497F98A42}" type="pres">
      <dgm:prSet presAssocID="{9057FADC-7C7C-4E16-9EB1-4B997CDEE0B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A52167D-CA45-4DBA-ACC8-56DFCC57A240}" type="pres">
      <dgm:prSet presAssocID="{0EDC01F2-84ED-4357-952F-6941D2BAA2E0}" presName="sibTrans" presStyleCnt="0"/>
      <dgm:spPr/>
    </dgm:pt>
    <dgm:pt modelId="{BE9695EE-81D6-49B6-AD55-E743668C74DB}" type="pres">
      <dgm:prSet presAssocID="{C05B9D44-841A-451A-AB6B-D2872916A839}" presName="compNode" presStyleCnt="0"/>
      <dgm:spPr/>
    </dgm:pt>
    <dgm:pt modelId="{07A69349-3E8C-4083-B8A4-3ACDC68D3968}" type="pres">
      <dgm:prSet presAssocID="{C05B9D44-841A-451A-AB6B-D2872916A839}" presName="bgRect" presStyleLbl="bgShp" presStyleIdx="1" presStyleCnt="6"/>
      <dgm:spPr/>
    </dgm:pt>
    <dgm:pt modelId="{D59DB862-83ED-499E-96E1-B622F7E6C461}" type="pres">
      <dgm:prSet presAssocID="{C05B9D44-841A-451A-AB6B-D2872916A83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3E7301E-A5FB-41BA-8EF8-E584DDE1E041}" type="pres">
      <dgm:prSet presAssocID="{C05B9D44-841A-451A-AB6B-D2872916A839}" presName="spaceRect" presStyleCnt="0"/>
      <dgm:spPr/>
    </dgm:pt>
    <dgm:pt modelId="{898E9407-5DA5-4C39-BCEE-3BC6F90A021B}" type="pres">
      <dgm:prSet presAssocID="{C05B9D44-841A-451A-AB6B-D2872916A839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C3061A-C6DA-42DC-8A85-5B5E2783CEED}" type="pres">
      <dgm:prSet presAssocID="{0C853FE3-8B7A-4BAB-A304-889D59381606}" presName="sibTrans" presStyleCnt="0"/>
      <dgm:spPr/>
    </dgm:pt>
    <dgm:pt modelId="{AD0F6F74-9B46-4CF0-84BB-57C24037346C}" type="pres">
      <dgm:prSet presAssocID="{2D3C8557-56DA-44A8-8F1D-3D98638AED57}" presName="compNode" presStyleCnt="0"/>
      <dgm:spPr/>
    </dgm:pt>
    <dgm:pt modelId="{6A32EC1D-374E-417B-881E-A96E8B991BB9}" type="pres">
      <dgm:prSet presAssocID="{2D3C8557-56DA-44A8-8F1D-3D98638AED57}" presName="bgRect" presStyleLbl="bgShp" presStyleIdx="2" presStyleCnt="6"/>
      <dgm:spPr/>
    </dgm:pt>
    <dgm:pt modelId="{EEC98CD7-85ED-4204-AA0D-2EFB48E7CEC9}" type="pres">
      <dgm:prSet presAssocID="{2D3C8557-56DA-44A8-8F1D-3D98638AED57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F4155D5D-EFE8-4D78-9647-818429CBCB6D}" type="pres">
      <dgm:prSet presAssocID="{2D3C8557-56DA-44A8-8F1D-3D98638AED57}" presName="spaceRect" presStyleCnt="0"/>
      <dgm:spPr/>
    </dgm:pt>
    <dgm:pt modelId="{2C8D9D05-45C2-4A02-A94C-0B5941E027F6}" type="pres">
      <dgm:prSet presAssocID="{2D3C8557-56DA-44A8-8F1D-3D98638AED57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0D3B35-654A-4C6A-898B-A5B7B8E09EB1}" type="pres">
      <dgm:prSet presAssocID="{76E49452-78BD-4A10-9526-C6385661EB1A}" presName="sibTrans" presStyleCnt="0"/>
      <dgm:spPr/>
    </dgm:pt>
    <dgm:pt modelId="{CEF1FD75-047E-4B65-9123-F0A740FB3908}" type="pres">
      <dgm:prSet presAssocID="{1EED107C-BDC9-49F3-B80B-2A5E358BD720}" presName="compNode" presStyleCnt="0"/>
      <dgm:spPr/>
    </dgm:pt>
    <dgm:pt modelId="{D9683356-73BD-45EE-83B2-B0FDDA55CF96}" type="pres">
      <dgm:prSet presAssocID="{1EED107C-BDC9-49F3-B80B-2A5E358BD720}" presName="bgRect" presStyleLbl="bgShp" presStyleIdx="3" presStyleCnt="6"/>
      <dgm:spPr/>
    </dgm:pt>
    <dgm:pt modelId="{C8005808-203D-482B-BC9A-80F2352851FD}" type="pres">
      <dgm:prSet presAssocID="{1EED107C-BDC9-49F3-B80B-2A5E358BD720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C6AF196-3502-490D-8589-CDABB1652D8E}" type="pres">
      <dgm:prSet presAssocID="{1EED107C-BDC9-49F3-B80B-2A5E358BD720}" presName="spaceRect" presStyleCnt="0"/>
      <dgm:spPr/>
    </dgm:pt>
    <dgm:pt modelId="{41223CA9-0456-468A-9FBE-A510888B3533}" type="pres">
      <dgm:prSet presAssocID="{1EED107C-BDC9-49F3-B80B-2A5E358BD720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553DCE8-197A-407F-93ED-7FC57753F0F2}" type="pres">
      <dgm:prSet presAssocID="{507148CB-0D02-484E-8FDF-9E9AB8B64AB7}" presName="sibTrans" presStyleCnt="0"/>
      <dgm:spPr/>
    </dgm:pt>
    <dgm:pt modelId="{CCB7AA3B-216E-4B08-A3E4-02AD341F87E0}" type="pres">
      <dgm:prSet presAssocID="{38A3D433-9EF4-4A13-A1C9-72363534B472}" presName="compNode" presStyleCnt="0"/>
      <dgm:spPr/>
    </dgm:pt>
    <dgm:pt modelId="{0A36D82F-BC49-405F-9159-FC9CCE8EEDBA}" type="pres">
      <dgm:prSet presAssocID="{38A3D433-9EF4-4A13-A1C9-72363534B472}" presName="bgRect" presStyleLbl="bgShp" presStyleIdx="4" presStyleCnt="6"/>
      <dgm:spPr/>
    </dgm:pt>
    <dgm:pt modelId="{62714FF1-1F7C-4AE2-9A0C-F2F3F456B310}" type="pres">
      <dgm:prSet presAssocID="{38A3D433-9EF4-4A13-A1C9-72363534B472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4F554CA-BB36-4927-A83F-4CC5306E10CF}" type="pres">
      <dgm:prSet presAssocID="{38A3D433-9EF4-4A13-A1C9-72363534B472}" presName="spaceRect" presStyleCnt="0"/>
      <dgm:spPr/>
    </dgm:pt>
    <dgm:pt modelId="{AA96E23C-B782-4E3A-B9E3-C83FF4EEDACC}" type="pres">
      <dgm:prSet presAssocID="{38A3D433-9EF4-4A13-A1C9-72363534B472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E6501D9-CF3E-4E8D-8F02-973919A8A2A3}" type="pres">
      <dgm:prSet presAssocID="{111FCE47-9C10-4040-B538-CFE97F3A4458}" presName="sibTrans" presStyleCnt="0"/>
      <dgm:spPr/>
    </dgm:pt>
    <dgm:pt modelId="{A4E67550-A184-41E4-94EE-A18CDC94E5B5}" type="pres">
      <dgm:prSet presAssocID="{C31676DE-E229-41C1-8B97-C3CC0972B012}" presName="compNode" presStyleCnt="0"/>
      <dgm:spPr/>
    </dgm:pt>
    <dgm:pt modelId="{21D369EB-2AB3-4484-A8CF-4F627FDE255B}" type="pres">
      <dgm:prSet presAssocID="{C31676DE-E229-41C1-8B97-C3CC0972B012}" presName="bgRect" presStyleLbl="bgShp" presStyleIdx="5" presStyleCnt="6"/>
      <dgm:spPr/>
    </dgm:pt>
    <dgm:pt modelId="{554734E9-5443-408F-9EEE-37175F25C0D7}" type="pres">
      <dgm:prSet presAssocID="{C31676DE-E229-41C1-8B97-C3CC0972B012}" presName="iconRect" presStyleLbl="node1" presStyleIdx="5" presStyleCnt="6"/>
      <dgm:spPr/>
    </dgm:pt>
    <dgm:pt modelId="{D3D51B7D-DFBA-4BE1-AB4E-6E38BC050703}" type="pres">
      <dgm:prSet presAssocID="{C31676DE-E229-41C1-8B97-C3CC0972B012}" presName="spaceRect" presStyleCnt="0"/>
      <dgm:spPr/>
    </dgm:pt>
    <dgm:pt modelId="{3A6B8605-719A-4B79-8A93-D18AAD30574A}" type="pres">
      <dgm:prSet presAssocID="{C31676DE-E229-41C1-8B97-C3CC0972B012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E2D58-2776-4D66-878E-8829C95CF004}" type="presOf" srcId="{1EED107C-BDC9-49F3-B80B-2A5E358BD720}" destId="{41223CA9-0456-468A-9FBE-A510888B3533}" srcOrd="0" destOrd="0" presId="urn:microsoft.com/office/officeart/2018/2/layout/IconVerticalSolidList"/>
    <dgm:cxn modelId="{BF79672F-9989-4AC4-A100-1479F74EE697}" srcId="{FD83A7F3-1F43-428F-BA66-6563178BBBAB}" destId="{1EED107C-BDC9-49F3-B80B-2A5E358BD720}" srcOrd="3" destOrd="0" parTransId="{DAA248AF-9D2B-4BC3-9DDE-7E65D8D0E254}" sibTransId="{507148CB-0D02-484E-8FDF-9E9AB8B64AB7}"/>
    <dgm:cxn modelId="{E6CBD95E-FF4E-4486-9A04-373D04AD56DA}" srcId="{FD83A7F3-1F43-428F-BA66-6563178BBBAB}" destId="{C05B9D44-841A-451A-AB6B-D2872916A839}" srcOrd="1" destOrd="0" parTransId="{B95E54F2-3C17-4B4B-AA77-571DD7D1DE39}" sibTransId="{0C853FE3-8B7A-4BAB-A304-889D59381606}"/>
    <dgm:cxn modelId="{2AE3C8E5-CD96-4052-B42B-D06D6E8DAE8F}" type="presOf" srcId="{C31676DE-E229-41C1-8B97-C3CC0972B012}" destId="{3A6B8605-719A-4B79-8A93-D18AAD30574A}" srcOrd="0" destOrd="0" presId="urn:microsoft.com/office/officeart/2018/2/layout/IconVerticalSolidList"/>
    <dgm:cxn modelId="{68D4296C-D2F3-4DE0-84AC-FBCEBE12750C}" type="presOf" srcId="{38A3D433-9EF4-4A13-A1C9-72363534B472}" destId="{AA96E23C-B782-4E3A-B9E3-C83FF4EEDACC}" srcOrd="0" destOrd="0" presId="urn:microsoft.com/office/officeart/2018/2/layout/IconVerticalSolidList"/>
    <dgm:cxn modelId="{366E4F33-4C25-4B86-8AD6-AC03216962BC}" srcId="{FD83A7F3-1F43-428F-BA66-6563178BBBAB}" destId="{2D3C8557-56DA-44A8-8F1D-3D98638AED57}" srcOrd="2" destOrd="0" parTransId="{6B1C54FB-8212-43AF-8614-DCA39FC37157}" sibTransId="{76E49452-78BD-4A10-9526-C6385661EB1A}"/>
    <dgm:cxn modelId="{EECA8A82-EA91-4FFD-98F0-FD4C0A8598A8}" srcId="{FD83A7F3-1F43-428F-BA66-6563178BBBAB}" destId="{38A3D433-9EF4-4A13-A1C9-72363534B472}" srcOrd="4" destOrd="0" parTransId="{A69133BE-8207-4727-9D3C-D2AF51F5E268}" sibTransId="{111FCE47-9C10-4040-B538-CFE97F3A4458}"/>
    <dgm:cxn modelId="{3451B120-50F7-4153-8ACD-3C03B46056B9}" srcId="{FD83A7F3-1F43-428F-BA66-6563178BBBAB}" destId="{9057FADC-7C7C-4E16-9EB1-4B997CDEE0B8}" srcOrd="0" destOrd="0" parTransId="{E48D2DE3-D436-4742-B9E2-D682B648B306}" sibTransId="{0EDC01F2-84ED-4357-952F-6941D2BAA2E0}"/>
    <dgm:cxn modelId="{5E9F7486-C9D8-47A8-BCE3-E4AFE3791090}" srcId="{FD83A7F3-1F43-428F-BA66-6563178BBBAB}" destId="{C31676DE-E229-41C1-8B97-C3CC0972B012}" srcOrd="5" destOrd="0" parTransId="{230D4C87-6207-4FF7-A0AE-3D9B7CE51D65}" sibTransId="{352B7858-0F75-4E30-82FD-855ACCF3911F}"/>
    <dgm:cxn modelId="{7EC2DD31-F5C6-4FE3-A544-EBD536A0F944}" type="presOf" srcId="{2D3C8557-56DA-44A8-8F1D-3D98638AED57}" destId="{2C8D9D05-45C2-4A02-A94C-0B5941E027F6}" srcOrd="0" destOrd="0" presId="urn:microsoft.com/office/officeart/2018/2/layout/IconVerticalSolidList"/>
    <dgm:cxn modelId="{721D42A7-F052-40E0-ACFD-E33A72472259}" type="presOf" srcId="{9057FADC-7C7C-4E16-9EB1-4B997CDEE0B8}" destId="{758266D6-8A80-47F1-98C6-5CC497F98A42}" srcOrd="0" destOrd="0" presId="urn:microsoft.com/office/officeart/2018/2/layout/IconVerticalSolidList"/>
    <dgm:cxn modelId="{8A85D522-9C4D-42FB-BA6C-57EC7448C44A}" type="presOf" srcId="{FD83A7F3-1F43-428F-BA66-6563178BBBAB}" destId="{C9CD3A86-D822-42A2-8663-8DA9554EC10F}" srcOrd="0" destOrd="0" presId="urn:microsoft.com/office/officeart/2018/2/layout/IconVerticalSolidList"/>
    <dgm:cxn modelId="{C3A2E04E-B413-44D8-86AD-DECBCF48486C}" type="presOf" srcId="{C05B9D44-841A-451A-AB6B-D2872916A839}" destId="{898E9407-5DA5-4C39-BCEE-3BC6F90A021B}" srcOrd="0" destOrd="0" presId="urn:microsoft.com/office/officeart/2018/2/layout/IconVerticalSolidList"/>
    <dgm:cxn modelId="{49DEDBC9-9D6D-4B8A-9F23-04CD162ED2DC}" type="presParOf" srcId="{C9CD3A86-D822-42A2-8663-8DA9554EC10F}" destId="{653A4E86-C002-4F9D-BF80-79DE8BC988CA}" srcOrd="0" destOrd="0" presId="urn:microsoft.com/office/officeart/2018/2/layout/IconVerticalSolidList"/>
    <dgm:cxn modelId="{05310DBE-A6A7-499D-8AF4-F1D4545B5718}" type="presParOf" srcId="{653A4E86-C002-4F9D-BF80-79DE8BC988CA}" destId="{09964F3D-09DE-4A65-A8D9-B1FCCC2254FC}" srcOrd="0" destOrd="0" presId="urn:microsoft.com/office/officeart/2018/2/layout/IconVerticalSolidList"/>
    <dgm:cxn modelId="{63FBE979-DDAC-4AAC-91FA-7B9A1A833A3C}" type="presParOf" srcId="{653A4E86-C002-4F9D-BF80-79DE8BC988CA}" destId="{21897A14-D720-4A56-AC34-806B7376BC5E}" srcOrd="1" destOrd="0" presId="urn:microsoft.com/office/officeart/2018/2/layout/IconVerticalSolidList"/>
    <dgm:cxn modelId="{9615B759-C8DD-408A-9381-D15EB6ABC1BD}" type="presParOf" srcId="{653A4E86-C002-4F9D-BF80-79DE8BC988CA}" destId="{95A106C1-08D3-4D70-AEAA-6B28FD8E671D}" srcOrd="2" destOrd="0" presId="urn:microsoft.com/office/officeart/2018/2/layout/IconVerticalSolidList"/>
    <dgm:cxn modelId="{493C2116-090D-47AB-AFD8-57592E33BA3B}" type="presParOf" srcId="{653A4E86-C002-4F9D-BF80-79DE8BC988CA}" destId="{758266D6-8A80-47F1-98C6-5CC497F98A42}" srcOrd="3" destOrd="0" presId="urn:microsoft.com/office/officeart/2018/2/layout/IconVerticalSolidList"/>
    <dgm:cxn modelId="{F31DB085-6D71-417D-876D-9DC69D45BB3F}" type="presParOf" srcId="{C9CD3A86-D822-42A2-8663-8DA9554EC10F}" destId="{BA52167D-CA45-4DBA-ACC8-56DFCC57A240}" srcOrd="1" destOrd="0" presId="urn:microsoft.com/office/officeart/2018/2/layout/IconVerticalSolidList"/>
    <dgm:cxn modelId="{663F2A88-EA48-4A4B-B575-627C9F60109F}" type="presParOf" srcId="{C9CD3A86-D822-42A2-8663-8DA9554EC10F}" destId="{BE9695EE-81D6-49B6-AD55-E743668C74DB}" srcOrd="2" destOrd="0" presId="urn:microsoft.com/office/officeart/2018/2/layout/IconVerticalSolidList"/>
    <dgm:cxn modelId="{52693120-94DE-42C1-B4DC-760686CF3F37}" type="presParOf" srcId="{BE9695EE-81D6-49B6-AD55-E743668C74DB}" destId="{07A69349-3E8C-4083-B8A4-3ACDC68D3968}" srcOrd="0" destOrd="0" presId="urn:microsoft.com/office/officeart/2018/2/layout/IconVerticalSolidList"/>
    <dgm:cxn modelId="{84060DB0-DE35-47A9-977F-4BD6B3F871E1}" type="presParOf" srcId="{BE9695EE-81D6-49B6-AD55-E743668C74DB}" destId="{D59DB862-83ED-499E-96E1-B622F7E6C461}" srcOrd="1" destOrd="0" presId="urn:microsoft.com/office/officeart/2018/2/layout/IconVerticalSolidList"/>
    <dgm:cxn modelId="{CD7BAE96-BC5A-47C3-9AAF-A1CC1108268E}" type="presParOf" srcId="{BE9695EE-81D6-49B6-AD55-E743668C74DB}" destId="{03E7301E-A5FB-41BA-8EF8-E584DDE1E041}" srcOrd="2" destOrd="0" presId="urn:microsoft.com/office/officeart/2018/2/layout/IconVerticalSolidList"/>
    <dgm:cxn modelId="{DEE38549-E1E5-4C3C-9076-1AFA2FE9B13E}" type="presParOf" srcId="{BE9695EE-81D6-49B6-AD55-E743668C74DB}" destId="{898E9407-5DA5-4C39-BCEE-3BC6F90A021B}" srcOrd="3" destOrd="0" presId="urn:microsoft.com/office/officeart/2018/2/layout/IconVerticalSolidList"/>
    <dgm:cxn modelId="{7B08463F-B521-44A5-B45C-5749589F7CBD}" type="presParOf" srcId="{C9CD3A86-D822-42A2-8663-8DA9554EC10F}" destId="{48C3061A-C6DA-42DC-8A85-5B5E2783CEED}" srcOrd="3" destOrd="0" presId="urn:microsoft.com/office/officeart/2018/2/layout/IconVerticalSolidList"/>
    <dgm:cxn modelId="{4F70AE7F-BC95-4451-A243-94B0F143C8BD}" type="presParOf" srcId="{C9CD3A86-D822-42A2-8663-8DA9554EC10F}" destId="{AD0F6F74-9B46-4CF0-84BB-57C24037346C}" srcOrd="4" destOrd="0" presId="urn:microsoft.com/office/officeart/2018/2/layout/IconVerticalSolidList"/>
    <dgm:cxn modelId="{D50784D6-7A67-4765-8C6A-8A652F9A39A9}" type="presParOf" srcId="{AD0F6F74-9B46-4CF0-84BB-57C24037346C}" destId="{6A32EC1D-374E-417B-881E-A96E8B991BB9}" srcOrd="0" destOrd="0" presId="urn:microsoft.com/office/officeart/2018/2/layout/IconVerticalSolidList"/>
    <dgm:cxn modelId="{F759833B-16BB-4964-BCA4-EF766877FB02}" type="presParOf" srcId="{AD0F6F74-9B46-4CF0-84BB-57C24037346C}" destId="{EEC98CD7-85ED-4204-AA0D-2EFB48E7CEC9}" srcOrd="1" destOrd="0" presId="urn:microsoft.com/office/officeart/2018/2/layout/IconVerticalSolidList"/>
    <dgm:cxn modelId="{71DECC45-5AB2-41B1-A8BC-2C03EC143645}" type="presParOf" srcId="{AD0F6F74-9B46-4CF0-84BB-57C24037346C}" destId="{F4155D5D-EFE8-4D78-9647-818429CBCB6D}" srcOrd="2" destOrd="0" presId="urn:microsoft.com/office/officeart/2018/2/layout/IconVerticalSolidList"/>
    <dgm:cxn modelId="{BE435F68-2221-4ED3-BFEA-EA841A6C8848}" type="presParOf" srcId="{AD0F6F74-9B46-4CF0-84BB-57C24037346C}" destId="{2C8D9D05-45C2-4A02-A94C-0B5941E027F6}" srcOrd="3" destOrd="0" presId="urn:microsoft.com/office/officeart/2018/2/layout/IconVerticalSolidList"/>
    <dgm:cxn modelId="{3AC2E47C-46B2-4E01-AEAB-7EFD20EF6CEE}" type="presParOf" srcId="{C9CD3A86-D822-42A2-8663-8DA9554EC10F}" destId="{D40D3B35-654A-4C6A-898B-A5B7B8E09EB1}" srcOrd="5" destOrd="0" presId="urn:microsoft.com/office/officeart/2018/2/layout/IconVerticalSolidList"/>
    <dgm:cxn modelId="{41F0130D-FB9B-4E75-AE22-2F79BE8A6C71}" type="presParOf" srcId="{C9CD3A86-D822-42A2-8663-8DA9554EC10F}" destId="{CEF1FD75-047E-4B65-9123-F0A740FB3908}" srcOrd="6" destOrd="0" presId="urn:microsoft.com/office/officeart/2018/2/layout/IconVerticalSolidList"/>
    <dgm:cxn modelId="{E9F54E26-AA69-41F1-AB6F-B1606FCAAC85}" type="presParOf" srcId="{CEF1FD75-047E-4B65-9123-F0A740FB3908}" destId="{D9683356-73BD-45EE-83B2-B0FDDA55CF96}" srcOrd="0" destOrd="0" presId="urn:microsoft.com/office/officeart/2018/2/layout/IconVerticalSolidList"/>
    <dgm:cxn modelId="{1129C57E-4F61-41CC-A016-01FF2E5A9B3D}" type="presParOf" srcId="{CEF1FD75-047E-4B65-9123-F0A740FB3908}" destId="{C8005808-203D-482B-BC9A-80F2352851FD}" srcOrd="1" destOrd="0" presId="urn:microsoft.com/office/officeart/2018/2/layout/IconVerticalSolidList"/>
    <dgm:cxn modelId="{220C120D-D42E-4B90-892D-3228A58079C3}" type="presParOf" srcId="{CEF1FD75-047E-4B65-9123-F0A740FB3908}" destId="{BC6AF196-3502-490D-8589-CDABB1652D8E}" srcOrd="2" destOrd="0" presId="urn:microsoft.com/office/officeart/2018/2/layout/IconVerticalSolidList"/>
    <dgm:cxn modelId="{8EF270DC-1D91-42A3-8801-6AB5792461D6}" type="presParOf" srcId="{CEF1FD75-047E-4B65-9123-F0A740FB3908}" destId="{41223CA9-0456-468A-9FBE-A510888B3533}" srcOrd="3" destOrd="0" presId="urn:microsoft.com/office/officeart/2018/2/layout/IconVerticalSolidList"/>
    <dgm:cxn modelId="{C5BC2308-A900-4408-BF5B-6E29AAD37DCE}" type="presParOf" srcId="{C9CD3A86-D822-42A2-8663-8DA9554EC10F}" destId="{1553DCE8-197A-407F-93ED-7FC57753F0F2}" srcOrd="7" destOrd="0" presId="urn:microsoft.com/office/officeart/2018/2/layout/IconVerticalSolidList"/>
    <dgm:cxn modelId="{6299A78C-D23F-44F6-A020-546D08DCE970}" type="presParOf" srcId="{C9CD3A86-D822-42A2-8663-8DA9554EC10F}" destId="{CCB7AA3B-216E-4B08-A3E4-02AD341F87E0}" srcOrd="8" destOrd="0" presId="urn:microsoft.com/office/officeart/2018/2/layout/IconVerticalSolidList"/>
    <dgm:cxn modelId="{997B87EA-936A-41E2-83B3-374CA9BFF125}" type="presParOf" srcId="{CCB7AA3B-216E-4B08-A3E4-02AD341F87E0}" destId="{0A36D82F-BC49-405F-9159-FC9CCE8EEDBA}" srcOrd="0" destOrd="0" presId="urn:microsoft.com/office/officeart/2018/2/layout/IconVerticalSolidList"/>
    <dgm:cxn modelId="{14E1AEA5-B51D-41DD-BEF8-EB2E1EB2F863}" type="presParOf" srcId="{CCB7AA3B-216E-4B08-A3E4-02AD341F87E0}" destId="{62714FF1-1F7C-4AE2-9A0C-F2F3F456B310}" srcOrd="1" destOrd="0" presId="urn:microsoft.com/office/officeart/2018/2/layout/IconVerticalSolidList"/>
    <dgm:cxn modelId="{12D37DDB-1FC7-465A-88BB-73F7576BF2CC}" type="presParOf" srcId="{CCB7AA3B-216E-4B08-A3E4-02AD341F87E0}" destId="{04F554CA-BB36-4927-A83F-4CC5306E10CF}" srcOrd="2" destOrd="0" presId="urn:microsoft.com/office/officeart/2018/2/layout/IconVerticalSolidList"/>
    <dgm:cxn modelId="{9200F371-5E21-4B8F-A9F8-7B36F786B4EC}" type="presParOf" srcId="{CCB7AA3B-216E-4B08-A3E4-02AD341F87E0}" destId="{AA96E23C-B782-4E3A-B9E3-C83FF4EEDACC}" srcOrd="3" destOrd="0" presId="urn:microsoft.com/office/officeart/2018/2/layout/IconVerticalSolidList"/>
    <dgm:cxn modelId="{B8BD32AB-5344-4FEF-BD79-49F29B3F395F}" type="presParOf" srcId="{C9CD3A86-D822-42A2-8663-8DA9554EC10F}" destId="{8E6501D9-CF3E-4E8D-8F02-973919A8A2A3}" srcOrd="9" destOrd="0" presId="urn:microsoft.com/office/officeart/2018/2/layout/IconVerticalSolidList"/>
    <dgm:cxn modelId="{350682D2-5139-4CAA-B74F-6D2C65B5D3BD}" type="presParOf" srcId="{C9CD3A86-D822-42A2-8663-8DA9554EC10F}" destId="{A4E67550-A184-41E4-94EE-A18CDC94E5B5}" srcOrd="10" destOrd="0" presId="urn:microsoft.com/office/officeart/2018/2/layout/IconVerticalSolidList"/>
    <dgm:cxn modelId="{127F622E-0470-4B05-A397-A90BC4AE549A}" type="presParOf" srcId="{A4E67550-A184-41E4-94EE-A18CDC94E5B5}" destId="{21D369EB-2AB3-4484-A8CF-4F627FDE255B}" srcOrd="0" destOrd="0" presId="urn:microsoft.com/office/officeart/2018/2/layout/IconVerticalSolidList"/>
    <dgm:cxn modelId="{3AB594CB-3A6C-4115-96CB-347425C9698F}" type="presParOf" srcId="{A4E67550-A184-41E4-94EE-A18CDC94E5B5}" destId="{554734E9-5443-408F-9EEE-37175F25C0D7}" srcOrd="1" destOrd="0" presId="urn:microsoft.com/office/officeart/2018/2/layout/IconVerticalSolidList"/>
    <dgm:cxn modelId="{50234D76-927B-49BE-90F4-56D0AE24B6A1}" type="presParOf" srcId="{A4E67550-A184-41E4-94EE-A18CDC94E5B5}" destId="{D3D51B7D-DFBA-4BE1-AB4E-6E38BC050703}" srcOrd="2" destOrd="0" presId="urn:microsoft.com/office/officeart/2018/2/layout/IconVerticalSolidList"/>
    <dgm:cxn modelId="{05FF6C64-CD36-4C7F-93C0-6CA4B5A07B78}" type="presParOf" srcId="{A4E67550-A184-41E4-94EE-A18CDC94E5B5}" destId="{3A6B8605-719A-4B79-8A93-D18AAD3057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64D6E-ED55-4EF1-AD22-F7806E9C3354}">
      <dsp:nvSpPr>
        <dsp:cNvPr id="0" name=""/>
        <dsp:cNvSpPr/>
      </dsp:nvSpPr>
      <dsp:spPr>
        <a:xfrm>
          <a:off x="924743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8475-27C2-48C5-A884-E01372B44E6D}">
      <dsp:nvSpPr>
        <dsp:cNvPr id="0" name=""/>
        <dsp:cNvSpPr/>
      </dsp:nvSpPr>
      <dsp:spPr>
        <a:xfrm>
          <a:off x="1158743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CB6AE-8C81-4C27-8A62-D98C62807B4B}">
      <dsp:nvSpPr>
        <dsp:cNvPr id="0" name=""/>
        <dsp:cNvSpPr/>
      </dsp:nvSpPr>
      <dsp:spPr>
        <a:xfrm>
          <a:off x="573743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>
              <a:latin typeface="+mj-lt"/>
            </a:rPr>
            <a:t>Focus Group</a:t>
          </a:r>
          <a:r>
            <a:rPr lang="en-US" sz="1400" b="0" i="0" u="none" strike="noStrike" kern="1200" cap="none" baseline="0" noProof="0">
              <a:latin typeface="+mj-lt"/>
              <a:ea typeface="+mj-lt"/>
              <a:cs typeface="+mj-lt"/>
            </a:rPr>
            <a:t> THEMES</a:t>
          </a:r>
          <a:endParaRPr lang="en-US" sz="1400" kern="1200">
            <a:latin typeface="+mj-lt"/>
          </a:endParaRPr>
        </a:p>
      </dsp:txBody>
      <dsp:txXfrm>
        <a:off x="573743" y="2535669"/>
        <a:ext cx="1800000" cy="720000"/>
      </dsp:txXfrm>
    </dsp:sp>
    <dsp:sp modelId="{7991A9CA-AAD5-4B4B-A2FF-B9FD0983B8FD}">
      <dsp:nvSpPr>
        <dsp:cNvPr id="0" name=""/>
        <dsp:cNvSpPr/>
      </dsp:nvSpPr>
      <dsp:spPr>
        <a:xfrm>
          <a:off x="3039743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9A8EA-C793-40D2-BC08-109F07485F5A}">
      <dsp:nvSpPr>
        <dsp:cNvPr id="0" name=""/>
        <dsp:cNvSpPr/>
      </dsp:nvSpPr>
      <dsp:spPr>
        <a:xfrm>
          <a:off x="3273743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30A4-BC90-4323-814A-EB5DB67F4801}">
      <dsp:nvSpPr>
        <dsp:cNvPr id="0" name=""/>
        <dsp:cNvSpPr/>
      </dsp:nvSpPr>
      <dsp:spPr>
        <a:xfrm>
          <a:off x="2688743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>
              <a:latin typeface="+mj-lt"/>
            </a:rPr>
            <a:t>Begin to Understand System Flow</a:t>
          </a:r>
        </a:p>
      </dsp:txBody>
      <dsp:txXfrm>
        <a:off x="2688743" y="2535669"/>
        <a:ext cx="1800000" cy="720000"/>
      </dsp:txXfrm>
    </dsp:sp>
    <dsp:sp modelId="{C6646E4D-26AD-4D44-8EF7-E56E1762A484}">
      <dsp:nvSpPr>
        <dsp:cNvPr id="0" name=""/>
        <dsp:cNvSpPr/>
      </dsp:nvSpPr>
      <dsp:spPr>
        <a:xfrm>
          <a:off x="5154743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3D7EF-1302-4EEE-81AE-AFCB4ED76D20}">
      <dsp:nvSpPr>
        <dsp:cNvPr id="0" name=""/>
        <dsp:cNvSpPr/>
      </dsp:nvSpPr>
      <dsp:spPr>
        <a:xfrm>
          <a:off x="5388743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9F31-0F61-410C-9160-EB0ECE48B883}">
      <dsp:nvSpPr>
        <dsp:cNvPr id="0" name=""/>
        <dsp:cNvSpPr/>
      </dsp:nvSpPr>
      <dsp:spPr>
        <a:xfrm>
          <a:off x="4803743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>
              <a:latin typeface="+mj-lt"/>
            </a:rPr>
            <a:t>Overview of Interactive Resource Mapping</a:t>
          </a:r>
        </a:p>
      </dsp:txBody>
      <dsp:txXfrm>
        <a:off x="4803743" y="2535669"/>
        <a:ext cx="1800000" cy="720000"/>
      </dsp:txXfrm>
    </dsp:sp>
    <dsp:sp modelId="{AA51655B-C3C7-4F36-BF03-457654626B2F}">
      <dsp:nvSpPr>
        <dsp:cNvPr id="0" name=""/>
        <dsp:cNvSpPr/>
      </dsp:nvSpPr>
      <dsp:spPr>
        <a:xfrm>
          <a:off x="7269743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73BE0-EF6A-46B5-BD62-C7D9033CBF31}">
      <dsp:nvSpPr>
        <dsp:cNvPr id="0" name=""/>
        <dsp:cNvSpPr/>
      </dsp:nvSpPr>
      <dsp:spPr>
        <a:xfrm>
          <a:off x="7503743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937-AF98-4B0B-A52E-274426BF63CA}">
      <dsp:nvSpPr>
        <dsp:cNvPr id="0" name=""/>
        <dsp:cNvSpPr/>
      </dsp:nvSpPr>
      <dsp:spPr>
        <a:xfrm>
          <a:off x="6918743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>
              <a:latin typeface="+mj-lt"/>
            </a:rPr>
            <a:t>Dive into the Regional Structure</a:t>
          </a:r>
        </a:p>
      </dsp:txBody>
      <dsp:txXfrm>
        <a:off x="6918743" y="2535669"/>
        <a:ext cx="1800000" cy="720000"/>
      </dsp:txXfrm>
    </dsp:sp>
    <dsp:sp modelId="{098B227C-7AB6-4EA1-A151-A3A3CF822C79}">
      <dsp:nvSpPr>
        <dsp:cNvPr id="0" name=""/>
        <dsp:cNvSpPr/>
      </dsp:nvSpPr>
      <dsp:spPr>
        <a:xfrm>
          <a:off x="9384743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F9F7A-68E7-484A-AB45-CC741DE89486}">
      <dsp:nvSpPr>
        <dsp:cNvPr id="0" name=""/>
        <dsp:cNvSpPr/>
      </dsp:nvSpPr>
      <dsp:spPr>
        <a:xfrm>
          <a:off x="9618743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042F3-7954-4868-B065-9F762DA2B77A}">
      <dsp:nvSpPr>
        <dsp:cNvPr id="0" name=""/>
        <dsp:cNvSpPr/>
      </dsp:nvSpPr>
      <dsp:spPr>
        <a:xfrm>
          <a:off x="9033743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>
              <a:latin typeface="+mj-lt"/>
            </a:rPr>
            <a:t>Reaching Consensus</a:t>
          </a:r>
        </a:p>
      </dsp:txBody>
      <dsp:txXfrm>
        <a:off x="9033743" y="2535669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AB701-8737-44C4-A192-6D672E6C963C}">
      <dsp:nvSpPr>
        <dsp:cNvPr id="0" name=""/>
        <dsp:cNvSpPr/>
      </dsp:nvSpPr>
      <dsp:spPr>
        <a:xfrm rot="5400000">
          <a:off x="-205749" y="206794"/>
          <a:ext cx="1371662" cy="9601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0" kern="1200">
            <a:latin typeface="+mj-lt"/>
          </a:endParaRPr>
        </a:p>
      </dsp:txBody>
      <dsp:txXfrm rot="-5400000">
        <a:off x="1" y="481127"/>
        <a:ext cx="960163" cy="411499"/>
      </dsp:txXfrm>
    </dsp:sp>
    <dsp:sp modelId="{60D98FE7-BBEB-4F86-A870-DD2612D4A908}">
      <dsp:nvSpPr>
        <dsp:cNvPr id="0" name=""/>
        <dsp:cNvSpPr/>
      </dsp:nvSpPr>
      <dsp:spPr>
        <a:xfrm rot="5400000">
          <a:off x="5868728" y="-4907518"/>
          <a:ext cx="891580" cy="1070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>
              <a:latin typeface="+mj-lt"/>
            </a:rPr>
            <a:t>6,476 Households in HMIS</a:t>
          </a:r>
          <a:endParaRPr lang="en-US" sz="2800" kern="1200"/>
        </a:p>
      </dsp:txBody>
      <dsp:txXfrm rot="-5400000">
        <a:off x="960164" y="44569"/>
        <a:ext cx="10665186" cy="804534"/>
      </dsp:txXfrm>
    </dsp:sp>
    <dsp:sp modelId="{B4D1137E-D7CD-4B07-BEF1-D7BFF960FB29}">
      <dsp:nvSpPr>
        <dsp:cNvPr id="0" name=""/>
        <dsp:cNvSpPr/>
      </dsp:nvSpPr>
      <dsp:spPr>
        <a:xfrm rot="5400000">
          <a:off x="-205749" y="1433028"/>
          <a:ext cx="1371662" cy="960163"/>
        </a:xfrm>
        <a:prstGeom prst="chevron">
          <a:avLst/>
        </a:prstGeom>
        <a:solidFill>
          <a:schemeClr val="accent3">
            <a:hueOff val="-3651451"/>
            <a:satOff val="30439"/>
            <a:lumOff val="-3006"/>
            <a:alphaOff val="0"/>
          </a:schemeClr>
        </a:solidFill>
        <a:ln w="12700" cap="flat" cmpd="sng" algn="ctr">
          <a:solidFill>
            <a:schemeClr val="accent3">
              <a:hueOff val="-3651451"/>
              <a:satOff val="30439"/>
              <a:lumOff val="-3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>
            <a:latin typeface="+mj-lt"/>
          </a:endParaRPr>
        </a:p>
      </dsp:txBody>
      <dsp:txXfrm rot="-5400000">
        <a:off x="1" y="1707361"/>
        <a:ext cx="960163" cy="411499"/>
      </dsp:txXfrm>
    </dsp:sp>
    <dsp:sp modelId="{FDA793F0-CAA2-4ADA-ABD0-347E077714FA}">
      <dsp:nvSpPr>
        <dsp:cNvPr id="0" name=""/>
        <dsp:cNvSpPr/>
      </dsp:nvSpPr>
      <dsp:spPr>
        <a:xfrm rot="5400000">
          <a:off x="5868728" y="-3681284"/>
          <a:ext cx="891580" cy="1070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651451"/>
              <a:satOff val="30439"/>
              <a:lumOff val="-3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>
              <a:latin typeface="+mj-lt"/>
            </a:rPr>
            <a:t>78% (5,065) enter Emergency Shelter </a:t>
          </a:r>
          <a:r>
            <a:rPr lang="en-US" sz="2400" b="0" kern="1200">
              <a:latin typeface="+mj-lt"/>
              <a:sym typeface="Wingdings" panose="05000000000000000000" pitchFamily="2" charset="2"/>
            </a:rPr>
            <a:t></a:t>
          </a:r>
          <a:r>
            <a:rPr lang="en-US" sz="2400" b="0" kern="1200">
              <a:latin typeface="+mj-lt"/>
            </a:rPr>
            <a:t> </a:t>
          </a:r>
          <a:r>
            <a:rPr lang="en-US" sz="1600" b="0" kern="1200">
              <a:latin typeface="+mj-lt"/>
            </a:rPr>
            <a:t>15% of these households move to permanent housing from shelter</a:t>
          </a:r>
        </a:p>
      </dsp:txBody>
      <dsp:txXfrm rot="-5400000">
        <a:off x="960164" y="1270803"/>
        <a:ext cx="10665186" cy="804534"/>
      </dsp:txXfrm>
    </dsp:sp>
    <dsp:sp modelId="{71054097-59D0-4C4B-A13E-147E0BA13AF5}">
      <dsp:nvSpPr>
        <dsp:cNvPr id="0" name=""/>
        <dsp:cNvSpPr/>
      </dsp:nvSpPr>
      <dsp:spPr>
        <a:xfrm rot="5400000">
          <a:off x="-205749" y="2659262"/>
          <a:ext cx="1371662" cy="960163"/>
        </a:xfrm>
        <a:prstGeom prst="chevron">
          <a:avLst/>
        </a:prstGeom>
        <a:solidFill>
          <a:schemeClr val="accent3">
            <a:hueOff val="-7302903"/>
            <a:satOff val="60879"/>
            <a:lumOff val="-6012"/>
            <a:alphaOff val="0"/>
          </a:schemeClr>
        </a:solidFill>
        <a:ln w="12700" cap="flat" cmpd="sng" algn="ctr">
          <a:solidFill>
            <a:schemeClr val="accent3">
              <a:hueOff val="-7302903"/>
              <a:satOff val="60879"/>
              <a:lumOff val="-60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>
            <a:latin typeface="+mj-lt"/>
          </a:endParaRPr>
        </a:p>
      </dsp:txBody>
      <dsp:txXfrm rot="-5400000">
        <a:off x="1" y="2933595"/>
        <a:ext cx="960163" cy="411499"/>
      </dsp:txXfrm>
    </dsp:sp>
    <dsp:sp modelId="{A2638908-EF92-430C-BBF9-25E393055731}">
      <dsp:nvSpPr>
        <dsp:cNvPr id="0" name=""/>
        <dsp:cNvSpPr/>
      </dsp:nvSpPr>
      <dsp:spPr>
        <a:xfrm rot="5400000">
          <a:off x="5868728" y="-2455051"/>
          <a:ext cx="891580" cy="1070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302903"/>
              <a:satOff val="60879"/>
              <a:lumOff val="-60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>
              <a:latin typeface="+mj-lt"/>
            </a:rPr>
            <a:t>13% (841) enter Transitional Housing </a:t>
          </a:r>
          <a:r>
            <a:rPr lang="en-US" sz="2400" b="0" kern="1200">
              <a:latin typeface="+mj-lt"/>
              <a:sym typeface="Wingdings" panose="05000000000000000000" pitchFamily="2" charset="2"/>
            </a:rPr>
            <a:t></a:t>
          </a:r>
          <a:r>
            <a:rPr lang="en-US" sz="2400" b="0" kern="1200">
              <a:latin typeface="+mj-lt"/>
            </a:rPr>
            <a:t> </a:t>
          </a:r>
          <a:r>
            <a:rPr lang="en-US" sz="1600" b="0" kern="1200">
              <a:latin typeface="+mj-lt"/>
            </a:rPr>
            <a:t>4% of these households move to permanent housing </a:t>
          </a:r>
          <a:endParaRPr lang="en-US" sz="2400" b="0" kern="1200">
            <a:latin typeface="+mj-lt"/>
          </a:endParaRPr>
        </a:p>
      </dsp:txBody>
      <dsp:txXfrm rot="-5400000">
        <a:off x="960164" y="2497036"/>
        <a:ext cx="10665186" cy="804534"/>
      </dsp:txXfrm>
    </dsp:sp>
    <dsp:sp modelId="{5DD6834C-5DE2-42CF-A03D-6D3419DCA62E}">
      <dsp:nvSpPr>
        <dsp:cNvPr id="0" name=""/>
        <dsp:cNvSpPr/>
      </dsp:nvSpPr>
      <dsp:spPr>
        <a:xfrm rot="5400000">
          <a:off x="-205749" y="3885496"/>
          <a:ext cx="1371662" cy="960163"/>
        </a:xfrm>
        <a:prstGeom prst="chevron">
          <a:avLst/>
        </a:prstGeom>
        <a:solidFill>
          <a:schemeClr val="accent3">
            <a:hueOff val="-10954354"/>
            <a:satOff val="91318"/>
            <a:lumOff val="-9018"/>
            <a:alphaOff val="0"/>
          </a:schemeClr>
        </a:solidFill>
        <a:ln w="12700" cap="flat" cmpd="sng" algn="ctr">
          <a:solidFill>
            <a:schemeClr val="accent3">
              <a:hueOff val="-10954354"/>
              <a:satOff val="91318"/>
              <a:lumOff val="-90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>
            <a:latin typeface="+mj-lt"/>
          </a:endParaRPr>
        </a:p>
      </dsp:txBody>
      <dsp:txXfrm rot="-5400000">
        <a:off x="1" y="4159829"/>
        <a:ext cx="960163" cy="411499"/>
      </dsp:txXfrm>
    </dsp:sp>
    <dsp:sp modelId="{14A9A2A7-1D9B-4C41-A348-507145BB959B}">
      <dsp:nvSpPr>
        <dsp:cNvPr id="0" name=""/>
        <dsp:cNvSpPr/>
      </dsp:nvSpPr>
      <dsp:spPr>
        <a:xfrm rot="5400000">
          <a:off x="5868728" y="-1228817"/>
          <a:ext cx="891580" cy="1070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0954354"/>
              <a:satOff val="91318"/>
              <a:lumOff val="-90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>
              <a:latin typeface="+mj-lt"/>
            </a:rPr>
            <a:t>6% (388) enter Permanent Supportive Housing Directly </a:t>
          </a:r>
          <a:endParaRPr lang="en-US" sz="16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>
              <a:latin typeface="+mj-lt"/>
            </a:rPr>
            <a:t>3% (194)are served by Rapid Re-Housing</a:t>
          </a:r>
          <a:endParaRPr lang="en-US" sz="1600" b="0" kern="1200">
            <a:latin typeface="+mj-lt"/>
          </a:endParaRPr>
        </a:p>
      </dsp:txBody>
      <dsp:txXfrm rot="-5400000">
        <a:off x="960164" y="3723270"/>
        <a:ext cx="10665186" cy="804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471DC-4910-42E5-9922-77EA6997FE94}">
      <dsp:nvSpPr>
        <dsp:cNvPr id="0" name=""/>
        <dsp:cNvSpPr/>
      </dsp:nvSpPr>
      <dsp:spPr>
        <a:xfrm>
          <a:off x="723002" y="757574"/>
          <a:ext cx="1739328" cy="105490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+mj-lt"/>
            </a:rPr>
            <a:t> </a:t>
          </a:r>
          <a:r>
            <a:rPr lang="en-US" sz="1600" b="1" kern="1200">
              <a:latin typeface="+mj-lt"/>
            </a:rPr>
            <a:t>17% </a:t>
          </a:r>
          <a:r>
            <a:rPr lang="en-US" sz="1400" kern="1200">
              <a:latin typeface="+mj-lt"/>
            </a:rPr>
            <a:t>return to homelessness within 2 years</a:t>
          </a:r>
        </a:p>
      </dsp:txBody>
      <dsp:txXfrm>
        <a:off x="1001295" y="757574"/>
        <a:ext cx="1461035" cy="1054904"/>
      </dsp:txXfrm>
    </dsp:sp>
    <dsp:sp modelId="{364EA682-0731-4304-AFB5-DF889A187D2D}">
      <dsp:nvSpPr>
        <dsp:cNvPr id="0" name=""/>
        <dsp:cNvSpPr/>
      </dsp:nvSpPr>
      <dsp:spPr>
        <a:xfrm>
          <a:off x="37263" y="335823"/>
          <a:ext cx="1054377" cy="10543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>
              <a:latin typeface="+mj-lt"/>
            </a:rPr>
            <a:t>ES</a:t>
          </a:r>
        </a:p>
      </dsp:txBody>
      <dsp:txXfrm>
        <a:off x="191673" y="490233"/>
        <a:ext cx="745557" cy="745557"/>
      </dsp:txXfrm>
    </dsp:sp>
    <dsp:sp modelId="{35166A8B-5F63-4A09-BE66-0EE806CF10E8}">
      <dsp:nvSpPr>
        <dsp:cNvPr id="0" name=""/>
        <dsp:cNvSpPr/>
      </dsp:nvSpPr>
      <dsp:spPr>
        <a:xfrm>
          <a:off x="3535560" y="756730"/>
          <a:ext cx="1581566" cy="1054904"/>
        </a:xfrm>
        <a:prstGeom prst="rect">
          <a:avLst/>
        </a:prstGeom>
        <a:solidFill>
          <a:schemeClr val="accent2">
            <a:tint val="40000"/>
            <a:alpha val="90000"/>
            <a:hueOff val="2454257"/>
            <a:satOff val="-12782"/>
            <a:lumOff val="4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54257"/>
              <a:satOff val="-12782"/>
              <a:lumOff val="4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+mj-lt"/>
            </a:rPr>
            <a:t>16% </a:t>
          </a:r>
          <a:r>
            <a:rPr lang="en-US" sz="1400" kern="1200">
              <a:latin typeface="+mj-lt"/>
            </a:rPr>
            <a:t>return to homelessness within 2 years.</a:t>
          </a:r>
        </a:p>
      </dsp:txBody>
      <dsp:txXfrm>
        <a:off x="3788611" y="756730"/>
        <a:ext cx="1328515" cy="1054904"/>
      </dsp:txXfrm>
    </dsp:sp>
    <dsp:sp modelId="{132E26A5-6075-40BD-9084-0ABB6A010A01}">
      <dsp:nvSpPr>
        <dsp:cNvPr id="0" name=""/>
        <dsp:cNvSpPr/>
      </dsp:nvSpPr>
      <dsp:spPr>
        <a:xfrm>
          <a:off x="2673206" y="335823"/>
          <a:ext cx="1054377" cy="1054377"/>
        </a:xfrm>
        <a:prstGeom prst="ellipse">
          <a:avLst/>
        </a:prstGeom>
        <a:solidFill>
          <a:schemeClr val="accent2">
            <a:hueOff val="2613268"/>
            <a:satOff val="-17181"/>
            <a:lumOff val="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>
              <a:latin typeface="+mj-lt"/>
            </a:rPr>
            <a:t>TH</a:t>
          </a:r>
        </a:p>
      </dsp:txBody>
      <dsp:txXfrm>
        <a:off x="2827616" y="490233"/>
        <a:ext cx="745557" cy="745557"/>
      </dsp:txXfrm>
    </dsp:sp>
    <dsp:sp modelId="{0BB119AD-D8A0-46F3-8D54-B50AAF9EF444}">
      <dsp:nvSpPr>
        <dsp:cNvPr id="0" name=""/>
        <dsp:cNvSpPr/>
      </dsp:nvSpPr>
      <dsp:spPr>
        <a:xfrm>
          <a:off x="6152652" y="757574"/>
          <a:ext cx="1891145" cy="1054904"/>
        </a:xfrm>
        <a:prstGeom prst="rect">
          <a:avLst/>
        </a:prstGeom>
        <a:solidFill>
          <a:schemeClr val="accent2">
            <a:tint val="40000"/>
            <a:alpha val="90000"/>
            <a:hueOff val="4908515"/>
            <a:satOff val="-25565"/>
            <a:lumOff val="88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08515"/>
              <a:satOff val="-25565"/>
              <a:lumOff val="8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+mj-lt"/>
            </a:rPr>
            <a:t>14% </a:t>
          </a:r>
          <a:r>
            <a:rPr lang="en-US" sz="1400" kern="1200">
              <a:latin typeface="+mj-lt"/>
            </a:rPr>
            <a:t>return to homelessness within 2 years</a:t>
          </a:r>
          <a:endParaRPr lang="en-US" sz="1600" kern="1200">
            <a:latin typeface="+mj-lt"/>
          </a:endParaRPr>
        </a:p>
      </dsp:txBody>
      <dsp:txXfrm>
        <a:off x="6455235" y="757574"/>
        <a:ext cx="1588562" cy="1054904"/>
      </dsp:txXfrm>
    </dsp:sp>
    <dsp:sp modelId="{96A7F2A5-2D61-4474-A385-043301A1A324}">
      <dsp:nvSpPr>
        <dsp:cNvPr id="0" name=""/>
        <dsp:cNvSpPr/>
      </dsp:nvSpPr>
      <dsp:spPr>
        <a:xfrm>
          <a:off x="5336847" y="348687"/>
          <a:ext cx="1054377" cy="1054377"/>
        </a:xfrm>
        <a:prstGeom prst="ellipse">
          <a:avLst/>
        </a:prstGeom>
        <a:solidFill>
          <a:schemeClr val="accent2">
            <a:hueOff val="5226536"/>
            <a:satOff val="-34361"/>
            <a:lumOff val="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>
              <a:latin typeface="+mj-lt"/>
            </a:rPr>
            <a:t>PH</a:t>
          </a:r>
        </a:p>
      </dsp:txBody>
      <dsp:txXfrm>
        <a:off x="5491257" y="503097"/>
        <a:ext cx="745557" cy="745557"/>
      </dsp:txXfrm>
    </dsp:sp>
    <dsp:sp modelId="{240535C9-4E3B-463F-BF80-9FD51941737C}">
      <dsp:nvSpPr>
        <dsp:cNvPr id="0" name=""/>
        <dsp:cNvSpPr/>
      </dsp:nvSpPr>
      <dsp:spPr>
        <a:xfrm>
          <a:off x="9098175" y="757574"/>
          <a:ext cx="1581566" cy="1054904"/>
        </a:xfrm>
        <a:prstGeom prst="rect">
          <a:avLst/>
        </a:prstGeom>
        <a:solidFill>
          <a:schemeClr val="accent2">
            <a:tint val="40000"/>
            <a:alpha val="90000"/>
            <a:hueOff val="7362772"/>
            <a:satOff val="-38347"/>
            <a:lumOff val="13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362772"/>
              <a:satOff val="-38347"/>
              <a:lumOff val="1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+mj-lt"/>
            </a:rPr>
            <a:t>0% </a:t>
          </a:r>
          <a:r>
            <a:rPr lang="en-US" sz="1600" b="0" kern="1200">
              <a:latin typeface="+mj-lt"/>
            </a:rPr>
            <a:t>of</a:t>
          </a:r>
          <a:r>
            <a:rPr lang="en-US" sz="1600" b="1" kern="1200">
              <a:latin typeface="+mj-lt"/>
            </a:rPr>
            <a:t> </a:t>
          </a:r>
          <a:r>
            <a:rPr lang="en-US" sz="1400" kern="1200">
              <a:latin typeface="+mj-lt"/>
            </a:rPr>
            <a:t>Households returned to homelessness</a:t>
          </a:r>
          <a:endParaRPr lang="en-US" sz="1600" kern="1200">
            <a:latin typeface="+mj-lt"/>
          </a:endParaRPr>
        </a:p>
      </dsp:txBody>
      <dsp:txXfrm>
        <a:off x="9351225" y="757574"/>
        <a:ext cx="1328515" cy="1054904"/>
      </dsp:txXfrm>
    </dsp:sp>
    <dsp:sp modelId="{5FBDE9DA-D417-4A63-8AFF-0F418D7AC102}">
      <dsp:nvSpPr>
        <dsp:cNvPr id="0" name=""/>
        <dsp:cNvSpPr/>
      </dsp:nvSpPr>
      <dsp:spPr>
        <a:xfrm>
          <a:off x="8254673" y="335823"/>
          <a:ext cx="1054377" cy="1054377"/>
        </a:xfrm>
        <a:prstGeom prst="ellipse">
          <a:avLst/>
        </a:prstGeom>
        <a:solidFill>
          <a:schemeClr val="accent2">
            <a:hueOff val="7839803"/>
            <a:satOff val="-51542"/>
            <a:lumOff val="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>
              <a:latin typeface="+mj-lt"/>
            </a:rPr>
            <a:t>SH</a:t>
          </a:r>
        </a:p>
      </dsp:txBody>
      <dsp:txXfrm>
        <a:off x="8409083" y="490233"/>
        <a:ext cx="745557" cy="745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4F3D-09DE-4A65-A8D9-B1FCCC2254FC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7A14-D720-4A56-AC34-806B7376BC5E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266D6-8A80-47F1-98C6-5CC497F98A42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+mj-lt"/>
            </a:rPr>
            <a:t>Facilitate implementation of coordinated </a:t>
          </a:r>
          <a:r>
            <a:rPr lang="en-US" sz="1900" kern="1200">
              <a:latin typeface="+mj-lt"/>
              <a:ea typeface="+mj-lt"/>
              <a:cs typeface="+mj-lt"/>
            </a:rPr>
            <a:t>entry</a:t>
          </a:r>
          <a:endParaRPr lang="en-US" sz="1900" kern="1200">
            <a:latin typeface="Century Gothic"/>
            <a:ea typeface="+mj-lt"/>
            <a:cs typeface="+mj-lt"/>
          </a:endParaRPr>
        </a:p>
      </dsp:txBody>
      <dsp:txXfrm>
        <a:off x="937002" y="1903"/>
        <a:ext cx="5576601" cy="811257"/>
      </dsp:txXfrm>
    </dsp:sp>
    <dsp:sp modelId="{07A69349-3E8C-4083-B8A4-3ACDC68D3968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DB862-83ED-499E-96E1-B622F7E6C461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E9407-5DA5-4C39-BCEE-3BC6F90A021B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+mj-lt"/>
              <a:ea typeface="+mj-lt"/>
              <a:cs typeface="+mj-lt"/>
            </a:rPr>
            <a:t>Central</a:t>
          </a:r>
          <a:r>
            <a:rPr lang="en-US" sz="1900" kern="1200">
              <a:latin typeface="+mj-lt"/>
            </a:rPr>
            <a:t> triage and intake </a:t>
          </a:r>
          <a:endParaRPr lang="en-US" sz="1900" kern="1200">
            <a:latin typeface="Century Gothic"/>
          </a:endParaRPr>
        </a:p>
      </dsp:txBody>
      <dsp:txXfrm>
        <a:off x="937002" y="1015975"/>
        <a:ext cx="5576601" cy="811257"/>
      </dsp:txXfrm>
    </dsp:sp>
    <dsp:sp modelId="{6A32EC1D-374E-417B-881E-A96E8B991BB9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98CD7-85ED-4204-AA0D-2EFB48E7CEC9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D9D05-45C2-4A02-A94C-0B5941E027F6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+mj-lt"/>
              <a:ea typeface="+mj-lt"/>
              <a:cs typeface="+mj-lt"/>
            </a:rPr>
            <a:t>Housing Matching and Prioritization</a:t>
          </a:r>
        </a:p>
      </dsp:txBody>
      <dsp:txXfrm>
        <a:off x="937002" y="2030048"/>
        <a:ext cx="5576601" cy="811257"/>
      </dsp:txXfrm>
    </dsp:sp>
    <dsp:sp modelId="{D9683356-73BD-45EE-83B2-B0FDDA55CF96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05808-203D-482B-BC9A-80F2352851FD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23CA9-0456-468A-9FBE-A510888B3533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+mj-lt"/>
              <a:ea typeface="+mj-lt"/>
              <a:cs typeface="+mj-lt"/>
            </a:rPr>
            <a:t>Develop Innovation</a:t>
          </a:r>
        </a:p>
      </dsp:txBody>
      <dsp:txXfrm>
        <a:off x="937002" y="3044120"/>
        <a:ext cx="5576601" cy="811257"/>
      </dsp:txXfrm>
    </dsp:sp>
    <dsp:sp modelId="{0A36D82F-BC49-405F-9159-FC9CCE8EEDBA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14FF1-1F7C-4AE2-9A0C-F2F3F456B31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6E23C-B782-4E3A-B9E3-C83FF4EEDACC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+mj-lt"/>
              <a:ea typeface="+mj-lt"/>
              <a:cs typeface="+mj-lt"/>
            </a:rPr>
            <a:t>Support Quality</a:t>
          </a:r>
        </a:p>
      </dsp:txBody>
      <dsp:txXfrm>
        <a:off x="937002" y="4058192"/>
        <a:ext cx="5576601" cy="811257"/>
      </dsp:txXfrm>
    </dsp:sp>
    <dsp:sp modelId="{21D369EB-2AB3-4484-A8CF-4F627FDE255B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734E9-5443-408F-9EEE-37175F25C0D7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solidFill>
          <a:schemeClr val="accent2">
            <a:hueOff val="7839803"/>
            <a:satOff val="-51542"/>
            <a:lumOff val="12156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B8605-719A-4B79-8A93-D18AAD30574A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+mj-lt"/>
              <a:ea typeface="+mj-lt"/>
              <a:cs typeface="+mj-lt"/>
            </a:rPr>
            <a:t>Other ideas?</a:t>
          </a:r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F02F0-3985-4B93-8F75-24C1EDD11E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D7C5-ED69-46D0-8B39-54A4989C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4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F9F17-BD84-4D56-A3DF-1E59C5A370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6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Sources: 2020 Housing</a:t>
            </a:r>
            <a:r>
              <a:rPr lang="en-US" baseline="0"/>
              <a:t> Inventory Count, HMIS, 211, US Census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D7C5-ED69-46D0-8B39-54A4989CDF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6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Stella shows where folks are going once they enter into HMIS. This is important because it speaks to the intervention</a:t>
            </a:r>
            <a:r>
              <a:rPr lang="en-US" baseline="0">
                <a:cs typeface="Calibri"/>
              </a:rPr>
              <a:t> options available to households experiencing homelessness.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D7C5-ED69-46D0-8B39-54A4989CDF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6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HMIS exit data tells us where folks are going once they leave shelter and how long they stay or return to homelessness. This speaks to the effectiveness of each intervention.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D7C5-ED69-46D0-8B39-54A4989CDF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51076"/>
            <a:ext cx="12192000" cy="4187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3398" y="0"/>
            <a:ext cx="12192000" cy="4740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84" y="1091868"/>
            <a:ext cx="11113369" cy="11938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70" y="2260587"/>
            <a:ext cx="8130845" cy="656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970" y="6294436"/>
            <a:ext cx="84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3021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2400" y="3989294"/>
            <a:ext cx="12192000" cy="3021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20" y="6401437"/>
            <a:ext cx="1060260" cy="45993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12839" y="65087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990600" y="1634352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219427"/>
            <a:ext cx="12192000" cy="571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8034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52400" y="152400"/>
            <a:ext cx="12192000" cy="30211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2400" y="3989294"/>
            <a:ext cx="12192000" cy="30211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20" y="6401437"/>
            <a:ext cx="1060260" cy="45993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12839" y="65087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990600" y="175610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2243"/>
            <a:ext cx="12192000" cy="571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3753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52400" y="152400"/>
            <a:ext cx="12192000" cy="3021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2400" y="3918838"/>
            <a:ext cx="12192000" cy="3021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20" y="6401437"/>
            <a:ext cx="1060260" cy="45993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12839" y="65087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990600" y="1634352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66610"/>
            <a:ext cx="12191999" cy="571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8064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72034" y="2760477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5759824" y="2760386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67317" y="3053788"/>
            <a:ext cx="2250142" cy="181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64070" y="3035858"/>
            <a:ext cx="2250142" cy="181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967317" y="2710422"/>
            <a:ext cx="2250142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64070" y="2698561"/>
            <a:ext cx="2250142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7369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4" name="Striped Right Arrow 3"/>
          <p:cNvSpPr/>
          <p:nvPr userDrawn="1"/>
        </p:nvSpPr>
        <p:spPr>
          <a:xfrm>
            <a:off x="342900" y="3048000"/>
            <a:ext cx="11705663" cy="2560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0271" y="2761920"/>
            <a:ext cx="2250142" cy="1950591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20271" y="2418554"/>
            <a:ext cx="2250142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195918" y="2761920"/>
            <a:ext cx="2250142" cy="1950591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195918" y="2418554"/>
            <a:ext cx="2250142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661213" y="2761920"/>
            <a:ext cx="2250142" cy="1950591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661213" y="2418554"/>
            <a:ext cx="2250142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26508" y="2761920"/>
            <a:ext cx="2250142" cy="1950591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126508" y="2418554"/>
            <a:ext cx="2250142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738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713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940857" y="1550691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5912225" y="1571249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003610" y="4019037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974978" y="4039595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21090" y="1571249"/>
            <a:ext cx="21289" cy="4638459"/>
          </a:xfrm>
          <a:prstGeom prst="line">
            <a:avLst/>
          </a:prstGeom>
          <a:ln w="571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2082051" y="3905342"/>
            <a:ext cx="6353740" cy="0"/>
          </a:xfrm>
          <a:prstGeom prst="line">
            <a:avLst/>
          </a:prstGeom>
          <a:ln w="571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20271" y="2418554"/>
            <a:ext cx="878541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20271" y="4743882"/>
            <a:ext cx="878541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915401" y="2418554"/>
            <a:ext cx="878541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005047" y="4743882"/>
            <a:ext cx="878541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8807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ject Boxes Add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964610" y="2026504"/>
            <a:ext cx="2250142" cy="1263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307975" y="2026504"/>
            <a:ext cx="2239282" cy="1263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674593" y="2024934"/>
            <a:ext cx="2098302" cy="1263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911569" y="2026504"/>
            <a:ext cx="2332505" cy="1263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610" y="3396701"/>
            <a:ext cx="878541" cy="359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297115" y="3446661"/>
            <a:ext cx="878541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661428" y="3433402"/>
            <a:ext cx="878541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69368" y="3446661"/>
            <a:ext cx="878541" cy="393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4610" y="3889747"/>
            <a:ext cx="2250142" cy="181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297115" y="3898493"/>
            <a:ext cx="2250142" cy="181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661428" y="3883676"/>
            <a:ext cx="2250142" cy="181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993933" y="3867863"/>
            <a:ext cx="2250142" cy="181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829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0" y="1976037"/>
            <a:ext cx="4885764" cy="4016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209054" y="2030577"/>
            <a:ext cx="5375275" cy="56022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1000"/>
              <a:buFont typeface="Calibri" panose="020F0502020204030204" pitchFamily="34" charset="0"/>
              <a:buChar char="→"/>
              <a:defRPr/>
            </a:lvl1pPr>
          </a:lstStyle>
          <a:p>
            <a:pPr lvl="0"/>
            <a:r>
              <a:rPr lang="en-US"/>
              <a:t>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209054" y="2674308"/>
            <a:ext cx="5375275" cy="56022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1000"/>
              <a:buFont typeface="Calibri" panose="020F0502020204030204" pitchFamily="34" charset="0"/>
              <a:buChar char="→"/>
              <a:defRPr/>
            </a:lvl1pPr>
          </a:lstStyle>
          <a:p>
            <a:pPr lvl="0"/>
            <a:r>
              <a:rPr lang="en-US"/>
              <a:t>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209054" y="3311375"/>
            <a:ext cx="5375275" cy="56022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1000"/>
              <a:buFont typeface="Calibri" panose="020F0502020204030204" pitchFamily="34" charset="0"/>
              <a:buChar char="→"/>
              <a:defRPr/>
            </a:lvl1pPr>
          </a:lstStyle>
          <a:p>
            <a:pPr lvl="0"/>
            <a:r>
              <a:rPr lang="en-US"/>
              <a:t>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209054" y="3984383"/>
            <a:ext cx="5375275" cy="56022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1000"/>
              <a:buFont typeface="Calibri" panose="020F0502020204030204" pitchFamily="34" charset="0"/>
              <a:buChar char="→"/>
              <a:defRPr/>
            </a:lvl1pPr>
          </a:lstStyle>
          <a:p>
            <a:pPr lvl="0"/>
            <a:r>
              <a:rPr lang="en-US"/>
              <a:t>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209054" y="4664460"/>
            <a:ext cx="5375275" cy="56022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1000"/>
              <a:buFont typeface="Calibri" panose="020F0502020204030204" pitchFamily="34" charset="0"/>
              <a:buChar char="→"/>
              <a:defRPr/>
            </a:lvl1pPr>
          </a:lstStyle>
          <a:p>
            <a:pPr lvl="0"/>
            <a:r>
              <a:rPr lang="en-US"/>
              <a:t>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1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ject Box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38200" y="1792188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33592" y="4136633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38200" y="4099601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229110" y="1770423"/>
            <a:ext cx="2442883" cy="217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96063" y="1772416"/>
            <a:ext cx="878541" cy="359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96062" y="2265462"/>
            <a:ext cx="2628219" cy="1696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792816" y="1767254"/>
            <a:ext cx="878541" cy="359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792815" y="2260300"/>
            <a:ext cx="2628219" cy="1696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96063" y="4108687"/>
            <a:ext cx="878541" cy="359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396062" y="4601733"/>
            <a:ext cx="2628219" cy="1696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792816" y="4147277"/>
            <a:ext cx="878541" cy="359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792815" y="4640323"/>
            <a:ext cx="2628219" cy="1696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11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Optio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51076"/>
            <a:ext cx="12192000" cy="4187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3398" y="0"/>
            <a:ext cx="12192000" cy="4740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84" y="1091868"/>
            <a:ext cx="11113369" cy="11938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70" y="2260587"/>
            <a:ext cx="8130845" cy="656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970" y="6294436"/>
            <a:ext cx="84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1047" y="2064269"/>
            <a:ext cx="3665537" cy="225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60439" y="5136110"/>
            <a:ext cx="816292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0439" y="4438151"/>
            <a:ext cx="816292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470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cussion slide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1047" y="2064269"/>
            <a:ext cx="3665537" cy="225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60439" y="5136110"/>
            <a:ext cx="816292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0439" y="4438151"/>
            <a:ext cx="816292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300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cussion slide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1047" y="2064269"/>
            <a:ext cx="3665537" cy="225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60439" y="5136110"/>
            <a:ext cx="816292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0439" y="4438151"/>
            <a:ext cx="816292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2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487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QUESTIONS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999" y="-1361250"/>
            <a:ext cx="8073353" cy="80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Ques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487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QUESTIONS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930" y="-1361250"/>
            <a:ext cx="8073353" cy="80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00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Ques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487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QUESTIONS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281" y="-1351878"/>
            <a:ext cx="8073353" cy="80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3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valua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784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TELL</a:t>
            </a:r>
            <a:r>
              <a:rPr lang="en-US" sz="4400" b="1" baseline="0">
                <a:solidFill>
                  <a:schemeClr val="bg1"/>
                </a:solidFill>
                <a:latin typeface="+mj-lt"/>
              </a:rPr>
              <a:t> US HOW WE DID</a:t>
            </a:r>
            <a:endParaRPr lang="en-US" sz="44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1152103"/>
            <a:ext cx="3873909" cy="38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2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valua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784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TELL</a:t>
            </a:r>
            <a:r>
              <a:rPr lang="en-US" sz="4400" b="1" baseline="0">
                <a:solidFill>
                  <a:schemeClr val="bg1"/>
                </a:solidFill>
                <a:latin typeface="+mj-lt"/>
              </a:rPr>
              <a:t> US HOW WE DID</a:t>
            </a:r>
            <a:endParaRPr lang="en-US" sz="44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1152103"/>
            <a:ext cx="3873909" cy="38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92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valu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784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TELL</a:t>
            </a:r>
            <a:r>
              <a:rPr lang="en-US" sz="4400" b="1" baseline="0">
                <a:solidFill>
                  <a:schemeClr val="bg1"/>
                </a:solidFill>
                <a:latin typeface="+mj-lt"/>
              </a:rPr>
              <a:t> US HOW WE DID</a:t>
            </a:r>
            <a:endParaRPr lang="en-US" sz="44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1152103"/>
            <a:ext cx="3873909" cy="38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86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487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0439" y="5176606"/>
            <a:ext cx="875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Please</a:t>
            </a:r>
            <a:r>
              <a:rPr lang="en-US" sz="2400" baseline="0">
                <a:solidFill>
                  <a:schemeClr val="bg1"/>
                </a:solidFill>
              </a:rPr>
              <a:t> join us again for one of our many course offerings. </a:t>
            </a:r>
          </a:p>
          <a:p>
            <a:r>
              <a:rPr lang="en-US" sz="2400" baseline="0">
                <a:solidFill>
                  <a:schemeClr val="bg1"/>
                </a:solidFill>
              </a:rPr>
              <a:t>Visit </a:t>
            </a:r>
            <a:r>
              <a:rPr lang="en-US" sz="2400" b="1" baseline="0">
                <a:solidFill>
                  <a:schemeClr val="bg1"/>
                </a:solidFill>
              </a:rPr>
              <a:t>www.csh.or/training 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58" y="265472"/>
            <a:ext cx="5364031" cy="48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2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838200" y="1690687"/>
            <a:ext cx="10515600" cy="44862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35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487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0439" y="5176606"/>
            <a:ext cx="875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Please</a:t>
            </a:r>
            <a:r>
              <a:rPr lang="en-US" sz="2400" baseline="0">
                <a:solidFill>
                  <a:schemeClr val="bg1"/>
                </a:solidFill>
              </a:rPr>
              <a:t> join us again for one of our many course offerings. </a:t>
            </a:r>
          </a:p>
          <a:p>
            <a:r>
              <a:rPr lang="en-US" sz="2400" baseline="0">
                <a:solidFill>
                  <a:schemeClr val="bg1"/>
                </a:solidFill>
              </a:rPr>
              <a:t>Visit </a:t>
            </a:r>
            <a:r>
              <a:rPr lang="en-US" sz="2400" b="1" baseline="0">
                <a:solidFill>
                  <a:schemeClr val="bg1"/>
                </a:solidFill>
              </a:rPr>
              <a:t>www.csh.or/training 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58" y="265472"/>
            <a:ext cx="5364031" cy="48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9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02626"/>
            <a:ext cx="12192000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61047" y="4393096"/>
            <a:ext cx="487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0439" y="5176606"/>
            <a:ext cx="875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Please</a:t>
            </a:r>
            <a:r>
              <a:rPr lang="en-US" sz="2400" baseline="0">
                <a:solidFill>
                  <a:schemeClr val="bg1"/>
                </a:solidFill>
              </a:rPr>
              <a:t> join us again for one of our many course offerings. </a:t>
            </a:r>
          </a:p>
          <a:p>
            <a:r>
              <a:rPr lang="en-US" sz="2400" baseline="0">
                <a:solidFill>
                  <a:schemeClr val="bg1"/>
                </a:solidFill>
              </a:rPr>
              <a:t>Visit </a:t>
            </a:r>
            <a:r>
              <a:rPr lang="en-US" sz="2400" b="1" baseline="0">
                <a:solidFill>
                  <a:schemeClr val="bg1"/>
                </a:solidFill>
              </a:rPr>
              <a:t>www.csh.or/training 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58" y="265472"/>
            <a:ext cx="5364031" cy="48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42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230" y="506205"/>
            <a:ext cx="7121455" cy="566531"/>
          </a:xfrm>
        </p:spPr>
        <p:txBody>
          <a:bodyPr anchor="b"/>
          <a:lstStyle>
            <a:lvl1pPr>
              <a:defRPr sz="3200" b="1" i="0" baseline="0"/>
            </a:lvl1pPr>
          </a:lstStyle>
          <a:p>
            <a:r>
              <a:rPr lang="en-US"/>
              <a:t>IMAGE AND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52437"/>
            <a:ext cx="6172200" cy="3844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503893" y="1552437"/>
            <a:ext cx="5212978" cy="143281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Calibri" panose="020F0502020204030204" pitchFamily="34" charset="0"/>
              <a:buChar char="●"/>
              <a:tabLst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74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5500" y="395836"/>
            <a:ext cx="7121455" cy="566531"/>
          </a:xfrm>
        </p:spPr>
        <p:txBody>
          <a:bodyPr anchor="b"/>
          <a:lstStyle>
            <a:lvl1pPr algn="r">
              <a:defRPr sz="3200" b="1" i="0" baseline="0"/>
            </a:lvl1pPr>
          </a:lstStyle>
          <a:p>
            <a:r>
              <a:rPr lang="en-US"/>
              <a:t>IMAGE AND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52437"/>
            <a:ext cx="12192000" cy="3240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123413" y="994190"/>
            <a:ext cx="6778625" cy="5271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3412" y="5047587"/>
            <a:ext cx="6778625" cy="5271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151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8875" y="-5233"/>
            <a:ext cx="12192000" cy="38961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35" y="0"/>
            <a:ext cx="2209800" cy="22098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266207" y="2578645"/>
            <a:ext cx="1055687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6207" y="4046252"/>
            <a:ext cx="11080750" cy="181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fermentum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semper,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a dictum gravida,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vitae diam.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purus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auctor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auctor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ligula sit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vestibulum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tempus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lectus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scelerisque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Vivamus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pulvinar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pretium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ligula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lacus.</a:t>
            </a:r>
          </a:p>
        </p:txBody>
      </p:sp>
    </p:spTree>
    <p:extLst>
      <p:ext uri="{BB962C8B-B14F-4D97-AF65-F5344CB8AC3E}">
        <p14:creationId xmlns:p14="http://schemas.microsoft.com/office/powerpoint/2010/main" val="233860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838200" y="1690687"/>
            <a:ext cx="5157787" cy="44862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levelC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6196013" y="1690687"/>
            <a:ext cx="5157787" cy="44862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6197601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27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345" y="178921"/>
            <a:ext cx="3389313" cy="654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01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7912" y="134952"/>
            <a:ext cx="5649430" cy="1325563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CSH: WHAT WE DO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661652" y="2378479"/>
            <a:ext cx="1543665" cy="1491756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 userDrawn="1"/>
        </p:nvSpPr>
        <p:spPr>
          <a:xfrm>
            <a:off x="985070" y="1156882"/>
            <a:ext cx="10595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BBADD"/>
              </a:buClr>
            </a:pPr>
            <a:r>
              <a:rPr lang="en-US" sz="2400">
                <a:solidFill>
                  <a:srgbClr val="626262"/>
                </a:solidFill>
                <a:latin typeface="+mn-lt"/>
              </a:rPr>
              <a:t>CSH is a touchstone for new ideas and best practices, a collaborative and pragmatic community partner, and an influential advocate for supportive housing</a:t>
            </a:r>
            <a:endParaRPr kumimoji="0" lang="en-US" sz="2400" b="0" i="0" u="none" strike="noStrike" kern="1200" cap="none" spc="-2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587360" y="2399072"/>
            <a:ext cx="1573414" cy="1471164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 userDrawn="1"/>
        </p:nvSpPr>
        <p:spPr>
          <a:xfrm>
            <a:off x="4122350" y="2378479"/>
            <a:ext cx="1547978" cy="1491756"/>
          </a:xfrm>
          <a:prstGeom prst="ellipse">
            <a:avLst/>
          </a:prstGeom>
          <a:solidFill>
            <a:schemeClr val="accent5"/>
          </a:solidFill>
          <a:ln w="285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 userDrawn="1"/>
        </p:nvSpPr>
        <p:spPr>
          <a:xfrm>
            <a:off x="8967019" y="2398143"/>
            <a:ext cx="1633329" cy="1472092"/>
          </a:xfrm>
          <a:prstGeom prst="ellipse">
            <a:avLst/>
          </a:prstGeom>
          <a:solidFill>
            <a:schemeClr val="accent4"/>
          </a:solidFill>
          <a:ln w="285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 userDrawn="1"/>
        </p:nvSpPr>
        <p:spPr>
          <a:xfrm>
            <a:off x="889754" y="4203636"/>
            <a:ext cx="3232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BBADD"/>
              </a:buCl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+mn-lt"/>
              </a:rPr>
              <a:t>TRAINING AND EDUCATION</a:t>
            </a:r>
            <a:endParaRPr kumimoji="0" lang="en-US" sz="2400" b="1" i="0" u="none" strike="noStrike" kern="1200" cap="none" spc="-2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354764" y="4203636"/>
            <a:ext cx="3232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BBADD"/>
              </a:buCl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+mn-lt"/>
              </a:rPr>
              <a:t>LENDING</a:t>
            </a:r>
            <a:endParaRPr kumimoji="0" lang="en-US" sz="2400" b="1" i="0" u="none" strike="noStrike" kern="1200" cap="none" spc="-2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819774" y="4203636"/>
            <a:ext cx="3232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BBADD"/>
              </a:buCl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+mn-lt"/>
              </a:rPr>
              <a:t>POLICY REFORM</a:t>
            </a:r>
            <a:endParaRPr kumimoji="0" lang="en-US" sz="2400" b="1" i="0" u="none" strike="noStrike" kern="1200" cap="none" spc="-2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63441" y="4203636"/>
            <a:ext cx="3232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BBADD"/>
              </a:buCl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+mn-lt"/>
              </a:rPr>
              <a:t>CONSULTING &amp; TECHNICAL</a:t>
            </a:r>
          </a:p>
          <a:p>
            <a:pPr lvl="0" algn="ctr">
              <a:buClr>
                <a:srgbClr val="6BBADD"/>
              </a:buCl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+mn-lt"/>
              </a:rPr>
              <a:t> ASSISTANCE</a:t>
            </a:r>
            <a:endParaRPr kumimoji="0" lang="en-US" sz="2400" b="1" i="0" u="none" strike="noStrike" kern="1200" cap="none" spc="-2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84" y="2486157"/>
            <a:ext cx="1219200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77" y="2463427"/>
            <a:ext cx="12192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73" y="2453595"/>
            <a:ext cx="1219200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62" y="251517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8" y="6247297"/>
            <a:ext cx="917012" cy="4648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58" r:id="rId4"/>
    <p:sldLayoutId id="2147483652" r:id="rId5"/>
    <p:sldLayoutId id="2147483653" r:id="rId6"/>
    <p:sldLayoutId id="2147483654" r:id="rId7"/>
    <p:sldLayoutId id="2147483662" r:id="rId8"/>
    <p:sldLayoutId id="2147483663" r:id="rId9"/>
    <p:sldLayoutId id="2147483655" r:id="rId10"/>
    <p:sldLayoutId id="2147483683" r:id="rId11"/>
    <p:sldLayoutId id="2147483684" r:id="rId12"/>
    <p:sldLayoutId id="2147483685" r:id="rId13"/>
    <p:sldLayoutId id="2147483667" r:id="rId14"/>
    <p:sldLayoutId id="2147483672" r:id="rId15"/>
    <p:sldLayoutId id="2147483671" r:id="rId16"/>
    <p:sldLayoutId id="2147483669" r:id="rId17"/>
    <p:sldLayoutId id="2147483670" r:id="rId18"/>
    <p:sldLayoutId id="2147483668" r:id="rId19"/>
    <p:sldLayoutId id="2147483660" r:id="rId20"/>
    <p:sldLayoutId id="2147483686" r:id="rId21"/>
    <p:sldLayoutId id="2147483687" r:id="rId22"/>
    <p:sldLayoutId id="2147483664" r:id="rId23"/>
    <p:sldLayoutId id="2147483678" r:id="rId24"/>
    <p:sldLayoutId id="2147483674" r:id="rId25"/>
    <p:sldLayoutId id="2147483665" r:id="rId26"/>
    <p:sldLayoutId id="2147483675" r:id="rId27"/>
    <p:sldLayoutId id="2147483679" r:id="rId28"/>
    <p:sldLayoutId id="2147483661" r:id="rId29"/>
    <p:sldLayoutId id="2147483676" r:id="rId30"/>
    <p:sldLayoutId id="2147483680" r:id="rId31"/>
    <p:sldLayoutId id="2147483656" r:id="rId32"/>
    <p:sldLayoutId id="2147483657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477" y="2440696"/>
            <a:ext cx="8130845" cy="1826504"/>
          </a:xfrm>
        </p:spPr>
        <p:txBody>
          <a:bodyPr/>
          <a:lstStyle/>
          <a:p>
            <a:pPr algn="ctr"/>
            <a:r>
              <a:rPr lang="en-US" sz="4000"/>
              <a:t>Corporation for Supportive Housing</a:t>
            </a:r>
          </a:p>
          <a:p>
            <a:pPr algn="ctr"/>
            <a:r>
              <a:rPr lang="en-US" sz="3600"/>
              <a:t>October 13, 2020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>
                <a:solidFill>
                  <a:srgbClr val="4F5053"/>
                </a:solidFill>
                <a:latin typeface="Arial"/>
              </a:rPr>
              <a:t>© All rights reserved. No utilization or reproduction of this material is allowed without the written permission of CSH.</a:t>
            </a:r>
          </a:p>
          <a:p>
            <a:endParaRPr lang="en-US"/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FCAi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L/iL8QtY8OeJ5NLs7WzkhWJHDSqxbJHPQ16hXz/8b/8Akfp/+veL+VNCZe/4W/4i/wCfHTf++H/+Ko/4W/4i/wCfHTf++H/+KrzmimK56N/wt/xF/wA+Om/98P8A/FUf8Lf8Rf8APjpv/fD/APxVec0UBc9G/wCFv+Iv+fHTf++H/wDiqP8Ahb/iL/nx03/vh/8A4qvOaKAuejf8Lf8AEX/Pjpv/AHw//wAVR/wt/wARf8+Om/8AfD//ABVec0UBc9G/4W/4i/58dN/74f8A+Ko/4W/4i/58dN/74f8A+KrzmigLno3/AAt/xF/z46b/AN8P/wDFUf8AC3/EX/Pjpv8A3w//AMVXnNFAXPRv+Fv+Iv8Anx03/vh//iqP+Fv+Iv8Anx03/vh//iq85ooC56N/wt/xF/z46b/3w/8A8VR/wt/xF/z46b/3w/8A8VXnNFAXPRv+Fv8AiL/nx03/AL4f/wCKo/4W/wCIv+fHTf8Avh//AIqvOaKAuejf8Lf8Rf8APjpv/fD/APxVH/C3/EX/AD46b/3w/wD8VXnNFAXPRv8Ahb/iL/nx03/vh/8A4qj/AIW/4i/58dN/74f/AOKrzmigLno3/C3/ABF/z46b/wB8P/8AFUf8Lf8AEX/Pjpv/AHw//wAVXnNFAXPRv+Fv+Iv+fHTf++H/APiqP+Fv+Iv+fHTf++H/APiq85o7GgV2fVHhq+l1Lw/YahMqrLcW6SuF6AkZ4rQrF8Cf8iXo3/XlF/6CK2qksKKKKACiiigAooooAKKKKACiiigAooooAKKKKACiiigAooooAKKKKACiiigAooooAKKKKACiiigAooooAKKKKACiiigAooooAKKKKACiiigAr5/+N/8AyP0//XvF/KvoCuS8T/D7QvEOrPqd/JeidkVD5UoVcDpxg0CZ86UV7x/wqPwr/wA9dT/7/r/8TR/wqPwr/wA9dT/7/r/8TTuKzPB6K94/4VH4V/566n/3/X/4mj/hUfhX/nrqf/f9f/iaLhZng9Fe8f8ACo/Cv/PXU/8Av+v/AMTR/wAKj8K/89dT/wC/6/8AxNFwszweiveP+FR+Ff8Anrqf/f8AX/4mj/hUfhX/AJ66n/3/AF/+JouFmeD0V7x/wqPwr/z11P8A7/r/APE0f8Kj8K/89dT/AO/6/wDxNFwszweiveP+FR+Ff+eup/8Af9f/AImj/hUfhX/nrqf/AH/X/wCJouFmeD0V7x/wqPwr/wA9dT/7/r/8TR/wqPwr/wA9dT/7/r/8TRcLM8Hor3j/AIVH4V/566n/AN/1/wDiaP8AhUfhX/nrqf8A3/X/AOJouFmeD0V7x/wqPwr/AM9dT/7/AK//ABNH/Co/Cv8Az11P/v8Ar/8AE0XCzPB6K94/4VH4V/566n/3/X/4mj/hUfhX/nrqf/f9f/iaLhZng9Fe8f8ACo/Cv/PXU/8Av+v/AMTR/wAKj8K/89dT/wC/6/8AxNFwszweiveP+FR+Ff8Anrqf/f8AX/4mj/hUfhX/AJ66n/3/AF/+JouFmeD0dq94/wCFR+Ff+eup/wDf9f8A4mk/4VH4V/57an/3/X/4mi4WZ0/gP/kS9G/68ov/AEEVtVW0qyh03TbbT7cuYbeNY0LnJwBgZqzSKCiiigAooooAKKKKACiiigAooooAKKKKACiiigAooooAKKKKACiiigAooooAKKKKACiiigAooooAKKKKAEzz3oz9a8c+KuoahbeMpore+uoY/JjO2OZlGcegNcr/AGxq/wD0Fb//AMCX/wAa+TxXFVPD150XTb5W1v2PpcNw3Ur0Y1VUSur7H0bn60Z+tfOX9sav/wBBW/8A/Al/8aP7Y1f/AKCt/wD+BL/41z/65Uv+fT+//gG3+qtT/n4vu/4J9G5+tGfrXzl/bGr/APQVv/8AwJf/ABo/tjV/+grf/wDgS/8AjR/rlS/59P7/APgB/qrU/wCfi+7/AIJ9G5+tGfrXzl/bGr/9BW//APAl/wDGj+2NX/6Ct/8A+BL/AONH+uVL/n0/v/4Af6q1P+fi+7/gn0bn60Z+tfOX9sav/wBBW/8A/Al/8aP7Y1f/AKCt/wD+BL/40f65Uv8An0/v/wCAH+qtT/n4vu/4J9G7qN31rzj4LXd3dHVftV1PcbfK2+bIXx97pmsb4sahf23i5o7a+uoI/s8Z2xzMozz2Br1amfQhgI43k0bta/m1+h5sMmnPGywnPqle/wB3+Z7Bn60Z+tfOX9sav/0Fb/8A8CX/AMaP7Y1f/oK3/wD4Ev8A415X+uVL/n0/v/4B6X+qtT/n4vu/4J9G5+tGfrXzl/bGr/8AQVv/APwJf/Gj+2NX/wCgrf8A/gS/+NH+uVL/AJ9P7/8AgB/qrU/5+L7v+CfRufrRn6185f2xq/8A0Fb/AP8AAl/8aP7Y1f8A6Ct//wCBL/40f65Uv+fT+/8A4Af6q1P+fi+7/gn0bn60Z+tfOX9sav8A9BW//wDAl/8AGj+2NX/6Ct//AOBL/wCNH+uVL/n0/v8A+AH+qtT/AJ+L7v8Agn0bn60Zr5y/tjV/+grf/wDgS/8AjXofwXvLy6m1P7Vd3FxtWPb5shfHLdM125fxNTxuIjQVNq/W/lc5cbw/PCUJVnNO3l52PS6KKK+nPngooooAKKKKACiiuW+IPxC8GeAdP+2eLPENlpisMxxu+6WX/cjGWb8BQB1NFfIvjz9tjR7WR7fwV4TudQIOBdajL5KH3Ea5Yj6kV4/r37XPxi1J3+yahpWkoei2lgrY/GTcaAP0aor8wJP2j/jZIxZvH18D/s28Cj8glXNN/ae+Ntk4Y+M2uQP4bixgYf8AoANAH6Z0V8F+Ev20/HVi6J4k8O6NrEIPzNBvtpSPrll/8dr6B+GP7Ufwv8aSxWV1fy+G9RkIUQanhI2b0WUfL/31tPtQB7nRTY3SRA8bBlYAqwOQQe4p1ABRRRQAUUVV1TUbDS7CbUNTvbeytIV3Sz3EgjjQepY8CgC1RXzX8Sf2wfh/4ells/C9neeKLpMjzYj5Frn/AH2BZvwXHvXhviX9sr4oahKw0iy0LRov4dlu0zj6s5wf++RQB+g1FfmVc/tO/G6Z9w8bPFz0jsLYD9Y6s2H7U3xstWBbxXFc47TafAQfyQUAfpZRXwP4Z/bT+IFkyrrugaFq0Y6tGr28h/EFl/8AHa9t+Hv7X3w08Qyx2uvx3/he6fjdcr5tvn/ronI+rKBQB9F0VU0jU9O1jT4tQ0m/tr+zmXdFPbyiSNx7MODVugAoorzH9pb4mX3wo+HUfijT9LttSma/itTDPIyLh1c5yOc/L+tAHp1FfDf/AA294o/6EXR//AuT/Cup+En7W3iDxt8StB8KXPhHS7SHU7tbd5o7mRmQEHkAjHagD67ooooAKKKKACiiigAoorzr9or4iXnwv+GVz4tsdOg1CaG5hhEEzlVIdsE5HNAHotFfDf8Aw2/4o/6EbR//AALk/wAK6T4Xftd+IvGHxF0DwvceD9LtYdUv4rV5o7mQsgdsEgEYJoA+wKKKKACiiigAooooA8S+L3/I7zf9cI/5VyNdd8Xv+R3m/wCuEf8AKuRr8fzf/fq3+J/mfqOV/wC50vRfkFFFFead4UUUUAFFFFABRRRQB6b8DOur/wDbH/2esP4wf8jk3/XvH/Wtz4GddX/7Y/8As9Yfxg/5HJv+veP+tfX4j/knqX+L9ZHy9D/keVPT9InHUUUV8gfUBRRRQAUUUUAFFFFABXpPwN/1+q/7sf8ANq82r0n4G/6/Vf8Adj/m1e3w5/yMqXz/ACZ4+ff7hU+X5o9Sooor9XPzcKKKKACmTyxwwvNLIkcaKWd2OAqjqST0FK7BFLMwVQMkk4AFfA/7YP7Qk/i6/ufA/gu9eLw3buY766ibB1FweVB/55Aj/gXXpigDuP2iP2tks5rjw38LXinmUmOfW5FDRqemIFPDf7549AetfHGvaxquu6rPqmtajdajfTtuluLmUyOx9yaoUqgswVQSScADvQAlLXv/AMHP2VvH3jiCHVNb2+FtHkAZZLuMtcSr6rDwQPdiv419OeDP2S/hHoUUbalp994huVHzSX1yyoT7JHtGPY5oA/OOiv1cs/g18KLSLy4fh54a2/7dhG5/NgTWZrn7P3wc1iJ47nwFpUJYfftFa3YfQxkUAfltS19tfEz9izSp4Zbv4feIp7O4Aytlqf7yJj6CVRuX8Q1fJHxC8D+KfAOutovivR7jTroZKbxmOVf7yOOGHuDQB6H8BP2hvGXwvuobGWeTWvDe4CTTbiQkxL3MLH7h9vun071+hXw08eeGviH4Yg8Q+GNQW6tZPlkQ/LJA/dJF/hYfkeoyOa/I6vQPgV8Ute+FPjOLW9KZprOXEeoWLNhLmLPT2YdVbsfYkEA/ViisTwN4o0bxn4U0/wAS6BdC50++iEkbfxKe6sOzA5BHYitpmVVLMwVQMknoBQByHxb+Inh34Z+D5/EniK42xr8lvboR5t1LjiNB6+p6Acmvzf8Ajb8ZPGHxV1drjWrxrfTEcm10uByIIR2JH8b+rHn0wOK1P2qPilc/Ez4n3dxb3DNoOmO9rpcWflKA4aXHq5Gc+m0dq8joAWkr0b4H/B3xZ8Wtae00KJbawtiPtuo3APkwZ7cfefHRR+OBzX2d4C/ZG+Feg28ba5DfeJb0D53upmiiz/sxxkcexLUAfnXRX6qw/A/4RQwmJPh34e2n+9aKx/M81k61+zj8F9ViKS+BrK2J6PaSyQEf98sBQB+YFKDX3H48/Yp8O3cUk/gvxRfabP1W31FRPET6blAZfyavln4r/CDx58Mrnb4n0WRLRm2xX9ufNtpT7OOh9mwfagCr8Lfih41+G2rLfeFdZltoywM1pId9vOPR4zwfqMEdiK+//wBnf4/eG/ixZiwcR6T4mhTdPpzvkSgdXhY/eX1HUd8jmvzMr2n9kb4X658QPiVa6jZ3V5pmlaJMlzeahbsUdWBysUbf32wfoMn0BAP0vr50/wCChf8AyQOH/sN23/oEtfRYFfOn/BQv/kgcP/Ybtv8A0CWgD88q9K/Zc/5OD8Ff9hSP+RrzWvSv2XP+Tg/BX/YUj/kaAP1OooooAKKKKACiiigArwP9vb/k3bUP+wha/wDoyvfK8D/b2/5N21D/ALCFr/6MoA/OOvQf2bv+S9+B/wDsN23/AKGK8+r0H9m7/kvfgf8A7Ddt/wChigD9V6KKKACiiigAooooA8S+L3/I7zf9cI/5VyNdd8Xv+R3m/wCuEf8AKuRr8fzf/fq3+J/mfqOV/wC50vRfkFFFFead4UUUUAFFFFABRRRQB6b8DOur/wDbH/2esP4wf8jk3/XvH/Wtz4GddX/7Y/8As9Yfxg/5HJv+veP+tfX4j/knqX+L9ZHy9D/keVPT9InHUUUV8gfUBRRRQAUUUUAFFFFABXpPwN/1+q/7sf8ANq82r0n4G/6/Vf8Adj/m1e3w5/yMqXz/ACZ5Gff7hU+X5o9Sooor9XPzYKKKrarf2ul6ZdalfSiG1tIXnmkPRUUEsfyFAHzT+3f8XZPC3hmPwBoN0Y9X1mEtfSRt80Focjb7NIQR/uhvUV8DV1PxY8YXvj34h6z4svi2+/uWeJCf9VEOI0H0UKK5agCS3hmuLiO3t4nlmlYJHGilmdicAADqSa++/wBlT9m3T/Btla+LvHFnFe+JpFElvaSgPFp4PTjo0vqei9BzzXnX7AXwli1O+l+J2u2oe3spDBo8brw0w+/Njvt+6vvk9QK+3hQACiiigAooooAK5j4meA/DXxE8MT+H/E+npdW0gJjkAxLbvjiSNv4WH69DkV09FAH5UfHf4Xa18KfG8ugamTcWkoMun3qrhbmHPX2YdGHY+xBrpPg1+zl8Q/iMYb5bL+wtEfB/tC/QrvX1jj+8/wBeF96/RzxD4Y8PeIbjT7jXNFsdSl06YzWbXMIk8lyMFlz3/wAB6VrKAAAABgUAcD8Dfhbo/wAJ/CTaDo+oahfCaXz55bqTIaTGCUQcIOBwPTkmov2lPEE3hj4FeLtYt5DHOuntBEw6q8pEQI9wXz+FeiV4x+2xDJN+zb4mMef3ZtnbHdRcR/40AfmfT7eKSedIYlLSSMFQDuScAVHU9hcPZ30F3HgvBIsi59VII/lQB+sXwc8E6f8AD34daP4X0+JE+zQKblwOZp2GZJCe5LZ/AAdq6+sXwN4j0/xb4Q0rxJpcyy2mo2qToVOcEjlT7g5BHqDW1QAUUUUAFVdV06x1bTp9O1Ozt72zuEKTQTxh45FPYqeDVqigD4o+OP7Il7/wltle/DMoNJ1G6WO6tJ5P+QduPMik8tEPTlh05zx9W/CrwLofw68E2PhbQYtsFuuZZmHz3Ep+/I/uT+QwBwK6qigAr50/4KF/8kDh/wCw3bf+gS19F186f8FC/wDkgcP/AGG7b/0CWgD88q9K/Zc/5OD8Ff8AYUj/AJGvNa9K/Zc/5OD8Ff8AYUj/AJGgD9TqKKKACiiigAooooAK8D/b2/5N21D/ALCFr/6Mr3yvA/29v+TdtQ/7CFr/AOjKAPzjr0H9m7/kvfgf/sN23/oYrz6vQf2bv+S9+B/+w3bf+higD9V6KKKACiiigAooooA8S+L3/I7zf9cI/wCVcjXXfF3/AJHab/rhH/KuRr8fzf8A36t/if5n6jlf+50vRfkFFFFead4UUUUAFFFFABRRRQB6b8DOur/9sv8A2esP4wf8jk3/AF7x/wBa2/gZ11f/ALY/+z1ifGD/AJHJv+veP+tfX4j/AJJ6l/i/WR8vQ/5HlT0/SJx1FFFfIH1AUUUUAFFFFABRRRQAV6T8Df8AX6r/ALsf82rzavSfgb/r9V/3Y/5tXt8Of8jKl8/yZ4+ff7hU+X5o9Sooor9XPzcK8P8A23/EzeHP2f8AVoYZNlxrE0WnIQcHa53Sf+OIw/GvcK+QP+ClepMmh+DNHVvllubm5ce6Kiqf/H2oA+Jqs6XZXGpana6daR+Zc3UyQQp/edmCqPzIqtXq37I+irrn7Q/hK1kQNHBdNdvkZH7mNpB/48ooA/SL4c+F7PwX4F0bwtYKBBptokGQMb2A+d/qzFifrXQUUUAFFFFABRRRQAUUUUAFFFFABXMfFbw1/wAJj8N/EPhjgPqOnywxE9BIV+Q/gwU109FAH423ttPZ3c1ndQvDcQSNHLG4wyOpwQfcEGoa+yv21vgDdz3158TPBtm04kHmazYRLlgw63CAdQf4h/wL1x8a0Aeyfs9fH/xP8JZTp6xDV/Ds0m+bTpXKmNj1eJudhPcYIPpnmvtb4bftG/CnxtHFHD4ij0e/fANnquLd8+gYnY34NX5i0UAfsrDLFNEs0MiSRsMq6NkEeoIp9fkZ4R8e+NPCUgfw14p1bSwD9y3umWM/VM7T+Ir2jwV+2D8UdF2R65HpXiOAcMbiHyZiPZ48D81NAH6F0V80eBf2yPh1rBjg8S6fqfhydsBpGX7TAD/vJ83/AI5XvnhHxb4Z8XWAv/DOvafq1vjlrWdX2+zAcqfYgUAbdFFFABXzp/wUL/5IHD/2G7b/ANAlr6Lr50/4KF/8kDh/7Ddt/wCgS0AfnlXpX7Ln/Jwfgr/sKR/yNea10Pw58UXHgrxvpHiuztorq40y5FxHDKSEcjscc96AP13or4V/4bc8Zf8AQmaB/wB/Zv8AGj/htzxl/wBCZoH/AH9m/wAaAPuqivhX/htzxl/0Jmgf9/Zv8aP+G3PGX/QmaB/39m/xoA+6qK+Ff+G3PGX/AEJmgf8Af2b/ABo/4bc8Zf8AQmaB/wB/Zv8AGgD7qrwP9vb/AJN21D/sIWv/AKMrxH/htzxl/wBCZoH/AH9m/wAa4r40/tNeIvih4En8J6l4b0qwt5p45jNbySFwUOQPmOKAPBq9B/Zu/wCS9+B/+w3bf+hivPq9B/Zu/wCS9+B/+w3bf+higD9V6KKKACiiigAooooAxtV8L6Dql615f2CTzkBSxZhwOnQ1V/4Qfwp/0CIv++2/xrzj4tyyp41mVJZFHkx8KxA6VyXnz/8APeb/AL7NfC47PMJRxM6csLGTTavpr5/CfYYPJ8TVoQnHENJpaa6fie6f8IP4U/6BEX/fbf40f8IP4U/6BEX/AH23+NeF+fP/AM95v++zR58//Peb/vs1y/6w4L/oEj+H/wAidP8AYeL/AOgqX4//ACR7p/wg/hT/AKBEX/fbf40f8IP4U/6BEX/fbf414X58/wDz3m/77NHnz/8APeb/AL7NH+sOC/6BI/h/8iH9h4v/AKCpfj/8ke6f8IP4U/6BEX/fbf40f8IP4U/6BEX/AH23+NeF+fP/AM95v++zR58//Peb/vs0f6w4L/oEj+H/AMiH9h4v/oKl+P8A8ke6f8IP4U/6BEX/AH23+NH/AAg/hT/oERf99t/jXhfnz/8APeb/AL7NHnz/APPeb/vs0f6w4L/oEj+H/wAiH9h4v/oKl+P/AMkfQmi6FpOjmX+zLVbfzceZtYnOM46n3NQ6r4Z0LVbw3eoWCTzlQu8sw4HToa4v4HvI51bfI7/6rG5icffrF+L0sqeMWVJZFH2ePhWIHevcq5ph45XDEOguVv4dLLV+Xl2PHp5dXlmMqCrPmS+LW70Xn+p6J/wg/hT/AKBEX/fbf40f8IP4U/6BEX/fbf414X58/wDz3m/77NHnz/8APeb/AL7NeH/rDgv+gSP4f/Insf2Hi/8AoKl+P/yR7p/wg/hT/oERf99t/jR/wg/hT/oERf8Afbf414X58/8Az3m/77NHnz/895v++zR/rDgv+gSP4f8AyIf2Hi/+gqX4/wDyR7p/wg/hT/oERf8Afbf40f8ACD+FP+gRF/323+NeF+fP/wA95v8Avs0efP8A895v++zR/rDgv+gSP4f/ACIf2Hi/+gqX4/8AyR7p/wAIP4U/6BEX/fbf40f8IP4U/wCgRF/323+NeF+fP/z3m/77NHnz/wDPeb/vs0f6w4L/AKBI/h/8iH9h4v8A6Cpfj/8AJHun/CD+FP8AoERf99t/jWho2g6To7StploluZQA+1ic46dT7189+fP/AM95v++zXo/wQkkebVd8jvhY8bmJ7tXoZVnOFxOLhShhlFu+qtpo/JHDmWVYmhhpVJ13JK2mvdeZ6hRRRX2h8oFfEv8AwUtZv+Eg8FLk7fst0cds746+2q+OP+ClunsbXwVqgBKh7u3Y46EiJh/JvyoA+Lq9+/YHVG/aHsix+ZdOuin12f4ZrwGvYv2MtWXSf2jfDDSNtjunmtG+skThR/31toA/TaiiigAooooAKKKKACiiigAooooAKKKKAEIzXzl8df2UvCnja4n1vwnPH4a1uUl5EWPNpcMepZByhPqvH+ya+jqKAPyt+JHwT+JXgCSRte8M3b2aH/j+s18+3I9dy/d/4EAa86PWv2XIBBBGQe1ee+OPgr8LvGZkk13wbpr3D9bm2T7PMT6l48E/jmgD8qaK+6PGf7FHhe73y+FPFepaW55WG9iW5jz6ZG1gPzrxHxv+yd8XPDokmsNPsvENuvO/TrgF8f8AXN9rH6DNAHgtaGga3rHh/Uo9S0PU7zTb2I5Se1maNx+INJrej6tod89hrWmXmm3afehuoGicfgwBqhQB9ffAr9sDULa4t9F+KMS3dqxCLrFtFtlj95Y14Ye6gH2NfaGkajY6vplvqemXkF5ZXMYkgnhcOkinoQR1r8ch1r6H/Y1+Nl14D8WW/hHXbtn8L6rOIx5jZFjOxwsi+iE4DDp/F2OQD9EK+dP+Chf/ACQOH/sN23/oEtfRYr50/wCChf8AyQOH/sN23/oEtAH55UUV2XwS8N6d4v8Aiv4c8M6sZxYajerBP5L7X2kHocHB4oA42iv0O/4Y5+EX/PTxH/4Hr/8AEUf8Mc/CL/np4j/8D1/+IoA/PGiv0O/4Y5+EX/PTxH/4Hr/8RR/wxz8Iv+eniP8A8D1/+IoA/PGiv0O/4Y5+EX/PTxH/AOB6/wDxFH/DHPwi/wCeniP/AMD1/wDiKAPzxor9Dv8Ahjn4Rf8APTxH/wCB6/8AxFeXftR/s6/D74b/AAkuvFHh19YN/FdQRL9puldNrtg8BR/OgD5Cr0H9m7/kvfgf/sN23/oYrz6vQf2bv+S9+B/+w3bf+higD9V6KKKACiiigAooooA8S+L3/I7zf9cI/wCVcjXXfF7/AJHeb/rhH/KuRr8fzf8A36t/if5n6jlf+50vRfkFFFFead4UUUUAFFFFABRRRQB6b8DOur/9sf8A2esP4wf8jk3/AF7x/wBa3PgZ11f/ALZf+z1h/GD/AJHJv+veP+tfX4j/AJJ6l/i/WR8vQ/5HlT0/SJx1FFFfIH1AUUUUAFFFFABRRRQAV6T8Df8AX6r/ALsf82rzavSfgb/r9V/3Y/5tXt8Of8jKl8/yZ5Gff7hU+X5o9Sooor9XPzYK+fP2+vDj618B5dShjLy6Lfw3Zx1EbZjb/wBDB/CvoOsnxjoVn4n8K6r4d1BQ1pqVpJay8ZwHUjI9xnP4UAfj7Wn4V1i58P8AibTNesyRcaddxXUf+8jhgP0p3i7Qr/wx4o1Pw9qcZjvNOupLaYY/iU4yPY9R7GsqgD9iPDOsWXiDw9p2u6dIJLPULaO5hYHOVdQw/nWhXyZ/wT8+KUepeH5vhnq9zi90/dcaUXP+tgJy8Y90Yk49G/2a+s6ACiiigAooooAKKKKACikLKCASAT096WgAooooAKKMiigAooooAKKKKAMXxf4T8N+LtMbTfE2h2Oq2rD7lzCG2+6nqp9wQa+I/2p/2ZB4H0y58ZeBXnudBhO68sZSXls1J++rdXjHfPK9ckZI+9qr6lZ2uo6fc6feQrNbXMTQzRsMh0YYYH6gmgD8b6UHB44rX8b6SNA8Z61oatuXT7+e1U+oSRlB/SsegD9V/2cfFEvjH4JeFteuZPMupLFYbhz1aWImNifclM/jXmv8AwUL/AOSBw/8AYbtv/QJavfsDuzfs72SsxITUbpV9hvz/ADJqj/wUL/5IHD/2G7b/ANAloA/PKvSv2XP+Tg/BX/YUj/ka81r0r9lz/k4PwV/2FI/5GgD9TqKKKACiiigAooooAK8D/b2/5N21D/sIWv8A6Mr3yvA/29v+TdtQ/wCwha/+jKAPzjr0H9m7/kvfgf8A7Ddt/wChivPq9B/Zu/5L34H/AOw3bf8AoYoA/VeiiigAooooAKKKKAPEvi9/yO83/XCP+VcjXXfF7/kd5v8ArhH/ACrka/H83/36t/if5n6jlf8AudL0X5BRRRXmneFFFFABRRRQAUUUUAem/Azrq/8A2x/9nrD+MH/I5N/17x/1rc+BnXV/+2P/ALPWH8YP+Ryb/r3j/rX1+I/5J6l/i/WR8vQ/5HlT0/SJx1FFFfIH1AUUUUAFFFFABRRRQAV6T8Df9fqv+7H/ADavNq9J+Bv+v1X/AHY/5tXt8Of8jKl8/wAmeRn3+4VPl+aPUqKKK/Vz82CiiigD4w/4KB/CmTz4fino1qWRgltrKoPukcRTH2xhCf8Ad96+N6/YzWNNsdY0u60vU7WO6srqJoZ4ZFysiMMEEfSvzV/ad+Cep/CfxQ01rHNdeF72QnT7wjPl9/JkPZx2P8Q59QADy7wzreqeHNfstc0a8ks9QspVmt5kPKMP5jsR3BIr9Kf2cPjfoXxY8PRxmSGy8S20Y+36eWwSR1liz95D+a5wexP5iVe0PVtT0PVbbVtHvriwv7ZxJBcQSFHjb1BFAH7FUV8YfBv9soxW8Ol/E7TJJWUBf7WsEGT7yRcfiU/75r6d8G/FT4d+L4kfw94w0i8d8YhNwI5h7GN8MPyoA7KikVlYZUgj1Bqrqep6dplu1xqWoWllCvWS4mWNR+LEUAW6p61qmn6LpVzqurXsFlY2sZlnuJnCpGo6kk1418Sv2o/hX4QhlhsdUPiXUFBC2+mYdM/7Up+QD6Fj7V8V/HL45eM/itd+Tqky2Gixvug0u1YiIEdGc9ZG9zwOwFAHRftL/HvVviB4+trnwvfX2laLosjf2W0MrRSySdDcHByCRwB2X3Jru/gz+2Jrmk+RpfxIsjrVmMKNStVVLpB6unCyfhtP1r5ProPh74P13x14ssvDPh2za5v7t8D+7Gv8Ujn+FQOSf60Afqr8P/HHhXx7oo1jwnrNtqdpkLJ5Zw8TEZ2uh+ZD7EVr63qlhoukXerapdR2ljZwtNcTyHCxooySa5T4K/DnR/hf4DtPDWkgSSKPMvLorhrmcj5nPt2A7AAV82f8FD/HHii3fTfAtvZXNjoF1GLqe8x8l84PEQI/hTgkHkkg4wBkA868T/tS+L5Pjc3jPQ5HXQbYG0t9ImYiOe13ZJcdpGI3buq8DkDn7W+DvxT8J/FLw6uq+HL0eeij7XYSkCe1f0Ze49GHB/SvygrV8LeItc8La1BrXh7VLrTNQgOY57d9rD2PYg9wcg0AfsHRXxj8Jv2zikUVh8StFaRhhf7T01Rk+7wk/qp/4DX0l4O+Mfwx8Wxo2h+NNIlkYf6iacQTD/gEmG/SgDvKKZFJHKgeORHU8gqcg0SyRxIXkkVFAySxAAoAfWV4w8Qab4V8L6l4i1edYbHT7dp5mJ7KOg9ycAD1IrjPiB8cvhf4Jt5G1fxZYTXKjizsZBcTsfTamcf8CIHvXw9+0p+0FrfxYnGk2VvJpHheCTfHZ78yXLDo8xHBx2UcD3PNAHkHiXVJtc8RalrVwMTX93LcuM9GdyxH61n0V1/wd8D6h8RfiJpPhTT1b/SpgbmUDiGBeZJD9Fz9SQO9AH6E/sbaJJof7O3hmKZSst5HJesCO0sjMv8A47trlP8AgoX/AMkDh/7Ddt/6BLX0FpVja6ZplrptlEIrW1hSCGMdERFCqPwAFfPv/BQv/kgcP/Ybtv8A0CWgD88q9K/Zc/5OD8Ff9hSP+RrzWvSv2XP+Tg/BX/YUj/kaAP1OooooAKKKKACiiigArwP9vb/k3bUP+wha/wDoyvfK8D/b2/5N21D/ALCFr/6MoA/OOvQf2bv+S9+B/wDsN23/AKGK8+r0H9m7/kvfgf8A7Ddt/wChigD9V6KKKACiiigAooooA8S+L3/I7zf9cI/5VyNdd8Xf+R2n/wCuEf8AKuRr8fzf/fq3+J/mfqOV/wC50v8ACvyCiiivNO8KKKKACiiigAooooA9N+BnXV/+2P8A7PWH8YP+Ryb/AK94/wCtbfwMPOr/APbH/wBnrE+MH/I5t/17R/1r6/Ef8k9S/wAX6yPl6H/I8qen6ROOooor5A+oCiiigAooooAKKKKACvSfgb/r9V/3Y/5tXm1ek/A3/Xar/ux/+zV7fDn/ACMqXz/Jnj57/uFT5fmj1Kiiiv1c/NwooooAKy/Ffh/RvFOgXWg6/p8GoaddpsmglXII7EdwR1BHIPIrUooA/PD9oj9mHxJ4Dmudc8Jx3OveGclzsXdc2a+kij7yj++PxAr53NfsueleLfF39mr4b/EGSW+Fi2gaxJlje6coQO3rJH91vrwT60AfmhRX0h48/Y9+JmiPJL4dm03xLarkqIpRBPj3R+M/RjXkGv8Awt+JGguy6t4G8QWwXq5sJGT/AL6UFf1oA5+21zWrWMR22sahDGOix3LqPyBqte3t5eyeZeXU9w/96WQufzNWG0PWlYq2kagCOoNs/wDhVqw8JeKtQkEdh4Z1m6duiw2Mrk/ktAGLRXrfhL9nH4x+I5EEPg6606Fus2pMtsqj6Md35Ka+g/hf+xdpdnLFffELXzqTLhjp+nAxxE+jSn5mH0C/WgD5U+FHwz8XfEvX10nwvprzAEfaLuQFbe2X+879B9BknsK/Rn4AfBvw78I/DhtNOxe6tdKDf6lImHmI/hUfwxjsv4nJruPC/h3Q/C+jQ6P4f0q00zT4R8kFvGFUH1Pqfc8mtSgArm/iP4I8OfEDwvceHfE9gt3ZS8qRxJC/aSNv4WHr+ByOK6SigD80Pj9+zz4v+GF1NqFvDLrXhrcTHqMEeTCOwmUfcP8AtfdPqOleLkV+ysiJIjRyIrIwIZWGQQexrwb4q/srfDbxpJLfaXBJ4X1OQljLp6jyHb1aE/L/AN87aAPzior6N8bfsffFDRnkk0GTS/EduOV8iYQTEe6SYGfoxryjXvhJ8TtDYjU/AfiGEDq62LyJ/wB9ICP1oA5ez1fVLJdtnqV7bL6RXDIP0NF5q+q3qbLzU724X0lnZx+pqSXQNdhfZLoupRt6NauD/Kn23hvxFcuEttB1SZicAR2cjH9BQBlUV6L4b+Bvxb8QOi6f4B1tVc8SXUH2ZPrul2ivbfh1+xZ4jvZYrjx14gtNKtsgta2H7+cj0LnCL9RuoA+Y/Cfh3W/FWvWuh+HtOn1HUbltsUEK5J9SewA7k8Cv0d/Ze+CVj8JfDMk148V34m1FF+33KjKxL1EMZ/ug9T/Eeewx2fwt+GPgv4a6UbDwno8VqzgCe6f57ifHd3PJ+gwB2FdlQAV86f8ABQv/AJIHD/2G7b/0CWvouvG/2wPAfiX4ifCaPw/4Us47vUBqcNwY3nSIbFWQE5YgfxCgD8y69K/Zc/5OD8Ff9hSP+RrqP+GUPjb/ANC3Z/8Agzg/+KrtfgV+zj8WfCvxf8MeIta0G1g06wv0muJFv4XKoAedobJ/CgD7xooooAKKKKACiiigArwP9vb/AJN21D/sIWv/AKMr3yvJv2svBXiHx/8ABy78OeF7RLvUpLu3lWN5ljBVXyx3MQOlAH5gV6D+zd/yXvwP/wBhu2/9DFdj/wAMofG3/oW7P/wZwf8AxVdf8F/2bfi54Z+LPhbxBq+g2sOn6fqcNxcyLqELlUVgScBsn8KAPveiiigAooooAKKKKAM2/wBB0W/uTc3ul2txMwALyRgkgdKg/wCEU8N/9AOw/wC/IrZornlhKEnzSgm/RG8cTWirKbt6sxv+EU8N/wDQDsP+/Io/4RTw3/0A7D/vyK2aKX1LDf8APuP3If1uv/O/vZjf8Ip4b/6Adh/35FH/AAinhv8A6Adh/wB+RWzRR9Sw3/PuP3IPrdf+d/ezG/4RTw3/ANAOw/78ij/hFPDf/QDsP+/IrZoo+pYb/n3H7kH1uv8Azv72Y3/CKeG/+gHYf9+RR/winhv/AKAdh/35FbNFH1LDf8+4/cg+t1/5397KWmaTpmmGT+z7GC18zG/ykC7sdM/nUd/oOjahcG4vtMtbiYgLvkjDHA6CtGoZbq1ifZLcwxt6M4Bq3h6Thycqt2toZqtUUufmd+99TM/4RTw3/wBAOw/78ij/AIRTw3/0A7D/AL8itH7dY/8AP5b/APf1f8aPt1j/AM/lv/39X/Go+pYb/n3H7kafW6/87+9md/winhv/AKAdh/35FH/CKeG/+gHYf9+RWj9usf8An8t/+/q/40fbrH/n8t/+/q/40fUsN/z7j9yD63X/AJ397M7/AIRTw3/0A7D/AL8ij/hFPDf/AEA7D/vyK0ft1j/z+W//AH9X/Gj7dY/8/lv/AN/V/wAaPqWG/wCfcfuQfW6/87+9md/winhv/oB2H/fkUf8ACKeG/wDoB2H/AH5FaP26x/5/Lf8A7+r/AI0fbrH/AJ/Lf/v6v+NH1LDf8+4/cg+t1/5397M7/hFPDf8A0A7D/vyKt6bpGl6aztp9hb2pkAD+UgXdjpnFTfbrH/n8t/8Av6v+NH26x/5/Lf8A7+r/AI1UMLQg+aMEn6ImWIqzXLKba9SxRVf7dY/8/lv/AN/V/wAaPt1j/wA/lv8A9/V/xrcxLFFV/t1j/wA/lv8A9/V/xo+3WP8Az+W//f1f8aALFFV/t1j/AM/lv/39X/Gj7dY/8/lv/wB/V/xoAsUVX+3WP/P5b/8Af1f8aPt1j/z+W/8A39X/ABoAsEUVX+3WP/P5b/8Af1f8aPt1j/z+W/8A39X/ABoAsYHpRVf7dY/8/lv/AN/V/wAaPt1j/wA/lv8A9/V/xoAsUVX+3WP/AD+W/wD39X/Gj7dY/wDP5b/9/V/xoAsUVX+3WP8Az+W//f1f8aPt1j/z+W//AH9X/GgCxRSIyuoZGDKRkEHINLQAUUUUAFFFFABRRRQAUUUUAFFFFABRRRQAUY5oooAKKKKACiiigAooooAKKKKACjFFFABRRRQAUUUUAFFFFABRRRQAUUUUAFFFFABRRRQAUUUUAFfP3xvA/wCE/n6H/R4v5V9A18//ABv/AOR+n/694v5U0JnDYHoKMD0FLRTJEwPQUYHoKWigBMD0FGB6ClooATA9BRgegpaKAEwPQUYHoKWigBMD0FGB6ClooATA9BRgegpaKAEwPQUYHoKWigBMD0FGB6ClooATA9BRgegpaKAEwPQUYHoKWigBMD0FGB6ClooATA9BRtGOgpaOxoA+nvAf/Il6N/15Rf8AoIrarF8Cf8iXo3/XlF/6CK2qksKKKKACiiigAooooAKKKKACiiigAooooAKKKKACiiigAooooAKKKKACiiigAooooAKKKKACiiigAooooAKKKKACiiigAooooAKKKKACiiigAr5/+N//ACP0/wD17xfyr6Ar5/8Ajf8A8j9P/wBe8X8qaEzh6KKKZIUUUUAFFFFABRRRQAUUUUAFFFFABRRRQAUUUUAFFFFABRRRQAUUUUAFFFFABR2NFHY0AfT3gT/kS9G/68ov/QRW1WL4E/5EvRv+vKL/ANBFbVSWFFFFABRRRQAUUUUAFFFFABRRRQAUUUUAFFFFABRRRQAUUUUAFFFFABRRRQAUUUUAFFFFABRRRQAUUUUAFFFFABRRRQAUUUUAFFFFABRRRQAV8/8Axv8A+R+n/wCveL+VfQFeH/GHQ9av/G01xY6VeXMJgjAkihLKSBzyKaEzzeitj/hFvEv/AEAdS/8AAdv8KP8AhFvEv/QB1L/wHb/CmSY9FbH/AAi3iX/oA6l/4Dt/hR/wi3iX/oA6l/4Dt/hQBj0Vsf8ACLeJf+gDqX/gO3+FH/CLeJf+gDqX/gO3+FAGPRWx/wAIt4l/6AOpf+A7f4Uf8It4l/6AOpf+A7f4UAY9FbH/AAi3iX/oA6l/4Dt/hR/wi3iX/oA6l/4Dt/hQBj0Vsf8ACLeJf+gDqX/gO3+FH/CLeJf+gDqX/gO3+FAGPRWx/wAIt4l/6AOpf+A7f4Uf8It4l/6AOpf+A7f4UAY9FbH/AAi3iX/oA6l/4Dt/hR/wi3iX/oA6l/4Dt/hQBj0Vsf8ACLeJf+gDqX/gO3+FH/CLeJf+gDqX/gO3+FAGPRWx/wAIt4l/6AOpf+A7f4Uf8It4l/6AOpf+A7f4UAY9FbH/AAi3iX/oA6l/4Dt/hR/wi3iX/oA6l/4Dt/hQBj0Vsf8ACLeJf+gDqX/gO3+FH/CLeJf+gDqX/gO3+FAGPR2NbH/CLeJf+gDqX/gO3+FH/CLeJcf8gHUv/Adv8KAPobwJ/wAiXo3/AF5Rf+gitqsjwXDNb+EdJgnjaKVLSNXRhgqQoyCK16k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560439" y="1105723"/>
            <a:ext cx="11113369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400"/>
              <a:t>Maine Statewide Homeless Council </a:t>
            </a:r>
            <a:br>
              <a:rPr lang="en-US" sz="4400"/>
            </a:br>
            <a:r>
              <a:rPr lang="en-US" sz="4400"/>
              <a:t>Re-Design Update</a:t>
            </a:r>
          </a:p>
        </p:txBody>
      </p:sp>
    </p:spTree>
    <p:extLst>
      <p:ext uri="{BB962C8B-B14F-4D97-AF65-F5344CB8AC3E}">
        <p14:creationId xmlns:p14="http://schemas.microsoft.com/office/powerpoint/2010/main" val="85797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2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81C6A-A0C7-4683-B89F-BE582061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Statewide Homeless System Inventory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66AE1246-DC3A-4C92-BD8C-33058F25A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304116"/>
              </p:ext>
            </p:extLst>
          </p:nvPr>
        </p:nvGraphicFramePr>
        <p:xfrm>
          <a:off x="835166" y="2578587"/>
          <a:ext cx="10515572" cy="355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45395">
                  <a:extLst>
                    <a:ext uri="{9D8B030D-6E8A-4147-A177-3AD203B41FA5}">
                      <a16:colId xmlns:a16="http://schemas.microsoft.com/office/drawing/2014/main" val="3512763521"/>
                    </a:ext>
                  </a:extLst>
                </a:gridCol>
                <a:gridCol w="1711781">
                  <a:extLst>
                    <a:ext uri="{9D8B030D-6E8A-4147-A177-3AD203B41FA5}">
                      <a16:colId xmlns:a16="http://schemas.microsoft.com/office/drawing/2014/main" val="2620806775"/>
                    </a:ext>
                  </a:extLst>
                </a:gridCol>
                <a:gridCol w="1268006">
                  <a:extLst>
                    <a:ext uri="{9D8B030D-6E8A-4147-A177-3AD203B41FA5}">
                      <a16:colId xmlns:a16="http://schemas.microsoft.com/office/drawing/2014/main" val="2185562350"/>
                    </a:ext>
                  </a:extLst>
                </a:gridCol>
                <a:gridCol w="1222580">
                  <a:extLst>
                    <a:ext uri="{9D8B030D-6E8A-4147-A177-3AD203B41FA5}">
                      <a16:colId xmlns:a16="http://schemas.microsoft.com/office/drawing/2014/main" val="4171654584"/>
                    </a:ext>
                  </a:extLst>
                </a:gridCol>
                <a:gridCol w="838509">
                  <a:extLst>
                    <a:ext uri="{9D8B030D-6E8A-4147-A177-3AD203B41FA5}">
                      <a16:colId xmlns:a16="http://schemas.microsoft.com/office/drawing/2014/main" val="3452168284"/>
                    </a:ext>
                  </a:extLst>
                </a:gridCol>
                <a:gridCol w="1592704">
                  <a:extLst>
                    <a:ext uri="{9D8B030D-6E8A-4147-A177-3AD203B41FA5}">
                      <a16:colId xmlns:a16="http://schemas.microsoft.com/office/drawing/2014/main" val="4248699617"/>
                    </a:ext>
                  </a:extLst>
                </a:gridCol>
                <a:gridCol w="1153896">
                  <a:extLst>
                    <a:ext uri="{9D8B030D-6E8A-4147-A177-3AD203B41FA5}">
                      <a16:colId xmlns:a16="http://schemas.microsoft.com/office/drawing/2014/main" val="1475662019"/>
                    </a:ext>
                  </a:extLst>
                </a:gridCol>
                <a:gridCol w="1182701">
                  <a:extLst>
                    <a:ext uri="{9D8B030D-6E8A-4147-A177-3AD203B41FA5}">
                      <a16:colId xmlns:a16="http://schemas.microsoft.com/office/drawing/2014/main" val="2406365045"/>
                    </a:ext>
                  </a:extLst>
                </a:gridCol>
              </a:tblGrid>
              <a:tr h="516730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Emergency Shelter 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Transitional Housing 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SRO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OPH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HUD - COC Rapid Rehousing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Supportive Housing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VASH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0040747"/>
                  </a:ext>
                </a:extLst>
              </a:tr>
              <a:tr h="1243382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Crisis Response Bed with Services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Specialized Program (Youth, DV, respite)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Single Room Occupancy </a:t>
                      </a:r>
                      <a:endParaRPr lang="en-US" sz="14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Single Site/DV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Rental Assistance with Services, Averages 2 years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Rental Subsidy and Intensive Services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HUD-Veterans Affairs Supportive Housing</a:t>
                      </a:r>
                      <a:endParaRPr lang="en-US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928282"/>
                  </a:ext>
                </a:extLst>
              </a:tr>
              <a:tr h="758948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Data Source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2020 HIC posted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2020 HIC posted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2020 HIC posted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2020 HIC posted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2020 HIC posted (246 STEP/63 TBRA)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2020 HIC posted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Maine Housing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0458793"/>
                  </a:ext>
                </a:extLst>
              </a:tr>
              <a:tr h="51673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Statewide Inventory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1418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1092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114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309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2404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130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993885"/>
                  </a:ext>
                </a:extLst>
              </a:tr>
              <a:tr h="51673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Bed/Unit Utilization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64%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66%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86%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77%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82%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11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00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latin typeface="+mj-lt"/>
                <a:ea typeface="+mj-ea"/>
                <a:cs typeface="+mj-cs"/>
              </a:rPr>
              <a:t>Inventory and </a:t>
            </a:r>
            <a:r>
              <a:rPr lang="en-US" sz="4800">
                <a:latin typeface="+mj-lt"/>
                <a:ea typeface="+mj-ea"/>
                <a:cs typeface="+mj-cs"/>
              </a:rPr>
              <a:t>Utilization</a:t>
            </a:r>
            <a:r>
              <a:rPr lang="en-US" sz="4800" kern="1200">
                <a:latin typeface="+mj-lt"/>
                <a:ea typeface="+mj-ea"/>
                <a:cs typeface="+mj-cs"/>
              </a:rPr>
              <a:t> by Region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87769"/>
              </p:ext>
            </p:extLst>
          </p:nvPr>
        </p:nvGraphicFramePr>
        <p:xfrm>
          <a:off x="838200" y="1440617"/>
          <a:ext cx="9219687" cy="4722639"/>
        </p:xfrm>
        <a:graphic>
          <a:graphicData uri="http://schemas.openxmlformats.org/drawingml/2006/table">
            <a:tbl>
              <a:tblPr/>
              <a:tblGrid>
                <a:gridCol w="787723">
                  <a:extLst>
                    <a:ext uri="{9D8B030D-6E8A-4147-A177-3AD203B41FA5}">
                      <a16:colId xmlns:a16="http://schemas.microsoft.com/office/drawing/2014/main" val="1585912441"/>
                    </a:ext>
                  </a:extLst>
                </a:gridCol>
                <a:gridCol w="1042901">
                  <a:extLst>
                    <a:ext uri="{9D8B030D-6E8A-4147-A177-3AD203B41FA5}">
                      <a16:colId xmlns:a16="http://schemas.microsoft.com/office/drawing/2014/main" val="1783526755"/>
                    </a:ext>
                  </a:extLst>
                </a:gridCol>
                <a:gridCol w="954143">
                  <a:extLst>
                    <a:ext uri="{9D8B030D-6E8A-4147-A177-3AD203B41FA5}">
                      <a16:colId xmlns:a16="http://schemas.microsoft.com/office/drawing/2014/main" val="18515493"/>
                    </a:ext>
                  </a:extLst>
                </a:gridCol>
                <a:gridCol w="1065090">
                  <a:extLst>
                    <a:ext uri="{9D8B030D-6E8A-4147-A177-3AD203B41FA5}">
                      <a16:colId xmlns:a16="http://schemas.microsoft.com/office/drawing/2014/main" val="2154858774"/>
                    </a:ext>
                  </a:extLst>
                </a:gridCol>
                <a:gridCol w="1131658">
                  <a:extLst>
                    <a:ext uri="{9D8B030D-6E8A-4147-A177-3AD203B41FA5}">
                      <a16:colId xmlns:a16="http://schemas.microsoft.com/office/drawing/2014/main" val="138058766"/>
                    </a:ext>
                  </a:extLst>
                </a:gridCol>
                <a:gridCol w="1042901">
                  <a:extLst>
                    <a:ext uri="{9D8B030D-6E8A-4147-A177-3AD203B41FA5}">
                      <a16:colId xmlns:a16="http://schemas.microsoft.com/office/drawing/2014/main" val="3582305544"/>
                    </a:ext>
                  </a:extLst>
                </a:gridCol>
                <a:gridCol w="1076185">
                  <a:extLst>
                    <a:ext uri="{9D8B030D-6E8A-4147-A177-3AD203B41FA5}">
                      <a16:colId xmlns:a16="http://schemas.microsoft.com/office/drawing/2014/main" val="2495690252"/>
                    </a:ext>
                  </a:extLst>
                </a:gridCol>
                <a:gridCol w="798818">
                  <a:extLst>
                    <a:ext uri="{9D8B030D-6E8A-4147-A177-3AD203B41FA5}">
                      <a16:colId xmlns:a16="http://schemas.microsoft.com/office/drawing/2014/main" val="3526608738"/>
                    </a:ext>
                  </a:extLst>
                </a:gridCol>
                <a:gridCol w="643492">
                  <a:extLst>
                    <a:ext uri="{9D8B030D-6E8A-4147-A177-3AD203B41FA5}">
                      <a16:colId xmlns:a16="http://schemas.microsoft.com/office/drawing/2014/main" val="4098464358"/>
                    </a:ext>
                  </a:extLst>
                </a:gridCol>
                <a:gridCol w="676776">
                  <a:extLst>
                    <a:ext uri="{9D8B030D-6E8A-4147-A177-3AD203B41FA5}">
                      <a16:colId xmlns:a16="http://schemas.microsoft.com/office/drawing/2014/main" val="1639184911"/>
                    </a:ext>
                  </a:extLst>
                </a:gridCol>
              </a:tblGrid>
              <a:tr h="798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SHC Region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Health District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Counties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# of Housing Related Calls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 Clients Served in Shelter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ESG Shelter Beds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Average Shelter Utilization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# of PSH Units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# of TH Units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# of OPH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0913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547" marR="5547" marT="5547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1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York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78.6%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409"/>
                  </a:ext>
                </a:extLst>
              </a:tr>
              <a:tr h="37832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2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Cumberland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3748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83.5%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537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88948"/>
                  </a:ext>
                </a:extLst>
              </a:tr>
              <a:tr h="37832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II</a:t>
                      </a:r>
                    </a:p>
                  </a:txBody>
                  <a:tcPr marL="5547" marR="5547" marT="5547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3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Androscoggin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67.6%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85657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Franklin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64.5%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607901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Oxford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227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71.5%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16885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4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Knox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87.3%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67203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Lincoln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00103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Sagadahoc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454806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Waldo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03074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5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Kennebec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92.7%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03665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Somerset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40812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III</a:t>
                      </a:r>
                    </a:p>
                  </a:txBody>
                  <a:tcPr marL="5547" marR="5547" marT="5547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6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Penobscot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135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83.7%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329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41743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Piscataquis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73676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7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Hancock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224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64.8%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50972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Washington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1370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 8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Aroostook</a:t>
                      </a: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162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31.1%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53701"/>
                  </a:ext>
                </a:extLst>
              </a:tr>
              <a:tr h="1997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Scattered Site </a:t>
                      </a: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(Mostly BRAP)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9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28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2" y="643467"/>
            <a:ext cx="69638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E44F-7008-422B-B5BE-16130BCA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>
                <a:solidFill>
                  <a:schemeClr val="tx1"/>
                </a:solidFill>
              </a:rPr>
              <a:t>Understanding In-flow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3D6D-B1F4-41DD-94B9-58938BD88E3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535906"/>
            <a:ext cx="5157787" cy="44862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b="1"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6,064 calls in September 2020</a:t>
            </a:r>
            <a:endParaRPr lang="en-US">
              <a:solidFill>
                <a:schemeClr val="tx1"/>
              </a:solidFill>
            </a:endParaRPr>
          </a:p>
          <a:p>
            <a:pPr lvl="1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248 Housing Search</a:t>
            </a:r>
          </a:p>
          <a:p>
            <a:pPr lvl="1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154 Rental Assistance Payment</a:t>
            </a:r>
          </a:p>
          <a:p>
            <a:pPr lvl="1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110 Food Pantries</a:t>
            </a:r>
          </a:p>
          <a:p>
            <a:pPr lvl="1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90 RAP – COVID</a:t>
            </a:r>
          </a:p>
          <a:p>
            <a:pPr lvl="1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76 Homeless Motel Vouchers</a:t>
            </a:r>
          </a:p>
          <a:p>
            <a:pPr lvl="1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76 Community Shelters</a:t>
            </a:r>
          </a:p>
          <a:p>
            <a:pPr lvl="1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63 General Relief</a:t>
            </a:r>
          </a:p>
          <a:p>
            <a:pPr lvl="1">
              <a:buFont typeface="Arial,Sans-Serif" panose="020F0502020204030204" pitchFamily="34" charset="0"/>
              <a:buChar char="•"/>
            </a:pPr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3,217 housing calls in </a:t>
            </a:r>
            <a:r>
              <a:rPr lang="en-US">
                <a:solidFill>
                  <a:schemeClr val="tx1"/>
                </a:solidFill>
                <a:cs typeface="Calibri"/>
              </a:rPr>
              <a:t>Q3 2020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914400" lvl="1" indent="-457200">
              <a:buFont typeface="Arial,Sans-Serif" panose="020F050202020403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396 Community Shelter</a:t>
            </a:r>
            <a:endParaRPr lang="en-US" sz="200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B58C3-A2E7-4601-B0DB-37A8F3233CD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74607" y="2035969"/>
            <a:ext cx="5157787" cy="44862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b="1"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cs typeface="Calibri"/>
              </a:rPr>
              <a:t>First Time Homeless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cs typeface="Calibri"/>
              </a:rPr>
              <a:t>6,927 entered HMIS between 1/1/19 and 8/1/2020</a:t>
            </a:r>
          </a:p>
          <a:p>
            <a:pPr marL="0" indent="0">
              <a:buNone/>
            </a:pPr>
            <a:endParaRPr lang="en-US" b="1" i="1">
              <a:solidFill>
                <a:schemeClr val="tx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400" b="1" i="1">
                <a:solidFill>
                  <a:schemeClr val="tx1"/>
                </a:solidFill>
                <a:cs typeface="Calibri"/>
              </a:rPr>
              <a:t>74% were homeless for the first time.</a:t>
            </a:r>
            <a:endParaRPr lang="en-US" sz="2400">
              <a:solidFill>
                <a:schemeClr val="tx1"/>
              </a:solidFill>
              <a:cs typeface="Calibri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DE10124-6B59-48DB-B5CD-BDE97FE2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44" y="1531143"/>
            <a:ext cx="1638300" cy="962025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54EDD8E0-006C-4CAA-B453-72ED33F64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1419499"/>
            <a:ext cx="1826420" cy="10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0433" y="301589"/>
            <a:ext cx="951485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>
                <a:latin typeface="+mj-lt"/>
              </a:rPr>
              <a:t>Path to Permanent Housing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6583163"/>
              </p:ext>
            </p:extLst>
          </p:nvPr>
        </p:nvGraphicFramePr>
        <p:xfrm>
          <a:off x="256828" y="1407510"/>
          <a:ext cx="11668873" cy="505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33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4FED-C371-485A-9A09-21651F0F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11" y="166522"/>
            <a:ext cx="10515600" cy="1417534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entury Gothic (Headings)"/>
              </a:rPr>
              <a:t>Returns to Homelessness for those Placed in PH (2 year)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389FF295-917D-408B-9C4F-5A4BDCC05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833379"/>
              </p:ext>
            </p:extLst>
          </p:nvPr>
        </p:nvGraphicFramePr>
        <p:xfrm>
          <a:off x="507311" y="3096797"/>
          <a:ext cx="10559242" cy="214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2461" y="5448300"/>
            <a:ext cx="684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Century Gothic (Headings)"/>
              </a:rPr>
              <a:t>Across all interventions, 17% of households (469) return to homelessness within 2 years in Maine.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2461" y="2241971"/>
            <a:ext cx="68453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Century Gothic (Headings)"/>
              </a:rPr>
              <a:t>EXITING FROM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72629" y="2743681"/>
            <a:ext cx="905571" cy="8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76182" y="2717561"/>
            <a:ext cx="485541" cy="838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67500" y="2743681"/>
            <a:ext cx="508000" cy="8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82876" y="2693813"/>
            <a:ext cx="1045324" cy="8624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6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E7A2-F09C-4371-8B06-045A9244F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Interactive Resource Mapping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FF99A-76A5-4393-8254-669532107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7"/>
          <a:stretch/>
        </p:blipFill>
        <p:spPr>
          <a:xfrm>
            <a:off x="3345366" y="0"/>
            <a:ext cx="82296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308" y="3042668"/>
            <a:ext cx="2984732" cy="1929161"/>
          </a:xfrm>
        </p:spPr>
        <p:txBody>
          <a:bodyPr>
            <a:noAutofit/>
          </a:bodyPr>
          <a:lstStyle/>
          <a:p>
            <a:pPr algn="ctr"/>
            <a:r>
              <a:rPr lang="en-US" sz="4000" b="0">
                <a:solidFill>
                  <a:schemeClr val="tx1"/>
                </a:solidFill>
              </a:rPr>
              <a:t>Maine 211 Housing Referrals in Q3 of 2020 (by city)</a:t>
            </a:r>
          </a:p>
        </p:txBody>
      </p:sp>
    </p:spTree>
    <p:extLst>
      <p:ext uri="{BB962C8B-B14F-4D97-AF65-F5344CB8AC3E}">
        <p14:creationId xmlns:p14="http://schemas.microsoft.com/office/powerpoint/2010/main" val="206266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3" t="5203"/>
          <a:stretch/>
        </p:blipFill>
        <p:spPr>
          <a:xfrm>
            <a:off x="4204009" y="245326"/>
            <a:ext cx="5575611" cy="6501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351" y="2732048"/>
            <a:ext cx="3133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j-lt"/>
              </a:rPr>
              <a:t>2018 Population density and distribution of resources. </a:t>
            </a:r>
          </a:p>
        </p:txBody>
      </p:sp>
    </p:spTree>
    <p:extLst>
      <p:ext uri="{BB962C8B-B14F-4D97-AF65-F5344CB8AC3E}">
        <p14:creationId xmlns:p14="http://schemas.microsoft.com/office/powerpoint/2010/main" val="427058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5" y="0"/>
            <a:ext cx="8976734" cy="674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629" y="1817857"/>
            <a:ext cx="2598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j-lt"/>
              </a:rPr>
              <a:t>Current Statewide Homeless Council Regions and distribution of resources.</a:t>
            </a:r>
          </a:p>
        </p:txBody>
      </p:sp>
    </p:spTree>
    <p:extLst>
      <p:ext uri="{BB962C8B-B14F-4D97-AF65-F5344CB8AC3E}">
        <p14:creationId xmlns:p14="http://schemas.microsoft.com/office/powerpoint/2010/main" val="91950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228600"/>
            <a:ext cx="6019800" cy="533400"/>
          </a:xfrm>
        </p:spPr>
        <p:txBody>
          <a:bodyPr>
            <a:noAutofit/>
          </a:bodyPr>
          <a:lstStyle/>
          <a:p>
            <a:r>
              <a:rPr lang="en-US" b="1">
                <a:latin typeface="Lato" panose="020F0502020204030203" pitchFamily="34" charset="0"/>
              </a:rPr>
              <a:t>IMPROVING LIVES </a:t>
            </a:r>
          </a:p>
        </p:txBody>
      </p:sp>
      <p:pic>
        <p:nvPicPr>
          <p:cNvPr id="10" name="Content Placeholder 3" descr="100kphoto2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7649" t="133" r="3926"/>
          <a:stretch>
            <a:fillRect/>
          </a:stretch>
        </p:blipFill>
        <p:spPr>
          <a:xfrm>
            <a:off x="5658631" y="4951039"/>
            <a:ext cx="2655895" cy="1908347"/>
          </a:xfrm>
        </p:spPr>
      </p:pic>
      <p:pic>
        <p:nvPicPr>
          <p:cNvPr id="9" name="Picture 8" descr="MayraWilber01-300x29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1" b="19904"/>
          <a:stretch/>
        </p:blipFill>
        <p:spPr>
          <a:xfrm>
            <a:off x="9448800" y="955211"/>
            <a:ext cx="2743200" cy="1662781"/>
          </a:xfrm>
          <a:prstGeom prst="rect">
            <a:avLst/>
          </a:prstGeom>
        </p:spPr>
      </p:pic>
      <p:pic>
        <p:nvPicPr>
          <p:cNvPr id="1026" name="Picture 2" descr="C:\Users\jessica.robinson\Dropbox\Keeping families together\Keepingfamiliestogether\RWJF_KFT_100519_298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1818" r="9742" b="6501"/>
          <a:stretch/>
        </p:blipFill>
        <p:spPr bwMode="auto">
          <a:xfrm>
            <a:off x="0" y="4939228"/>
            <a:ext cx="2694764" cy="19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26" y="4939228"/>
            <a:ext cx="3877474" cy="1918772"/>
          </a:xfrm>
          <a:prstGeom prst="rect">
            <a:avLst/>
          </a:prstGeom>
        </p:spPr>
      </p:pic>
      <p:pic>
        <p:nvPicPr>
          <p:cNvPr id="11" name="Picture 10" descr="236_Senior_Nov12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0"/>
          <a:stretch/>
        </p:blipFill>
        <p:spPr>
          <a:xfrm>
            <a:off x="2460132" y="955211"/>
            <a:ext cx="2110314" cy="1674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64" y="4950637"/>
            <a:ext cx="2963867" cy="18963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0" y="945269"/>
            <a:ext cx="2498512" cy="167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8" r="18005" b="29533"/>
          <a:stretch/>
        </p:blipFill>
        <p:spPr>
          <a:xfrm>
            <a:off x="7064806" y="955211"/>
            <a:ext cx="2383993" cy="1674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47" y="956678"/>
            <a:ext cx="2507448" cy="1672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71" y="2855397"/>
            <a:ext cx="3890957" cy="1972210"/>
          </a:xfrm>
          <a:prstGeom prst="rect">
            <a:avLst/>
          </a:prstGeom>
        </p:spPr>
      </p:pic>
      <p:pic>
        <p:nvPicPr>
          <p:cNvPr id="14" name="Content Placeholder 3" descr="100kphoto2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7649" t="133" r="3926"/>
          <a:stretch>
            <a:fillRect/>
          </a:stretch>
        </p:blipFill>
        <p:spPr>
          <a:xfrm>
            <a:off x="5600907" y="4938674"/>
            <a:ext cx="2752488" cy="1908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0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6" y="0"/>
            <a:ext cx="9166304" cy="680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9688" y="2279968"/>
            <a:ext cx="2598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j-lt"/>
              </a:rPr>
              <a:t>Maine Public Health Districts and distribution of resources.</a:t>
            </a:r>
          </a:p>
        </p:txBody>
      </p:sp>
    </p:spTree>
    <p:extLst>
      <p:ext uri="{BB962C8B-B14F-4D97-AF65-F5344CB8AC3E}">
        <p14:creationId xmlns:p14="http://schemas.microsoft.com/office/powerpoint/2010/main" val="67013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1FF9-7555-4FCD-A5D9-47C0373EF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Dive into Regional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90AEF-6DCB-4032-A826-B5E9AE2FD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role of the regions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10927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071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7C1D-5AC8-4DE7-B18C-5E302D1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/>
                </a:solidFill>
              </a:rPr>
              <a:t>Criteria for Regional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F5C5-6AE9-41EA-969B-4CEB1BFAE6E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2000">
                <a:solidFill>
                  <a:schemeClr val="tx1"/>
                </a:solidFill>
              </a:rPr>
              <a:t>Data – population, inflow and resource mapping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sz="2000">
              <a:solidFill>
                <a:schemeClr val="tx1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2000">
                <a:solidFill>
                  <a:schemeClr val="tx1"/>
                </a:solidFill>
              </a:rPr>
              <a:t>Culture – where do people identify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sz="2000">
              <a:solidFill>
                <a:schemeClr val="tx1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2000">
                <a:solidFill>
                  <a:schemeClr val="tx1"/>
                </a:solidFill>
              </a:rPr>
              <a:t>Capacity – How can we best staff and resource the system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4DE8E-A7C6-4799-ADEC-1195CD032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9" r="17518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8D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12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186C8-B038-4085-81BD-B3B5B0E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Defining the Maine Homeless System Design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Regions</a:t>
            </a:r>
            <a:endParaRPr lang="en-US" sz="4000" kern="12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7" name="Group 17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6D67DD2-A7F7-4725-9191-70B8B99047F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2"/>
          <a:srcRect l="4506" r="2119" b="-3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D59743C-F858-42F8-8F81-80C6C70E6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8" b="-2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  <p:sp>
        <p:nvSpPr>
          <p:cNvPr id="69" name="Rectangle 3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42BE0975-B910-4F64-9C79-1D78B605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850" y="4479131"/>
            <a:ext cx="1614488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E3F9-72E4-4A8F-AB64-31038FF0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ED290-5E41-4F83-9018-E3CDFE3CA03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lIns="91440" tIns="45720" rIns="91440" bIns="45720" anchor="t"/>
          <a:lstStyle/>
          <a:p>
            <a:pPr marL="457200" lvl="1" indent="0">
              <a:buNone/>
            </a:pPr>
            <a:r>
              <a:rPr lang="en-US">
                <a:latin typeface="+mj-lt"/>
                <a:cs typeface="Calibri"/>
              </a:rPr>
              <a:t>1. Deep Dive with Regions and Regional Working Group</a:t>
            </a:r>
            <a:endParaRPr lang="en-US">
              <a:latin typeface="+mj-lt"/>
            </a:endParaRPr>
          </a:p>
          <a:p>
            <a:pPr lvl="2">
              <a:buFont typeface="Arial" panose="020F0502020204030204" pitchFamily="34" charset="0"/>
              <a:buChar char="•"/>
            </a:pPr>
            <a:r>
              <a:rPr lang="en-US">
                <a:latin typeface="+mj-lt"/>
                <a:cs typeface="Calibri"/>
              </a:rPr>
              <a:t>Identify Leads and Partners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en-US">
                <a:latin typeface="+mj-lt"/>
                <a:cs typeface="Calibri"/>
              </a:rPr>
              <a:t>Regional Data Dashboards </a:t>
            </a:r>
            <a:endParaRPr lang="en-US">
              <a:cs typeface="Calibri"/>
            </a:endParaRPr>
          </a:p>
          <a:p>
            <a:pPr lvl="2">
              <a:buFont typeface="Arial" panose="020F0502020204030204" pitchFamily="34" charset="0"/>
              <a:buChar char="•"/>
            </a:pPr>
            <a:r>
              <a:rPr lang="en-US">
                <a:latin typeface="+mj-lt"/>
                <a:cs typeface="Calibri"/>
              </a:rPr>
              <a:t>System Mapping Exercise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en-US">
                <a:latin typeface="+mj-lt"/>
                <a:cs typeface="Calibri"/>
              </a:rPr>
              <a:t>Local Recommendations</a:t>
            </a:r>
          </a:p>
          <a:p>
            <a:pPr lvl="1"/>
            <a:endParaRPr lang="en-US">
              <a:latin typeface="+mj-lt"/>
              <a:cs typeface="Calibri"/>
            </a:endParaRPr>
          </a:p>
          <a:p>
            <a:pPr marL="457200" lvl="1" indent="0">
              <a:buNone/>
            </a:pPr>
            <a:r>
              <a:rPr lang="en-US">
                <a:latin typeface="+mj-lt"/>
                <a:cs typeface="Calibri"/>
              </a:rPr>
              <a:t>2. Convene Affordable and Supportive Housing Working Group</a:t>
            </a:r>
          </a:p>
          <a:p>
            <a:pPr marL="457200" lvl="1" indent="0">
              <a:buNone/>
            </a:pPr>
            <a:endParaRPr lang="en-US">
              <a:latin typeface="+mj-lt"/>
              <a:cs typeface="Calibri"/>
            </a:endParaRPr>
          </a:p>
          <a:p>
            <a:pPr marL="457200" lvl="1" indent="0">
              <a:buNone/>
            </a:pPr>
            <a:r>
              <a:rPr lang="en-US">
                <a:latin typeface="+mj-lt"/>
                <a:cs typeface="Calibri"/>
              </a:rPr>
              <a:t>3. Peer to Peer Learning on Areas of Interest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en-US">
                <a:latin typeface="+mj-lt"/>
                <a:cs typeface="Calibri"/>
              </a:rPr>
              <a:t>CT Diversion Program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en-US">
                <a:latin typeface="+mj-lt"/>
                <a:cs typeface="Calibri"/>
              </a:rPr>
              <a:t>DE SRAP or CO or IN Statewide Design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en-US">
                <a:latin typeface="+mj-lt"/>
                <a:cs typeface="Calibri"/>
              </a:rPr>
              <a:t>Beacon Integrated Utilization Data</a:t>
            </a:r>
          </a:p>
        </p:txBody>
      </p:sp>
    </p:spTree>
    <p:extLst>
      <p:ext uri="{BB962C8B-B14F-4D97-AF65-F5344CB8AC3E}">
        <p14:creationId xmlns:p14="http://schemas.microsoft.com/office/powerpoint/2010/main" val="216439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48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CBBACE-24BA-4B93-BEA5-EA401352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              Today’s Agenda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Picture Placeholder 1">
            <a:extLst>
              <a:ext uri="{FF2B5EF4-FFF2-40B4-BE49-F238E27FC236}">
                <a16:creationId xmlns:a16="http://schemas.microsoft.com/office/drawing/2014/main" id="{22CE7D2F-B7C2-423B-B7D6-430A4FF6BF45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411845013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6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7E02B-D402-434E-8C25-5B7C3570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Goals and Decision Points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0FB7-840E-449D-BCD3-7F0EA9B0EED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b="1" u="sng">
                <a:solidFill>
                  <a:schemeClr val="tx1"/>
                </a:solidFill>
                <a:latin typeface="+mj-lt"/>
              </a:rPr>
              <a:t>Meeting Goal:</a:t>
            </a:r>
            <a:r>
              <a:rPr lang="en-US">
                <a:solidFill>
                  <a:schemeClr val="tx1"/>
                </a:solidFill>
                <a:latin typeface="+mj-lt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j-lt"/>
              </a:rPr>
              <a:t>Share updates on regional focus groups and data collection</a:t>
            </a:r>
            <a:endParaRPr lang="en-US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j-lt"/>
              </a:rPr>
              <a:t>Preview Resource Mapping</a:t>
            </a:r>
            <a:endParaRPr lang="en-US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j-lt"/>
              </a:rPr>
              <a:t>Gain consensus on regional design and structure</a:t>
            </a:r>
            <a:endParaRPr lang="en-US">
              <a:solidFill>
                <a:schemeClr val="tx1"/>
              </a:solidFill>
              <a:latin typeface="+mj-lt"/>
              <a:cs typeface="Calibri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b="1" u="sng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u="sng">
                <a:solidFill>
                  <a:schemeClr val="tx1"/>
                </a:solidFill>
                <a:latin typeface="+mj-lt"/>
              </a:rPr>
              <a:t>Decision Points:</a:t>
            </a:r>
            <a:r>
              <a:rPr lang="en-US">
                <a:solidFill>
                  <a:schemeClr val="tx1"/>
                </a:solidFill>
                <a:latin typeface="+mj-lt"/>
              </a:rPr>
              <a:t> </a:t>
            </a:r>
            <a:endParaRPr lang="en-US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j-lt"/>
              </a:rPr>
              <a:t>Confirm and add to regional themes</a:t>
            </a:r>
            <a:endParaRPr lang="en-US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j-lt"/>
              </a:rPr>
              <a:t>Understand Distinct Role of the Regional Design</a:t>
            </a:r>
            <a:endParaRPr lang="en-US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j-lt"/>
              </a:rPr>
              <a:t>Define the regions</a:t>
            </a:r>
            <a:endParaRPr lang="en-US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38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6E05-957B-4AE6-AB4A-25EB10C3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7989-F6D2-454E-8D0C-463BC435AC5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cs typeface="Calibri"/>
              </a:rPr>
              <a:t>Quantitative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Adminstrative Systems Data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Homeless Management Informaiton System (HMIS)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HUD Stella Tool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2020 HIC Report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ESG Utilization Report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MaineHousing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2018 Census Data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F787-1D92-434A-A505-47BAD7A6B1F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cs typeface="Calibri"/>
              </a:rPr>
              <a:t>Qualitative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50+ stakeholder interviews</a:t>
            </a:r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Shelter and Service Providers </a:t>
            </a:r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Corrections and Justice</a:t>
            </a:r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Tribal Representatives</a:t>
            </a:r>
            <a:endParaRPr lang="en-US"/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Health care</a:t>
            </a:r>
          </a:p>
          <a:p>
            <a:pPr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4 Regional Focus Groups</a:t>
            </a:r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Rural</a:t>
            </a:r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Portland</a:t>
            </a:r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Lewiston/Auburn</a:t>
            </a:r>
          </a:p>
          <a:p>
            <a:pPr lvl="1">
              <a:buFont typeface="Calibri"/>
              <a:buChar char="●"/>
            </a:pPr>
            <a:r>
              <a:rPr lang="en-US">
                <a:ea typeface="+mn-lt"/>
                <a:cs typeface="+mn-lt"/>
              </a:rPr>
              <a:t>Bangor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1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" y="165100"/>
            <a:ext cx="6565900" cy="65024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Portland Focus Group: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8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Emerging themes: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8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Other municipalities helping with solutions​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Shelters being a short term experience​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Partnerships with landlords 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Increasing diversion as a model​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Stronger General Assistance system​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Landlord mitigation funds 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Collaboration within a region​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Including partners in the conversation who may not always be in the social services conversation (police, fire, neighbors, parks and rec, etc.)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5300" y="165100"/>
            <a:ext cx="5130800" cy="6502400"/>
          </a:xfrm>
          <a:prstGeom prst="rect">
            <a:avLst/>
          </a:prstGeom>
        </p:spPr>
        <p:txBody>
          <a:bodyPr wrap="square" lIns="91440" tIns="45720" rIns="91440" bIns="4572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600" b="1" u="sng">
                <a:solidFill>
                  <a:srgbClr val="000000"/>
                </a:solidFill>
                <a:latin typeface="Calibri" panose="020F0502020204030204" pitchFamily="34" charset="0"/>
              </a:rPr>
              <a:t>Bangor Focus Group: 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6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Emerging themes:</a:t>
            </a: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6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cs typeface="Calibri"/>
              </a:rPr>
              <a:t>Lack of housing​ stock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Buy in from other communities and engagement from non-service center communities​</a:t>
            </a:r>
            <a:endParaRPr lang="en-US" sz="2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Shelters = short term ​</a:t>
            </a:r>
            <a:endParaRPr lang="en-US" sz="2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Partnerships with landlords ​</a:t>
            </a:r>
            <a:endParaRPr lang="en-US" sz="2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cs typeface="Calibri"/>
              </a:rPr>
              <a:t>Integration with coordinated entry​ ​</a:t>
            </a:r>
            <a:endParaRPr lang="en-US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Coordinating with local mental health providers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Triage and diversion​</a:t>
            </a:r>
            <a:endParaRPr lang="en-US" sz="2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Calibri" panose="020F0502020204030204" pitchFamily="34" charset="0"/>
              </a:rPr>
              <a:t>Provider capacity and training </a:t>
            </a:r>
            <a:endParaRPr lang="en-US" sz="26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635000"/>
            <a:ext cx="6045200" cy="5562600"/>
          </a:xfrm>
          <a:prstGeom prst="rect">
            <a:avLst/>
          </a:prstGeom>
        </p:spPr>
        <p:txBody>
          <a:bodyPr wrap="square" lIns="91440" tIns="45720" rIns="91440" bIns="4572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200" b="1" u="sng">
                <a:solidFill>
                  <a:srgbClr val="000000"/>
                </a:solidFill>
                <a:latin typeface="Calibri" panose="020F0502020204030204" pitchFamily="34" charset="0"/>
              </a:rPr>
              <a:t>Lewiston and Augusta Focus Group:</a:t>
            </a: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2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Emerging themes:</a:t>
            </a: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2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/>
                <a:cs typeface="Calibri"/>
              </a:rPr>
              <a:t>Need for a low barrier shelter in Lewiston (or other suitable intervention).​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Lack of housing stock in the community​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/>
                <a:cs typeface="Calibri"/>
              </a:rPr>
              <a:t>Landlords are willing to work with providers but units cannot pass inspection​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Permanent supportive housing is key to success​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Increased money for services and funds to build permanent supportive housing​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High need, high risk mental health needs​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Better collaboration with other local agencies and shared goals </a:t>
            </a:r>
            <a:endParaRPr lang="en-US" sz="2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6400" y="635000"/>
            <a:ext cx="4762500" cy="5562600"/>
          </a:xfrm>
          <a:prstGeom prst="rect">
            <a:avLst/>
          </a:prstGeom>
        </p:spPr>
        <p:txBody>
          <a:bodyPr wrap="square" lIns="91440" tIns="45720" rIns="91440" bIns="4572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200" b="1" u="sng">
                <a:solidFill>
                  <a:srgbClr val="000000"/>
                </a:solidFill>
                <a:latin typeface="Calibri" panose="020F0502020204030204" pitchFamily="34" charset="0"/>
              </a:rPr>
              <a:t>Rural Service Provider Focus Group</a:t>
            </a: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:​</a:t>
            </a:r>
            <a:endParaRPr lang="en-US" sz="22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Emerging themes:</a:t>
            </a: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2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2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Client centered care​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Access to resources locally​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Transportation​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Town by town governing system​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Partnering with local agencies to keep people local​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Incentives for landlords​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Focusing on the human experience​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</a:rPr>
              <a:t>Ordinances in rural areas that make multi-housing options challenging​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Calibri"/>
                <a:cs typeface="Calibri"/>
              </a:rPr>
              <a:t>Non-traditional resources (elderly volunteers)</a:t>
            </a:r>
            <a:endParaRPr lang="en-US" sz="22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06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Common Themes</a:t>
            </a:r>
            <a:r>
              <a:rPr lang="en-US" sz="4400" b="1" kern="1200">
                <a:latin typeface="+mj-lt"/>
                <a:ea typeface="+mj-ea"/>
                <a:cs typeface="+mj-cs"/>
              </a:rPr>
              <a:t> from Focus Groups 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Rural/urban divide and importance of regionalization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Increase use of cross system data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Triage and Diversion are priorities 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Lack of quality, affordable and supportive housing stock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Intensive, community based SU and MH services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Training and fidelity to best practices, housing first, and quality of interventions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Desire to integrate with Coordinated Entry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Landlord outreach, navigation, education and improved landlord mitigation fund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Impact of COVID 19 highlights need for integration with mainstream services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Replicate and scale successful, local innovations (long term stayers, FQHC partnerships)</a:t>
            </a: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i="1">
                <a:cs typeface="Calibri"/>
              </a:rPr>
              <a:t>"move system from having a bed for the night to how to I get my legs under my feet"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i="1">
                <a:cs typeface="Calibri"/>
              </a:rPr>
              <a:t>"how do people self-identify... need to have options where people live and what to be served."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>
                <a:cs typeface="Calibri"/>
              </a:rPr>
              <a:t>"t</a:t>
            </a:r>
            <a:r>
              <a:rPr lang="en-US" i="1">
                <a:cs typeface="Calibri"/>
              </a:rPr>
              <a:t>hinking long term... PSH is the key."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1900" i="1">
              <a:ea typeface="+mn-lt"/>
              <a:cs typeface="+mn-lt"/>
            </a:endParaRPr>
          </a:p>
          <a:p>
            <a:pPr marL="1257300" lvl="2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Other themes to add?</a:t>
            </a:r>
            <a:endParaRPr lang="en-US" sz="2400" b="1"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8654" y="4516582"/>
            <a:ext cx="41286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43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D6BC-9D82-43C6-8DEF-4DD4578DF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Understanding System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9FA9-5A12-423B-8E7F-8270D48E3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From 211 to permanent housing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15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SH">
      <a:dk1>
        <a:sysClr val="windowText" lastClr="000000"/>
      </a:dk1>
      <a:lt1>
        <a:srgbClr val="F2F2F2"/>
      </a:lt1>
      <a:dk2>
        <a:srgbClr val="44546A"/>
      </a:dk2>
      <a:lt2>
        <a:srgbClr val="F2F2F2"/>
      </a:lt2>
      <a:accent1>
        <a:srgbClr val="6C2080"/>
      </a:accent1>
      <a:accent2>
        <a:srgbClr val="8DC63F"/>
      </a:accent2>
      <a:accent3>
        <a:srgbClr val="9FA1A4"/>
      </a:accent3>
      <a:accent4>
        <a:srgbClr val="F8971D"/>
      </a:accent4>
      <a:accent5>
        <a:srgbClr val="0081C6"/>
      </a:accent5>
      <a:accent6>
        <a:srgbClr val="70AD47"/>
      </a:accent6>
      <a:hlink>
        <a:srgbClr val="0563C1"/>
      </a:hlink>
      <a:folHlink>
        <a:srgbClr val="C60C46"/>
      </a:folHlink>
    </a:clrScheme>
    <a:fontScheme name="CSH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8DEEF3A5A0FE449AC6F94F5133C554" ma:contentTypeVersion="19" ma:contentTypeDescription="Create a new document." ma:contentTypeScope="" ma:versionID="3f8805b775a71e55ffed13d2190d1b5b">
  <xsd:schema xmlns:xsd="http://www.w3.org/2001/XMLSchema" xmlns:xs="http://www.w3.org/2001/XMLSchema" xmlns:p="http://schemas.microsoft.com/office/2006/metadata/properties" xmlns:ns2="d727cb24-0622-4153-90b8-b707202d7b5a" xmlns:ns3="59820ed5-34b9-4e81-b665-9af0cb7aca20" xmlns:ns4="1e7bcd01-6d1f-401e-b2f9-002f635b3e11" targetNamespace="http://schemas.microsoft.com/office/2006/metadata/properties" ma:root="true" ma:fieldsID="8317f5c6b971ac910e8c26cbb7ced4b4" ns2:_="" ns3:_="" ns4:_="">
    <xsd:import namespace="d727cb24-0622-4153-90b8-b707202d7b5a"/>
    <xsd:import namespace="59820ed5-34b9-4e81-b665-9af0cb7aca20"/>
    <xsd:import namespace="1e7bcd01-6d1f-401e-b2f9-002f635b3e11"/>
    <xsd:element name="properties">
      <xsd:complexType>
        <xsd:sequence>
          <xsd:element name="documentManagement">
            <xsd:complexType>
              <xsd:all>
                <xsd:element ref="ns2:Metadata" minOccurs="0"/>
                <xsd:element ref="ns3:TaxKeywordTaxHTField" minOccurs="0"/>
                <xsd:element ref="ns3:TaxCatchAll" minOccurs="0"/>
                <xsd:element ref="ns4:SharedWithUsers" minOccurs="0"/>
                <xsd:element ref="ns4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7cb24-0622-4153-90b8-b707202d7b5a" elementFormDefault="qualified">
    <xsd:import namespace="http://schemas.microsoft.com/office/2006/documentManagement/types"/>
    <xsd:import namespace="http://schemas.microsoft.com/office/infopath/2007/PartnerControls"/>
    <xsd:element name="Metadata" ma:index="8" nillable="true" ma:displayName="Metadata" ma:internalName="Metadata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20ed5-34b9-4e81-b665-9af0cb7aca2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447ce960-2eed-402e-805c-21ba1457341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4098d8d9-a245-4fe6-8af0-2a91f0ad04ab}" ma:internalName="TaxCatchAll" ma:showField="CatchAllData" ma:web="59820ed5-34b9-4e81-b665-9af0cb7ac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bcd01-6d1f-401e-b2f9-002f635b3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59820ed5-34b9-4e81-b665-9af0cb7aca20">
      <Terms xmlns="http://schemas.microsoft.com/office/infopath/2007/PartnerControls"/>
    </TaxKeywordTaxHTField>
    <TaxCatchAll xmlns="59820ed5-34b9-4e81-b665-9af0cb7aca20"/>
    <Metadata xmlns="d727cb24-0622-4153-90b8-b707202d7b5a" xsi:nil="true"/>
  </documentManagement>
</p:properties>
</file>

<file path=customXml/itemProps1.xml><?xml version="1.0" encoding="utf-8"?>
<ds:datastoreItem xmlns:ds="http://schemas.openxmlformats.org/officeDocument/2006/customXml" ds:itemID="{8D995F53-59FD-47A5-AC49-CA7DFD9660B4}">
  <ds:schemaRefs>
    <ds:schemaRef ds:uri="1e7bcd01-6d1f-401e-b2f9-002f635b3e11"/>
    <ds:schemaRef ds:uri="59820ed5-34b9-4e81-b665-9af0cb7aca20"/>
    <ds:schemaRef ds:uri="d727cb24-0622-4153-90b8-b707202d7b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5A279D-0ABE-418A-AA0D-2977AA01C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B7744-6B97-437D-A4B7-98CA80167E4F}">
  <ds:schemaRefs>
    <ds:schemaRef ds:uri="http://purl.org/dc/terms/"/>
    <ds:schemaRef ds:uri="1e7bcd01-6d1f-401e-b2f9-002f635b3e1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727cb24-0622-4153-90b8-b707202d7b5a"/>
    <ds:schemaRef ds:uri="59820ed5-34b9-4e81-b665-9af0cb7aca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907</Words>
  <Application>Microsoft Office PowerPoint</Application>
  <PresentationFormat>Widescreen</PresentationFormat>
  <Paragraphs>374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Arial,Sans-Serif</vt:lpstr>
      <vt:lpstr>Calibri</vt:lpstr>
      <vt:lpstr>Century Gothic</vt:lpstr>
      <vt:lpstr>Century Gothic (Headings)</vt:lpstr>
      <vt:lpstr>Century Schoolbook</vt:lpstr>
      <vt:lpstr>Lato</vt:lpstr>
      <vt:lpstr>Segoe UI</vt:lpstr>
      <vt:lpstr>Wingdings</vt:lpstr>
      <vt:lpstr>Office Theme</vt:lpstr>
      <vt:lpstr>Maine Statewide Homeless Council  Re-Design Update</vt:lpstr>
      <vt:lpstr>IMPROVING LIVES </vt:lpstr>
      <vt:lpstr>                Today’s Agenda</vt:lpstr>
      <vt:lpstr>Goals and Decision Points</vt:lpstr>
      <vt:lpstr>Data Collection</vt:lpstr>
      <vt:lpstr>PowerPoint Presentation</vt:lpstr>
      <vt:lpstr>PowerPoint Presentation</vt:lpstr>
      <vt:lpstr>PowerPoint Presentation</vt:lpstr>
      <vt:lpstr>Understanding System Flow</vt:lpstr>
      <vt:lpstr>Statewide Homeless System Inventory</vt:lpstr>
      <vt:lpstr>PowerPoint Presentation</vt:lpstr>
      <vt:lpstr>PowerPoint Presentation</vt:lpstr>
      <vt:lpstr>Understanding In-flow</vt:lpstr>
      <vt:lpstr>PowerPoint Presentation</vt:lpstr>
      <vt:lpstr>Returns to Homelessness for those Placed in PH (2 year)</vt:lpstr>
      <vt:lpstr>Interactive Resource Mapping</vt:lpstr>
      <vt:lpstr>Maine 211 Housing Referrals in Q3 of 2020 (by city)</vt:lpstr>
      <vt:lpstr>PowerPoint Presentation</vt:lpstr>
      <vt:lpstr>PowerPoint Presentation</vt:lpstr>
      <vt:lpstr>PowerPoint Presentation</vt:lpstr>
      <vt:lpstr>Dive into Regional Approach</vt:lpstr>
      <vt:lpstr>PowerPoint Presentation</vt:lpstr>
      <vt:lpstr>Criteria for Regional Design</vt:lpstr>
      <vt:lpstr>Defining the Maine Homeless System Design Regions</vt:lpstr>
      <vt:lpstr>Next Steps</vt:lpstr>
      <vt:lpstr>PowerPoint Presentation</vt:lpstr>
    </vt:vector>
  </TitlesOfParts>
  <Company>CSH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Sepahi</dc:creator>
  <cp:lastModifiedBy>Jamie Blackburn</cp:lastModifiedBy>
  <cp:revision>4</cp:revision>
  <dcterms:created xsi:type="dcterms:W3CDTF">2019-11-12T00:54:18Z</dcterms:created>
  <dcterms:modified xsi:type="dcterms:W3CDTF">2020-10-13T13:27:09Z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0x010100558DEEF3A5A0FE449AC6F94F5133C554</vt:lpwstr>
  </property>
  <property fmtid="{D5CDD505-2E9C-101B-9397-08002B2CF9AE}" pid="3" name="TaxKeyword">
    <vt:lpwstr/>
  </property>
</Properties>
</file>